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4"/>
  </p:notesMasterIdLst>
  <p:sldIdLst>
    <p:sldId id="462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96532BF-215D-44BB-8905-CDB3218899DC}">
          <p14:sldIdLst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pos="37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樊 江宵" initials="樊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E69"/>
    <a:srgbClr val="FFE5FF"/>
    <a:srgbClr val="FFCCFF"/>
    <a:srgbClr val="000000"/>
    <a:srgbClr val="68C5D6"/>
    <a:srgbClr val="F69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3" autoAdjust="0"/>
    <p:restoredTop sz="95232" autoAdjust="0"/>
  </p:normalViewPr>
  <p:slideViewPr>
    <p:cSldViewPr snapToGrid="0" showGuides="1">
      <p:cViewPr varScale="1">
        <p:scale>
          <a:sx n="83" d="100"/>
          <a:sy n="83" d="100"/>
        </p:scale>
        <p:origin x="446" y="72"/>
      </p:cViewPr>
      <p:guideLst>
        <p:guide orient="horz" pos="2319"/>
        <p:guide pos="37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41478-6AC8-48A5-8C77-47438D075894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9CAE6-DB73-41B0-B543-8644F3363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9CAE6-DB73-41B0-B543-8644F3363A1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514653" y="2144613"/>
            <a:ext cx="2569982" cy="2717650"/>
          </a:xfrm>
          <a:custGeom>
            <a:avLst/>
            <a:gdLst>
              <a:gd name="connsiteX0" fmla="*/ 0 w 2569982"/>
              <a:gd name="connsiteY0" fmla="*/ 0 h 2717650"/>
              <a:gd name="connsiteX1" fmla="*/ 2569982 w 2569982"/>
              <a:gd name="connsiteY1" fmla="*/ 0 h 2717650"/>
              <a:gd name="connsiteX2" fmla="*/ 2569982 w 2569982"/>
              <a:gd name="connsiteY2" fmla="*/ 2717650 h 2717650"/>
              <a:gd name="connsiteX3" fmla="*/ 0 w 2569982"/>
              <a:gd name="connsiteY3" fmla="*/ 2717650 h 271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9982" h="2717650">
                <a:moveTo>
                  <a:pt x="0" y="0"/>
                </a:moveTo>
                <a:lnTo>
                  <a:pt x="2569982" y="0"/>
                </a:lnTo>
                <a:lnTo>
                  <a:pt x="2569982" y="2717650"/>
                </a:lnTo>
                <a:lnTo>
                  <a:pt x="0" y="2717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459150" y="15938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5002044" y="15938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8554830" y="15938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3"/>
          </p:nvPr>
        </p:nvSpPr>
        <p:spPr>
          <a:xfrm>
            <a:off x="1459150" y="39941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5002044" y="39941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8554830" y="39941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086222" y="716964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2022-03-27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2022-03-27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67117" y="1773079"/>
            <a:ext cx="1452138" cy="1452138"/>
          </a:xfrm>
          <a:custGeom>
            <a:avLst/>
            <a:gdLst>
              <a:gd name="connsiteX0" fmla="*/ 635000 w 1270000"/>
              <a:gd name="connsiteY0" fmla="*/ 0 h 1270000"/>
              <a:gd name="connsiteX1" fmla="*/ 1270000 w 1270000"/>
              <a:gd name="connsiteY1" fmla="*/ 635000 h 1270000"/>
              <a:gd name="connsiteX2" fmla="*/ 635000 w 1270000"/>
              <a:gd name="connsiteY2" fmla="*/ 1270000 h 1270000"/>
              <a:gd name="connsiteX3" fmla="*/ 0 w 1270000"/>
              <a:gd name="connsiteY3" fmla="*/ 635000 h 1270000"/>
              <a:gd name="connsiteX4" fmla="*/ 635000 w 1270000"/>
              <a:gd name="connsiteY4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270000">
                <a:moveTo>
                  <a:pt x="635000" y="0"/>
                </a:moveTo>
                <a:cubicBezTo>
                  <a:pt x="985701" y="0"/>
                  <a:pt x="1270000" y="284299"/>
                  <a:pt x="1270000" y="635000"/>
                </a:cubicBezTo>
                <a:cubicBezTo>
                  <a:pt x="1270000" y="985701"/>
                  <a:pt x="985701" y="1270000"/>
                  <a:pt x="635000" y="1270000"/>
                </a:cubicBezTo>
                <a:cubicBezTo>
                  <a:pt x="284299" y="1270000"/>
                  <a:pt x="0" y="985701"/>
                  <a:pt x="0" y="635000"/>
                </a:cubicBezTo>
                <a:cubicBezTo>
                  <a:pt x="0" y="284299"/>
                  <a:pt x="284299" y="0"/>
                  <a:pt x="635000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141032" y="1773079"/>
            <a:ext cx="1452138" cy="1452138"/>
          </a:xfrm>
          <a:custGeom>
            <a:avLst/>
            <a:gdLst>
              <a:gd name="connsiteX0" fmla="*/ 635000 w 1270000"/>
              <a:gd name="connsiteY0" fmla="*/ 0 h 1270000"/>
              <a:gd name="connsiteX1" fmla="*/ 1270000 w 1270000"/>
              <a:gd name="connsiteY1" fmla="*/ 635000 h 1270000"/>
              <a:gd name="connsiteX2" fmla="*/ 635000 w 1270000"/>
              <a:gd name="connsiteY2" fmla="*/ 1270000 h 1270000"/>
              <a:gd name="connsiteX3" fmla="*/ 0 w 1270000"/>
              <a:gd name="connsiteY3" fmla="*/ 635000 h 1270000"/>
              <a:gd name="connsiteX4" fmla="*/ 635000 w 1270000"/>
              <a:gd name="connsiteY4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270000">
                <a:moveTo>
                  <a:pt x="635000" y="0"/>
                </a:moveTo>
                <a:cubicBezTo>
                  <a:pt x="985701" y="0"/>
                  <a:pt x="1270000" y="284299"/>
                  <a:pt x="1270000" y="635000"/>
                </a:cubicBezTo>
                <a:cubicBezTo>
                  <a:pt x="1270000" y="985701"/>
                  <a:pt x="985701" y="1270000"/>
                  <a:pt x="635000" y="1270000"/>
                </a:cubicBezTo>
                <a:cubicBezTo>
                  <a:pt x="284299" y="1270000"/>
                  <a:pt x="0" y="985701"/>
                  <a:pt x="0" y="635000"/>
                </a:cubicBezTo>
                <a:cubicBezTo>
                  <a:pt x="0" y="284299"/>
                  <a:pt x="284299" y="0"/>
                  <a:pt x="635000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06888" y="1773079"/>
            <a:ext cx="1452138" cy="1452138"/>
          </a:xfrm>
          <a:custGeom>
            <a:avLst/>
            <a:gdLst>
              <a:gd name="connsiteX0" fmla="*/ 635000 w 1270000"/>
              <a:gd name="connsiteY0" fmla="*/ 0 h 1270000"/>
              <a:gd name="connsiteX1" fmla="*/ 1270000 w 1270000"/>
              <a:gd name="connsiteY1" fmla="*/ 635000 h 1270000"/>
              <a:gd name="connsiteX2" fmla="*/ 635000 w 1270000"/>
              <a:gd name="connsiteY2" fmla="*/ 1270000 h 1270000"/>
              <a:gd name="connsiteX3" fmla="*/ 0 w 1270000"/>
              <a:gd name="connsiteY3" fmla="*/ 635000 h 1270000"/>
              <a:gd name="connsiteX4" fmla="*/ 635000 w 1270000"/>
              <a:gd name="connsiteY4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270000">
                <a:moveTo>
                  <a:pt x="635000" y="0"/>
                </a:moveTo>
                <a:cubicBezTo>
                  <a:pt x="985701" y="0"/>
                  <a:pt x="1270000" y="284299"/>
                  <a:pt x="1270000" y="635000"/>
                </a:cubicBezTo>
                <a:cubicBezTo>
                  <a:pt x="1270000" y="985701"/>
                  <a:pt x="985701" y="1270000"/>
                  <a:pt x="635000" y="1270000"/>
                </a:cubicBezTo>
                <a:cubicBezTo>
                  <a:pt x="284299" y="1270000"/>
                  <a:pt x="0" y="985701"/>
                  <a:pt x="0" y="635000"/>
                </a:cubicBezTo>
                <a:cubicBezTo>
                  <a:pt x="0" y="284299"/>
                  <a:pt x="284299" y="0"/>
                  <a:pt x="635000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88862" y="1773079"/>
            <a:ext cx="1452138" cy="1452138"/>
          </a:xfrm>
          <a:custGeom>
            <a:avLst/>
            <a:gdLst>
              <a:gd name="connsiteX0" fmla="*/ 635000 w 1270000"/>
              <a:gd name="connsiteY0" fmla="*/ 0 h 1270000"/>
              <a:gd name="connsiteX1" fmla="*/ 1270000 w 1270000"/>
              <a:gd name="connsiteY1" fmla="*/ 635000 h 1270000"/>
              <a:gd name="connsiteX2" fmla="*/ 635000 w 1270000"/>
              <a:gd name="connsiteY2" fmla="*/ 1270000 h 1270000"/>
              <a:gd name="connsiteX3" fmla="*/ 0 w 1270000"/>
              <a:gd name="connsiteY3" fmla="*/ 635000 h 1270000"/>
              <a:gd name="connsiteX4" fmla="*/ 635000 w 1270000"/>
              <a:gd name="connsiteY4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270000">
                <a:moveTo>
                  <a:pt x="635000" y="0"/>
                </a:moveTo>
                <a:cubicBezTo>
                  <a:pt x="985701" y="0"/>
                  <a:pt x="1270000" y="284299"/>
                  <a:pt x="1270000" y="635000"/>
                </a:cubicBezTo>
                <a:cubicBezTo>
                  <a:pt x="1270000" y="985701"/>
                  <a:pt x="985701" y="1270000"/>
                  <a:pt x="635000" y="1270000"/>
                </a:cubicBezTo>
                <a:cubicBezTo>
                  <a:pt x="284299" y="1270000"/>
                  <a:pt x="0" y="985701"/>
                  <a:pt x="0" y="635000"/>
                </a:cubicBezTo>
                <a:cubicBezTo>
                  <a:pt x="0" y="284299"/>
                  <a:pt x="284299" y="0"/>
                  <a:pt x="635000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433048" y="2107032"/>
            <a:ext cx="3148762" cy="3148762"/>
          </a:xfrm>
          <a:custGeom>
            <a:avLst/>
            <a:gdLst>
              <a:gd name="connsiteX0" fmla="*/ 1574381 w 3148762"/>
              <a:gd name="connsiteY0" fmla="*/ 0 h 3148762"/>
              <a:gd name="connsiteX1" fmla="*/ 3148762 w 3148762"/>
              <a:gd name="connsiteY1" fmla="*/ 1574381 h 3148762"/>
              <a:gd name="connsiteX2" fmla="*/ 1574381 w 3148762"/>
              <a:gd name="connsiteY2" fmla="*/ 3148762 h 3148762"/>
              <a:gd name="connsiteX3" fmla="*/ 0 w 3148762"/>
              <a:gd name="connsiteY3" fmla="*/ 1574381 h 3148762"/>
              <a:gd name="connsiteX4" fmla="*/ 1574381 w 3148762"/>
              <a:gd name="connsiteY4" fmla="*/ 0 h 314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762" h="3148762">
                <a:moveTo>
                  <a:pt x="1574381" y="0"/>
                </a:moveTo>
                <a:cubicBezTo>
                  <a:pt x="2443888" y="0"/>
                  <a:pt x="3148762" y="704874"/>
                  <a:pt x="3148762" y="1574381"/>
                </a:cubicBezTo>
                <a:cubicBezTo>
                  <a:pt x="3148762" y="2443888"/>
                  <a:pt x="2443888" y="3148762"/>
                  <a:pt x="1574381" y="3148762"/>
                </a:cubicBezTo>
                <a:cubicBezTo>
                  <a:pt x="704874" y="3148762"/>
                  <a:pt x="0" y="2443888"/>
                  <a:pt x="0" y="1574381"/>
                </a:cubicBezTo>
                <a:cubicBezTo>
                  <a:pt x="0" y="704874"/>
                  <a:pt x="704874" y="0"/>
                  <a:pt x="1574381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055688" y="1560663"/>
            <a:ext cx="10080625" cy="2395537"/>
          </a:xfrm>
          <a:custGeom>
            <a:avLst/>
            <a:gdLst>
              <a:gd name="connsiteX0" fmla="*/ 0 w 10080625"/>
              <a:gd name="connsiteY0" fmla="*/ 0 h 2395537"/>
              <a:gd name="connsiteX1" fmla="*/ 10080625 w 10080625"/>
              <a:gd name="connsiteY1" fmla="*/ 0 h 2395537"/>
              <a:gd name="connsiteX2" fmla="*/ 10080625 w 10080625"/>
              <a:gd name="connsiteY2" fmla="*/ 2395537 h 2395537"/>
              <a:gd name="connsiteX3" fmla="*/ 0 w 10080625"/>
              <a:gd name="connsiteY3" fmla="*/ 2395537 h 239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0625" h="2395537">
                <a:moveTo>
                  <a:pt x="0" y="0"/>
                </a:moveTo>
                <a:lnTo>
                  <a:pt x="10080625" y="0"/>
                </a:lnTo>
                <a:lnTo>
                  <a:pt x="10080625" y="2395537"/>
                </a:lnTo>
                <a:lnTo>
                  <a:pt x="0" y="2395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1055685" y="4059388"/>
            <a:ext cx="2431096" cy="1751012"/>
          </a:xfrm>
          <a:custGeom>
            <a:avLst/>
            <a:gdLst>
              <a:gd name="connsiteX0" fmla="*/ 0 w 2431096"/>
              <a:gd name="connsiteY0" fmla="*/ 0 h 1751012"/>
              <a:gd name="connsiteX1" fmla="*/ 2431096 w 2431096"/>
              <a:gd name="connsiteY1" fmla="*/ 0 h 1751012"/>
              <a:gd name="connsiteX2" fmla="*/ 2431096 w 2431096"/>
              <a:gd name="connsiteY2" fmla="*/ 1751012 h 1751012"/>
              <a:gd name="connsiteX3" fmla="*/ 0 w 2431096"/>
              <a:gd name="connsiteY3" fmla="*/ 1751012 h 17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096" h="1751012">
                <a:moveTo>
                  <a:pt x="0" y="0"/>
                </a:moveTo>
                <a:lnTo>
                  <a:pt x="2431096" y="0"/>
                </a:lnTo>
                <a:lnTo>
                  <a:pt x="2431096" y="1751012"/>
                </a:lnTo>
                <a:lnTo>
                  <a:pt x="0" y="17510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3605529" y="4059388"/>
            <a:ext cx="2431096" cy="1751012"/>
          </a:xfrm>
          <a:custGeom>
            <a:avLst/>
            <a:gdLst>
              <a:gd name="connsiteX0" fmla="*/ 0 w 2431096"/>
              <a:gd name="connsiteY0" fmla="*/ 0 h 1751012"/>
              <a:gd name="connsiteX1" fmla="*/ 2431096 w 2431096"/>
              <a:gd name="connsiteY1" fmla="*/ 0 h 1751012"/>
              <a:gd name="connsiteX2" fmla="*/ 2431096 w 2431096"/>
              <a:gd name="connsiteY2" fmla="*/ 1751012 h 1751012"/>
              <a:gd name="connsiteX3" fmla="*/ 0 w 2431096"/>
              <a:gd name="connsiteY3" fmla="*/ 1751012 h 17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096" h="1751012">
                <a:moveTo>
                  <a:pt x="0" y="0"/>
                </a:moveTo>
                <a:lnTo>
                  <a:pt x="2431096" y="0"/>
                </a:lnTo>
                <a:lnTo>
                  <a:pt x="2431096" y="1751012"/>
                </a:lnTo>
                <a:lnTo>
                  <a:pt x="0" y="17510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6155373" y="4059388"/>
            <a:ext cx="2431096" cy="1751012"/>
          </a:xfrm>
          <a:custGeom>
            <a:avLst/>
            <a:gdLst>
              <a:gd name="connsiteX0" fmla="*/ 0 w 2431096"/>
              <a:gd name="connsiteY0" fmla="*/ 0 h 1751012"/>
              <a:gd name="connsiteX1" fmla="*/ 2431096 w 2431096"/>
              <a:gd name="connsiteY1" fmla="*/ 0 h 1751012"/>
              <a:gd name="connsiteX2" fmla="*/ 2431096 w 2431096"/>
              <a:gd name="connsiteY2" fmla="*/ 1751012 h 1751012"/>
              <a:gd name="connsiteX3" fmla="*/ 0 w 2431096"/>
              <a:gd name="connsiteY3" fmla="*/ 1751012 h 17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096" h="1751012">
                <a:moveTo>
                  <a:pt x="0" y="0"/>
                </a:moveTo>
                <a:lnTo>
                  <a:pt x="2431096" y="0"/>
                </a:lnTo>
                <a:lnTo>
                  <a:pt x="2431096" y="1751012"/>
                </a:lnTo>
                <a:lnTo>
                  <a:pt x="0" y="17510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4"/>
          </p:nvPr>
        </p:nvSpPr>
        <p:spPr>
          <a:xfrm>
            <a:off x="8705216" y="4059388"/>
            <a:ext cx="2431096" cy="1751012"/>
          </a:xfrm>
          <a:custGeom>
            <a:avLst/>
            <a:gdLst>
              <a:gd name="connsiteX0" fmla="*/ 0 w 2431096"/>
              <a:gd name="connsiteY0" fmla="*/ 0 h 1751012"/>
              <a:gd name="connsiteX1" fmla="*/ 2431096 w 2431096"/>
              <a:gd name="connsiteY1" fmla="*/ 0 h 1751012"/>
              <a:gd name="connsiteX2" fmla="*/ 2431096 w 2431096"/>
              <a:gd name="connsiteY2" fmla="*/ 1751012 h 1751012"/>
              <a:gd name="connsiteX3" fmla="*/ 0 w 2431096"/>
              <a:gd name="connsiteY3" fmla="*/ 1751012 h 17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096" h="1751012">
                <a:moveTo>
                  <a:pt x="0" y="0"/>
                </a:moveTo>
                <a:lnTo>
                  <a:pt x="2431096" y="0"/>
                </a:lnTo>
                <a:lnTo>
                  <a:pt x="2431096" y="1751012"/>
                </a:lnTo>
                <a:lnTo>
                  <a:pt x="0" y="17510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08100" y="1649412"/>
            <a:ext cx="2630488" cy="2630488"/>
          </a:xfrm>
          <a:custGeom>
            <a:avLst/>
            <a:gdLst>
              <a:gd name="connsiteX0" fmla="*/ 1315244 w 2630488"/>
              <a:gd name="connsiteY0" fmla="*/ 0 h 2630488"/>
              <a:gd name="connsiteX1" fmla="*/ 2630488 w 2630488"/>
              <a:gd name="connsiteY1" fmla="*/ 1315244 h 2630488"/>
              <a:gd name="connsiteX2" fmla="*/ 1315244 w 2630488"/>
              <a:gd name="connsiteY2" fmla="*/ 2630488 h 2630488"/>
              <a:gd name="connsiteX3" fmla="*/ 0 w 2630488"/>
              <a:gd name="connsiteY3" fmla="*/ 1315244 h 2630488"/>
              <a:gd name="connsiteX4" fmla="*/ 1315244 w 2630488"/>
              <a:gd name="connsiteY4" fmla="*/ 0 h 263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0488" h="2630488">
                <a:moveTo>
                  <a:pt x="1315244" y="0"/>
                </a:moveTo>
                <a:cubicBezTo>
                  <a:pt x="2041633" y="0"/>
                  <a:pt x="2630488" y="588855"/>
                  <a:pt x="2630488" y="1315244"/>
                </a:cubicBezTo>
                <a:cubicBezTo>
                  <a:pt x="2630488" y="2041633"/>
                  <a:pt x="2041633" y="2630488"/>
                  <a:pt x="1315244" y="2630488"/>
                </a:cubicBezTo>
                <a:cubicBezTo>
                  <a:pt x="588855" y="2630488"/>
                  <a:pt x="0" y="2041633"/>
                  <a:pt x="0" y="1315244"/>
                </a:cubicBezTo>
                <a:cubicBezTo>
                  <a:pt x="0" y="588855"/>
                  <a:pt x="588855" y="0"/>
                  <a:pt x="1315244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80756" y="1649412"/>
            <a:ext cx="2630488" cy="2630488"/>
          </a:xfrm>
          <a:custGeom>
            <a:avLst/>
            <a:gdLst>
              <a:gd name="connsiteX0" fmla="*/ 1315244 w 2630488"/>
              <a:gd name="connsiteY0" fmla="*/ 0 h 2630488"/>
              <a:gd name="connsiteX1" fmla="*/ 2630488 w 2630488"/>
              <a:gd name="connsiteY1" fmla="*/ 1315244 h 2630488"/>
              <a:gd name="connsiteX2" fmla="*/ 1315244 w 2630488"/>
              <a:gd name="connsiteY2" fmla="*/ 2630488 h 2630488"/>
              <a:gd name="connsiteX3" fmla="*/ 0 w 2630488"/>
              <a:gd name="connsiteY3" fmla="*/ 1315244 h 2630488"/>
              <a:gd name="connsiteX4" fmla="*/ 1315244 w 2630488"/>
              <a:gd name="connsiteY4" fmla="*/ 0 h 263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0488" h="2630488">
                <a:moveTo>
                  <a:pt x="1315244" y="0"/>
                </a:moveTo>
                <a:cubicBezTo>
                  <a:pt x="2041633" y="0"/>
                  <a:pt x="2630488" y="588855"/>
                  <a:pt x="2630488" y="1315244"/>
                </a:cubicBezTo>
                <a:cubicBezTo>
                  <a:pt x="2630488" y="2041633"/>
                  <a:pt x="2041633" y="2630488"/>
                  <a:pt x="1315244" y="2630488"/>
                </a:cubicBezTo>
                <a:cubicBezTo>
                  <a:pt x="588855" y="2630488"/>
                  <a:pt x="0" y="2041633"/>
                  <a:pt x="0" y="1315244"/>
                </a:cubicBezTo>
                <a:cubicBezTo>
                  <a:pt x="0" y="588855"/>
                  <a:pt x="588855" y="0"/>
                  <a:pt x="1315244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253412" y="1649412"/>
            <a:ext cx="2630488" cy="2630488"/>
          </a:xfrm>
          <a:custGeom>
            <a:avLst/>
            <a:gdLst>
              <a:gd name="connsiteX0" fmla="*/ 1315244 w 2630488"/>
              <a:gd name="connsiteY0" fmla="*/ 0 h 2630488"/>
              <a:gd name="connsiteX1" fmla="*/ 2630488 w 2630488"/>
              <a:gd name="connsiteY1" fmla="*/ 1315244 h 2630488"/>
              <a:gd name="connsiteX2" fmla="*/ 1315244 w 2630488"/>
              <a:gd name="connsiteY2" fmla="*/ 2630488 h 2630488"/>
              <a:gd name="connsiteX3" fmla="*/ 0 w 2630488"/>
              <a:gd name="connsiteY3" fmla="*/ 1315244 h 2630488"/>
              <a:gd name="connsiteX4" fmla="*/ 1315244 w 2630488"/>
              <a:gd name="connsiteY4" fmla="*/ 0 h 263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0488" h="2630488">
                <a:moveTo>
                  <a:pt x="1315244" y="0"/>
                </a:moveTo>
                <a:cubicBezTo>
                  <a:pt x="2041633" y="0"/>
                  <a:pt x="2630488" y="588855"/>
                  <a:pt x="2630488" y="1315244"/>
                </a:cubicBezTo>
                <a:cubicBezTo>
                  <a:pt x="2630488" y="2041633"/>
                  <a:pt x="2041633" y="2630488"/>
                  <a:pt x="1315244" y="2630488"/>
                </a:cubicBezTo>
                <a:cubicBezTo>
                  <a:pt x="588855" y="2630488"/>
                  <a:pt x="0" y="2041633"/>
                  <a:pt x="0" y="1315244"/>
                </a:cubicBezTo>
                <a:cubicBezTo>
                  <a:pt x="0" y="588855"/>
                  <a:pt x="588855" y="0"/>
                  <a:pt x="1315244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144588" y="1612900"/>
            <a:ext cx="3224212" cy="4137026"/>
          </a:xfrm>
          <a:custGeom>
            <a:avLst/>
            <a:gdLst>
              <a:gd name="connsiteX0" fmla="*/ 0 w 3224212"/>
              <a:gd name="connsiteY0" fmla="*/ 0 h 4137026"/>
              <a:gd name="connsiteX1" fmla="*/ 3224212 w 3224212"/>
              <a:gd name="connsiteY1" fmla="*/ 0 h 4137026"/>
              <a:gd name="connsiteX2" fmla="*/ 3224212 w 3224212"/>
              <a:gd name="connsiteY2" fmla="*/ 4137026 h 4137026"/>
              <a:gd name="connsiteX3" fmla="*/ 0 w 3224212"/>
              <a:gd name="connsiteY3" fmla="*/ 4137026 h 413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212" h="4137026">
                <a:moveTo>
                  <a:pt x="0" y="0"/>
                </a:moveTo>
                <a:lnTo>
                  <a:pt x="3224212" y="0"/>
                </a:lnTo>
                <a:lnTo>
                  <a:pt x="3224212" y="4137026"/>
                </a:lnTo>
                <a:lnTo>
                  <a:pt x="0" y="41370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483894" y="1612901"/>
            <a:ext cx="3224212" cy="2588459"/>
          </a:xfrm>
          <a:custGeom>
            <a:avLst/>
            <a:gdLst>
              <a:gd name="connsiteX0" fmla="*/ 0 w 3224212"/>
              <a:gd name="connsiteY0" fmla="*/ 0 h 2588459"/>
              <a:gd name="connsiteX1" fmla="*/ 3224212 w 3224212"/>
              <a:gd name="connsiteY1" fmla="*/ 0 h 2588459"/>
              <a:gd name="connsiteX2" fmla="*/ 3224212 w 3224212"/>
              <a:gd name="connsiteY2" fmla="*/ 2588459 h 2588459"/>
              <a:gd name="connsiteX3" fmla="*/ 0 w 3224212"/>
              <a:gd name="connsiteY3" fmla="*/ 2588459 h 258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212" h="2588459">
                <a:moveTo>
                  <a:pt x="0" y="0"/>
                </a:moveTo>
                <a:lnTo>
                  <a:pt x="3224212" y="0"/>
                </a:lnTo>
                <a:lnTo>
                  <a:pt x="3224212" y="2588459"/>
                </a:lnTo>
                <a:lnTo>
                  <a:pt x="0" y="25884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823200" y="2878244"/>
            <a:ext cx="3224212" cy="2871683"/>
          </a:xfrm>
          <a:custGeom>
            <a:avLst/>
            <a:gdLst>
              <a:gd name="connsiteX0" fmla="*/ 0 w 3224212"/>
              <a:gd name="connsiteY0" fmla="*/ 0 h 2871683"/>
              <a:gd name="connsiteX1" fmla="*/ 3224212 w 3224212"/>
              <a:gd name="connsiteY1" fmla="*/ 0 h 2871683"/>
              <a:gd name="connsiteX2" fmla="*/ 3224212 w 3224212"/>
              <a:gd name="connsiteY2" fmla="*/ 2871683 h 2871683"/>
              <a:gd name="connsiteX3" fmla="*/ 0 w 3224212"/>
              <a:gd name="connsiteY3" fmla="*/ 2871683 h 287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212" h="2871683">
                <a:moveTo>
                  <a:pt x="0" y="0"/>
                </a:moveTo>
                <a:lnTo>
                  <a:pt x="3224212" y="0"/>
                </a:lnTo>
                <a:lnTo>
                  <a:pt x="3224212" y="2871683"/>
                </a:lnTo>
                <a:lnTo>
                  <a:pt x="0" y="28716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943428"/>
            <a:ext cx="12192000" cy="5558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箭头: 左右 13"/>
          <p:cNvSpPr/>
          <p:nvPr/>
        </p:nvSpPr>
        <p:spPr>
          <a:xfrm>
            <a:off x="5266722" y="4963886"/>
            <a:ext cx="1658556" cy="427165"/>
          </a:xfrm>
          <a:prstGeom prst="leftRightArrow">
            <a:avLst/>
          </a:prstGeom>
          <a:gradFill flip="none" rotWithShape="1">
            <a:gsLst>
              <a:gs pos="0">
                <a:srgbClr val="F696BD">
                  <a:alpha val="90000"/>
                </a:srgbClr>
              </a:gs>
              <a:gs pos="100000">
                <a:srgbClr val="68C5D6"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可选过程 12"/>
          <p:cNvSpPr/>
          <p:nvPr/>
        </p:nvSpPr>
        <p:spPr>
          <a:xfrm>
            <a:off x="5646339" y="4412071"/>
            <a:ext cx="899321" cy="1651520"/>
          </a:xfrm>
          <a:prstGeom prst="flowChartAlternateProcess">
            <a:avLst/>
          </a:prstGeom>
          <a:gradFill flip="none" rotWithShape="1">
            <a:gsLst>
              <a:gs pos="0">
                <a:srgbClr val="F696BD">
                  <a:alpha val="90000"/>
                </a:srgbClr>
              </a:gs>
              <a:gs pos="100000">
                <a:srgbClr val="68C5D6"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1943" y="189866"/>
            <a:ext cx="722811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3200" dirty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调查实施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7936"/>
            <a:ext cx="5266722" cy="2309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279" y="4172695"/>
            <a:ext cx="5266722" cy="232430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739453" y="4576111"/>
            <a:ext cx="6976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访</a:t>
            </a:r>
            <a:endParaRPr lang="en-US" altLang="zh-CN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zh-CN" alt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谈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138" y="1110213"/>
            <a:ext cx="42883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预调查（问卷星平台）</a:t>
            </a:r>
          </a:p>
        </p:txBody>
      </p:sp>
      <p:sp>
        <p:nvSpPr>
          <p:cNvPr id="16" name="矩形 15"/>
          <p:cNvSpPr/>
          <p:nvPr/>
        </p:nvSpPr>
        <p:spPr>
          <a:xfrm>
            <a:off x="6822153" y="1027324"/>
            <a:ext cx="54729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正式</a:t>
            </a:r>
            <a:r>
              <a:rPr lang="zh-CN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调查（</a:t>
            </a:r>
            <a:r>
              <a:rPr lang="en-US" altLang="zh-CN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CN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Credamo</a:t>
            </a:r>
            <a:r>
              <a:rPr lang="en-US" altLang="zh-CN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zh-CN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见数）</a:t>
            </a:r>
          </a:p>
        </p:txBody>
      </p:sp>
      <p:sp>
        <p:nvSpPr>
          <p:cNvPr id="17" name="箭头: 燕尾形 16"/>
          <p:cNvSpPr/>
          <p:nvPr/>
        </p:nvSpPr>
        <p:spPr>
          <a:xfrm>
            <a:off x="5058667" y="2195351"/>
            <a:ext cx="1763486" cy="1144452"/>
          </a:xfrm>
          <a:prstGeom prst="notch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问卷调整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55E03463-CF06-4559-B4F5-CFE72A01E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67565"/>
              </p:ext>
            </p:extLst>
          </p:nvPr>
        </p:nvGraphicFramePr>
        <p:xfrm>
          <a:off x="248243" y="2163437"/>
          <a:ext cx="4467399" cy="1205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33">
                  <a:extLst>
                    <a:ext uri="{9D8B030D-6E8A-4147-A177-3AD203B41FA5}">
                      <a16:colId xmlns:a16="http://schemas.microsoft.com/office/drawing/2014/main" val="3367078917"/>
                    </a:ext>
                  </a:extLst>
                </a:gridCol>
                <a:gridCol w="1489133">
                  <a:extLst>
                    <a:ext uri="{9D8B030D-6E8A-4147-A177-3AD203B41FA5}">
                      <a16:colId xmlns:a16="http://schemas.microsoft.com/office/drawing/2014/main" val="478541098"/>
                    </a:ext>
                  </a:extLst>
                </a:gridCol>
                <a:gridCol w="1489133">
                  <a:extLst>
                    <a:ext uri="{9D8B030D-6E8A-4147-A177-3AD203B41FA5}">
                      <a16:colId xmlns:a16="http://schemas.microsoft.com/office/drawing/2014/main" val="4201571617"/>
                    </a:ext>
                  </a:extLst>
                </a:gridCol>
              </a:tblGrid>
              <a:tr h="4019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来源渠道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百分比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541570"/>
                  </a:ext>
                </a:extLst>
              </a:tr>
              <a:tr h="4019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手机提交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71.79%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73742"/>
                  </a:ext>
                </a:extLst>
              </a:tr>
              <a:tr h="4019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微信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28.21%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55281"/>
                  </a:ext>
                </a:extLst>
              </a:tr>
            </a:tbl>
          </a:graphicData>
        </a:graphic>
      </p:graphicFrame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4B01BFDC-B13E-4B39-BFFE-6DD0A2F0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96488"/>
              </p:ext>
            </p:extLst>
          </p:nvPr>
        </p:nvGraphicFramePr>
        <p:xfrm>
          <a:off x="6934514" y="1605784"/>
          <a:ext cx="52574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286">
                  <a:extLst>
                    <a:ext uri="{9D8B030D-6E8A-4147-A177-3AD203B41FA5}">
                      <a16:colId xmlns:a16="http://schemas.microsoft.com/office/drawing/2014/main" val="2879100144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1447806816"/>
                    </a:ext>
                  </a:extLst>
                </a:gridCol>
                <a:gridCol w="1247875">
                  <a:extLst>
                    <a:ext uri="{9D8B030D-6E8A-4147-A177-3AD203B41FA5}">
                      <a16:colId xmlns:a16="http://schemas.microsoft.com/office/drawing/2014/main" val="2371907747"/>
                    </a:ext>
                  </a:extLst>
                </a:gridCol>
                <a:gridCol w="1356780">
                  <a:extLst>
                    <a:ext uri="{9D8B030D-6E8A-4147-A177-3AD203B41FA5}">
                      <a16:colId xmlns:a16="http://schemas.microsoft.com/office/drawing/2014/main" val="252753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发布渠道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发布量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已做答量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已采纳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8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数据集市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8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合计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4451"/>
                  </a:ext>
                </a:extLst>
              </a:tr>
            </a:tbl>
          </a:graphicData>
        </a:graphic>
      </p:graphicFrame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198F93D1-2F29-4EE4-A758-7A445E755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602873"/>
              </p:ext>
            </p:extLst>
          </p:nvPr>
        </p:nvGraphicFramePr>
        <p:xfrm>
          <a:off x="6934514" y="2808606"/>
          <a:ext cx="52574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495">
                  <a:extLst>
                    <a:ext uri="{9D8B030D-6E8A-4147-A177-3AD203B41FA5}">
                      <a16:colId xmlns:a16="http://schemas.microsoft.com/office/drawing/2014/main" val="387238911"/>
                    </a:ext>
                  </a:extLst>
                </a:gridCol>
                <a:gridCol w="1752495">
                  <a:extLst>
                    <a:ext uri="{9D8B030D-6E8A-4147-A177-3AD203B41FA5}">
                      <a16:colId xmlns:a16="http://schemas.microsoft.com/office/drawing/2014/main" val="2737267331"/>
                    </a:ext>
                  </a:extLst>
                </a:gridCol>
                <a:gridCol w="1752495">
                  <a:extLst>
                    <a:ext uri="{9D8B030D-6E8A-4147-A177-3AD203B41FA5}">
                      <a16:colId xmlns:a16="http://schemas.microsoft.com/office/drawing/2014/main" val="224563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已屏蔽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手动拒绝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自动拒绝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1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969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mb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696BD">
                <a:alpha val="90000"/>
              </a:srgbClr>
            </a:gs>
            <a:gs pos="100000">
              <a:srgbClr val="68C5D6">
                <a:alpha val="90000"/>
              </a:srgb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</Words>
  <Application>Microsoft Office PowerPoint</Application>
  <PresentationFormat>宽屏</PresentationFormat>
  <Paragraphs>37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仿宋</vt:lpstr>
      <vt:lpstr>时尚中黑简体</vt:lpstr>
      <vt:lpstr>微软雅黑</vt:lpstr>
      <vt:lpstr>Arial</vt:lpstr>
      <vt:lpstr>Calibri</vt:lpstr>
      <vt:lpstr>第一PPT，www.1ppt.com</vt:lpstr>
      <vt:lpstr>自定义设计方案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女生求职简历</dc:title>
  <dc:creator>第一PPT</dc:creator>
  <cp:keywords>www.1ppt.com</cp:keywords>
  <dc:description>www.1ppt.com</dc:description>
  <cp:lastModifiedBy>李 华龙</cp:lastModifiedBy>
  <cp:revision>28</cp:revision>
  <dcterms:created xsi:type="dcterms:W3CDTF">2017-05-16T07:57:00Z</dcterms:created>
  <dcterms:modified xsi:type="dcterms:W3CDTF">2022-03-27T00:34:19Z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200636FB82BF4E42A7C1FA115067E3EE</vt:lpwstr>
  </property>
  <property fmtid="{D5CDD505-2E9C-101B-9397-08002B2CF9AE}" pid="3" name="KSOProductBuildVer">
    <vt:lpwstr>2052-11.1.0.11365</vt:lpwstr>
  </property>
</Properties>
</file>