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17"/>
  </p:notesMasterIdLst>
  <p:sldIdLst>
    <p:sldId id="256" r:id="rId2"/>
    <p:sldId id="257" r:id="rId3"/>
    <p:sldId id="280" r:id="rId4"/>
    <p:sldId id="260" r:id="rId5"/>
    <p:sldId id="281" r:id="rId6"/>
    <p:sldId id="262" r:id="rId7"/>
    <p:sldId id="271" r:id="rId8"/>
    <p:sldId id="263" r:id="rId9"/>
    <p:sldId id="259" r:id="rId10"/>
    <p:sldId id="265" r:id="rId11"/>
    <p:sldId id="266" r:id="rId12"/>
    <p:sldId id="267" r:id="rId13"/>
    <p:sldId id="272" r:id="rId14"/>
    <p:sldId id="283"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ΘΕΟΛΟΓΟΥ ΣΠΥΡΙΔΩΝ" initials="ΘΣ" lastIdx="1" clrIdx="0">
    <p:extLst>
      <p:ext uri="{19B8F6BF-5375-455C-9EA6-DF929625EA0E}">
        <p15:presenceInfo xmlns:p15="http://schemas.microsoft.com/office/powerpoint/2012/main" userId="ΘΕΟΛΟΓΟΥ ΣΠΥΡΙΔΩΝ"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autoAdjust="0"/>
    <p:restoredTop sz="97449" autoAdjust="0"/>
  </p:normalViewPr>
  <p:slideViewPr>
    <p:cSldViewPr snapToGrid="0">
      <p:cViewPr varScale="1">
        <p:scale>
          <a:sx n="99" d="100"/>
          <a:sy n="99" d="100"/>
        </p:scale>
        <p:origin x="102" y="384"/>
      </p:cViewPr>
      <p:guideLst/>
    </p:cSldViewPr>
  </p:slideViewPr>
  <p:outlineViewPr>
    <p:cViewPr>
      <p:scale>
        <a:sx n="33" d="100"/>
        <a:sy n="33" d="100"/>
      </p:scale>
      <p:origin x="0" y="-4266"/>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ΘΕΟΛΟΓΟΥ ΣΠΥΡΙΔΩΝ" userId="34cbba67-06a6-40f9-9ebc-134206ab6526" providerId="ADAL" clId="{CD9EC745-96B7-4F3D-80B2-9FF0BF5B1874}"/>
    <pc:docChg chg="custSel modSld">
      <pc:chgData name="ΘΕΟΛΟΓΟΥ ΣΠΥΡΙΔΩΝ" userId="34cbba67-06a6-40f9-9ebc-134206ab6526" providerId="ADAL" clId="{CD9EC745-96B7-4F3D-80B2-9FF0BF5B1874}" dt="2024-04-27T13:50:21.343" v="19" actId="313"/>
      <pc:docMkLst>
        <pc:docMk/>
      </pc:docMkLst>
      <pc:sldChg chg="modSp mod">
        <pc:chgData name="ΘΕΟΛΟΓΟΥ ΣΠΥΡΙΔΩΝ" userId="34cbba67-06a6-40f9-9ebc-134206ab6526" providerId="ADAL" clId="{CD9EC745-96B7-4F3D-80B2-9FF0BF5B1874}" dt="2024-04-27T13:50:21.343" v="19" actId="313"/>
        <pc:sldMkLst>
          <pc:docMk/>
          <pc:sldMk cId="2125986463" sldId="256"/>
        </pc:sldMkLst>
        <pc:spChg chg="mod">
          <ac:chgData name="ΘΕΟΛΟΓΟΥ ΣΠΥΡΙΔΩΝ" userId="34cbba67-06a6-40f9-9ebc-134206ab6526" providerId="ADAL" clId="{CD9EC745-96B7-4F3D-80B2-9FF0BF5B1874}" dt="2024-04-27T13:50:21.343" v="19" actId="313"/>
          <ac:spMkLst>
            <pc:docMk/>
            <pc:sldMk cId="2125986463" sldId="256"/>
            <ac:spMk id="3" creationId="{4AE225C0-BAE3-E9FA-619C-5F3D14C1B53C}"/>
          </ac:spMkLst>
        </pc:spChg>
      </pc:sldChg>
      <pc:sldChg chg="modSp mod">
        <pc:chgData name="ΘΕΟΛΟΓΟΥ ΣΠΥΡΙΔΩΝ" userId="34cbba67-06a6-40f9-9ebc-134206ab6526" providerId="ADAL" clId="{CD9EC745-96B7-4F3D-80B2-9FF0BF5B1874}" dt="2024-04-27T13:50:01.258" v="8" actId="20577"/>
        <pc:sldMkLst>
          <pc:docMk/>
          <pc:sldMk cId="2728884514" sldId="279"/>
        </pc:sldMkLst>
        <pc:spChg chg="mod">
          <ac:chgData name="ΘΕΟΛΟΓΟΥ ΣΠΥΡΙΔΩΝ" userId="34cbba67-06a6-40f9-9ebc-134206ab6526" providerId="ADAL" clId="{CD9EC745-96B7-4F3D-80B2-9FF0BF5B1874}" dt="2024-04-27T13:50:01.258" v="8" actId="20577"/>
          <ac:spMkLst>
            <pc:docMk/>
            <pc:sldMk cId="2728884514" sldId="279"/>
            <ac:spMk id="2" creationId="{E3DD35FB-42BE-8B02-B57F-A0F9A5252D0E}"/>
          </ac:spMkLst>
        </pc:spChg>
      </pc:sldChg>
    </pc:docChg>
  </pc:docChgLst>
  <pc:docChgLst>
    <pc:chgData name="ΘΕΟΛΟΓΟΥ ΣΠΥΡΙΔΩΝ" userId="34cbba67-06a6-40f9-9ebc-134206ab6526" providerId="ADAL" clId="{F722A956-3F7C-48ED-B027-1F1B2B982964}"/>
    <pc:docChg chg="undo redo custSel addSld delSld modSld sldOrd">
      <pc:chgData name="ΘΕΟΛΟΓΟΥ ΣΠΥΡΙΔΩΝ" userId="34cbba67-06a6-40f9-9ebc-134206ab6526" providerId="ADAL" clId="{F722A956-3F7C-48ED-B027-1F1B2B982964}" dt="2022-06-23T12:00:44.297" v="7095" actId="20577"/>
      <pc:docMkLst>
        <pc:docMk/>
      </pc:docMkLst>
      <pc:sldChg chg="addSp delSp modSp new del mod">
        <pc:chgData name="ΘΕΟΛΟΓΟΥ ΣΠΥΡΙΔΩΝ" userId="34cbba67-06a6-40f9-9ebc-134206ab6526" providerId="ADAL" clId="{F722A956-3F7C-48ED-B027-1F1B2B982964}" dt="2022-06-16T22:22:59.980" v="5" actId="680"/>
        <pc:sldMkLst>
          <pc:docMk/>
          <pc:sldMk cId="2061988410" sldId="256"/>
        </pc:sldMkLst>
        <pc:spChg chg="mod">
          <ac:chgData name="ΘΕΟΛΟΓΟΥ ΣΠΥΡΙΔΩΝ" userId="34cbba67-06a6-40f9-9ebc-134206ab6526" providerId="ADAL" clId="{F722A956-3F7C-48ED-B027-1F1B2B982964}" dt="2022-06-16T22:22:58.807" v="4"/>
          <ac:spMkLst>
            <pc:docMk/>
            <pc:sldMk cId="2061988410" sldId="256"/>
            <ac:spMk id="2" creationId="{0450330D-06C2-8C36-454F-7BC72A810871}"/>
          </ac:spMkLst>
        </pc:spChg>
        <pc:spChg chg="add del">
          <ac:chgData name="ΘΕΟΛΟΓΟΥ ΣΠΥΡΙΔΩΝ" userId="34cbba67-06a6-40f9-9ebc-134206ab6526" providerId="ADAL" clId="{F722A956-3F7C-48ED-B027-1F1B2B982964}" dt="2022-06-16T22:22:49.107" v="2"/>
          <ac:spMkLst>
            <pc:docMk/>
            <pc:sldMk cId="2061988410" sldId="256"/>
            <ac:spMk id="4" creationId="{D1880CEE-DA32-1652-B029-8FD393802AF4}"/>
          </ac:spMkLst>
        </pc:spChg>
        <pc:spChg chg="add del">
          <ac:chgData name="ΘΕΟΛΟΓΟΥ ΣΠΥΡΙΔΩΝ" userId="34cbba67-06a6-40f9-9ebc-134206ab6526" providerId="ADAL" clId="{F722A956-3F7C-48ED-B027-1F1B2B982964}" dt="2022-06-16T22:22:49.107" v="2"/>
          <ac:spMkLst>
            <pc:docMk/>
            <pc:sldMk cId="2061988410" sldId="256"/>
            <ac:spMk id="5" creationId="{6AD45D2A-DEBA-4190-F157-EBD79E96BD4F}"/>
          </ac:spMkLst>
        </pc:spChg>
        <pc:spChg chg="add del">
          <ac:chgData name="ΘΕΟΛΟΓΟΥ ΣΠΥΡΙΔΩΝ" userId="34cbba67-06a6-40f9-9ebc-134206ab6526" providerId="ADAL" clId="{F722A956-3F7C-48ED-B027-1F1B2B982964}" dt="2022-06-16T22:22:49.107" v="2"/>
          <ac:spMkLst>
            <pc:docMk/>
            <pc:sldMk cId="2061988410" sldId="256"/>
            <ac:spMk id="6" creationId="{A4D11FAE-681B-CCC0-B244-4BE80D49BE67}"/>
          </ac:spMkLst>
        </pc:spChg>
        <pc:spChg chg="add del">
          <ac:chgData name="ΘΕΟΛΟΓΟΥ ΣΠΥΡΙΔΩΝ" userId="34cbba67-06a6-40f9-9ebc-134206ab6526" providerId="ADAL" clId="{F722A956-3F7C-48ED-B027-1F1B2B982964}" dt="2022-06-16T22:22:49.107" v="2"/>
          <ac:spMkLst>
            <pc:docMk/>
            <pc:sldMk cId="2061988410" sldId="256"/>
            <ac:spMk id="7" creationId="{E24A1C0B-CFB8-9601-F918-67BEC80450D7}"/>
          </ac:spMkLst>
        </pc:spChg>
        <pc:spChg chg="add del">
          <ac:chgData name="ΘΕΟΛΟΓΟΥ ΣΠΥΡΙΔΩΝ" userId="34cbba67-06a6-40f9-9ebc-134206ab6526" providerId="ADAL" clId="{F722A956-3F7C-48ED-B027-1F1B2B982964}" dt="2022-06-16T22:22:49.107" v="2"/>
          <ac:spMkLst>
            <pc:docMk/>
            <pc:sldMk cId="2061988410" sldId="256"/>
            <ac:spMk id="8" creationId="{B12FBA78-68FC-60EF-4950-9B42001DE7B4}"/>
          </ac:spMkLst>
        </pc:spChg>
        <pc:spChg chg="add del">
          <ac:chgData name="ΘΕΟΛΟΓΟΥ ΣΠΥΡΙΔΩΝ" userId="34cbba67-06a6-40f9-9ebc-134206ab6526" providerId="ADAL" clId="{F722A956-3F7C-48ED-B027-1F1B2B982964}" dt="2022-06-16T22:22:49.107" v="2"/>
          <ac:spMkLst>
            <pc:docMk/>
            <pc:sldMk cId="2061988410" sldId="256"/>
            <ac:spMk id="9" creationId="{D09AA370-4122-DD27-0BE0-E1D6B68D5A6C}"/>
          </ac:spMkLst>
        </pc:spChg>
        <pc:spChg chg="add del">
          <ac:chgData name="ΘΕΟΛΟΓΟΥ ΣΠΥΡΙΔΩΝ" userId="34cbba67-06a6-40f9-9ebc-134206ab6526" providerId="ADAL" clId="{F722A956-3F7C-48ED-B027-1F1B2B982964}" dt="2022-06-16T22:22:49.107" v="2"/>
          <ac:spMkLst>
            <pc:docMk/>
            <pc:sldMk cId="2061988410" sldId="256"/>
            <ac:spMk id="10" creationId="{FE5EC1E2-30A4-B522-8649-D775FEA756D3}"/>
          </ac:spMkLst>
        </pc:spChg>
        <pc:spChg chg="add del">
          <ac:chgData name="ΘΕΟΛΟΓΟΥ ΣΠΥΡΙΔΩΝ" userId="34cbba67-06a6-40f9-9ebc-134206ab6526" providerId="ADAL" clId="{F722A956-3F7C-48ED-B027-1F1B2B982964}" dt="2022-06-16T22:22:49.107" v="2"/>
          <ac:spMkLst>
            <pc:docMk/>
            <pc:sldMk cId="2061988410" sldId="256"/>
            <ac:spMk id="11" creationId="{57BC0731-111A-41DE-1D11-1E37DBF2B7F4}"/>
          </ac:spMkLst>
        </pc:spChg>
        <pc:spChg chg="add del">
          <ac:chgData name="ΘΕΟΛΟΓΟΥ ΣΠΥΡΙΔΩΝ" userId="34cbba67-06a6-40f9-9ebc-134206ab6526" providerId="ADAL" clId="{F722A956-3F7C-48ED-B027-1F1B2B982964}" dt="2022-06-16T22:22:49.107" v="2"/>
          <ac:spMkLst>
            <pc:docMk/>
            <pc:sldMk cId="2061988410" sldId="256"/>
            <ac:spMk id="12" creationId="{AFA86E25-EC5F-C7A2-B6DF-184936515178}"/>
          </ac:spMkLst>
        </pc:spChg>
        <pc:spChg chg="add del">
          <ac:chgData name="ΘΕΟΛΟΓΟΥ ΣΠΥΡΙΔΩΝ" userId="34cbba67-06a6-40f9-9ebc-134206ab6526" providerId="ADAL" clId="{F722A956-3F7C-48ED-B027-1F1B2B982964}" dt="2022-06-16T22:22:49.107" v="2"/>
          <ac:spMkLst>
            <pc:docMk/>
            <pc:sldMk cId="2061988410" sldId="256"/>
            <ac:spMk id="13" creationId="{FB667BA3-F9AC-17F8-6F75-065A73365232}"/>
          </ac:spMkLst>
        </pc:spChg>
        <pc:spChg chg="add del">
          <ac:chgData name="ΘΕΟΛΟΓΟΥ ΣΠΥΡΙΔΩΝ" userId="34cbba67-06a6-40f9-9ebc-134206ab6526" providerId="ADAL" clId="{F722A956-3F7C-48ED-B027-1F1B2B982964}" dt="2022-06-16T22:22:49.107" v="2"/>
          <ac:spMkLst>
            <pc:docMk/>
            <pc:sldMk cId="2061988410" sldId="256"/>
            <ac:spMk id="14" creationId="{5A6127FF-B554-CCAA-3AAA-A2CB8FCFFA31}"/>
          </ac:spMkLst>
        </pc:spChg>
        <pc:spChg chg="add del">
          <ac:chgData name="ΘΕΟΛΟΓΟΥ ΣΠΥΡΙΔΩΝ" userId="34cbba67-06a6-40f9-9ebc-134206ab6526" providerId="ADAL" clId="{F722A956-3F7C-48ED-B027-1F1B2B982964}" dt="2022-06-16T22:22:49.107" v="2"/>
          <ac:spMkLst>
            <pc:docMk/>
            <pc:sldMk cId="2061988410" sldId="256"/>
            <ac:spMk id="15" creationId="{096953D0-AB74-CEC6-5E47-1C03DE34308A}"/>
          </ac:spMkLst>
        </pc:spChg>
        <pc:spChg chg="add del">
          <ac:chgData name="ΘΕΟΛΟΓΟΥ ΣΠΥΡΙΔΩΝ" userId="34cbba67-06a6-40f9-9ebc-134206ab6526" providerId="ADAL" clId="{F722A956-3F7C-48ED-B027-1F1B2B982964}" dt="2022-06-16T22:22:49.107" v="2"/>
          <ac:spMkLst>
            <pc:docMk/>
            <pc:sldMk cId="2061988410" sldId="256"/>
            <ac:spMk id="16" creationId="{7D58FBAC-AAF1-CE54-F694-321D32F24C9C}"/>
          </ac:spMkLst>
        </pc:spChg>
        <pc:spChg chg="add del">
          <ac:chgData name="ΘΕΟΛΟΓΟΥ ΣΠΥΡΙΔΩΝ" userId="34cbba67-06a6-40f9-9ebc-134206ab6526" providerId="ADAL" clId="{F722A956-3F7C-48ED-B027-1F1B2B982964}" dt="2022-06-16T22:22:49.107" v="2"/>
          <ac:spMkLst>
            <pc:docMk/>
            <pc:sldMk cId="2061988410" sldId="256"/>
            <ac:spMk id="17" creationId="{38C6FC7B-4E7C-1D4B-B210-8E1D34B56554}"/>
          </ac:spMkLst>
        </pc:spChg>
        <pc:picChg chg="add del">
          <ac:chgData name="ΘΕΟΛΟΓΟΥ ΣΠΥΡΙΔΩΝ" userId="34cbba67-06a6-40f9-9ebc-134206ab6526" providerId="ADAL" clId="{F722A956-3F7C-48ED-B027-1F1B2B982964}" dt="2022-06-16T22:22:49.107" v="2"/>
          <ac:picMkLst>
            <pc:docMk/>
            <pc:sldMk cId="2061988410" sldId="256"/>
            <ac:picMk id="3073" creationId="{6780E7E0-441B-EBC4-F773-9A88C4673248}"/>
          </ac:picMkLst>
        </pc:picChg>
        <pc:picChg chg="add del">
          <ac:chgData name="ΘΕΟΛΟΓΟΥ ΣΠΥΡΙΔΩΝ" userId="34cbba67-06a6-40f9-9ebc-134206ab6526" providerId="ADAL" clId="{F722A956-3F7C-48ED-B027-1F1B2B982964}" dt="2022-06-16T22:22:49.107" v="2"/>
          <ac:picMkLst>
            <pc:docMk/>
            <pc:sldMk cId="2061988410" sldId="256"/>
            <ac:picMk id="3074" creationId="{2B31CFA9-9B4B-5BFA-7FEF-D628E4FB1D8F}"/>
          </ac:picMkLst>
        </pc:picChg>
        <pc:picChg chg="add del">
          <ac:chgData name="ΘΕΟΛΟΓΟΥ ΣΠΥΡΙΔΩΝ" userId="34cbba67-06a6-40f9-9ebc-134206ab6526" providerId="ADAL" clId="{F722A956-3F7C-48ED-B027-1F1B2B982964}" dt="2022-06-16T22:22:49.107" v="2"/>
          <ac:picMkLst>
            <pc:docMk/>
            <pc:sldMk cId="2061988410" sldId="256"/>
            <ac:picMk id="3075" creationId="{2AC37E9C-A637-08E8-5015-35183185CD3A}"/>
          </ac:picMkLst>
        </pc:picChg>
        <pc:picChg chg="add del">
          <ac:chgData name="ΘΕΟΛΟΓΟΥ ΣΠΥΡΙΔΩΝ" userId="34cbba67-06a6-40f9-9ebc-134206ab6526" providerId="ADAL" clId="{F722A956-3F7C-48ED-B027-1F1B2B982964}" dt="2022-06-16T22:22:49.107" v="2"/>
          <ac:picMkLst>
            <pc:docMk/>
            <pc:sldMk cId="2061988410" sldId="256"/>
            <ac:picMk id="3076" creationId="{06B25C47-2692-FABD-6672-AE0C39182F63}"/>
          </ac:picMkLst>
        </pc:picChg>
        <pc:picChg chg="add del">
          <ac:chgData name="ΘΕΟΛΟΓΟΥ ΣΠΥΡΙΔΩΝ" userId="34cbba67-06a6-40f9-9ebc-134206ab6526" providerId="ADAL" clId="{F722A956-3F7C-48ED-B027-1F1B2B982964}" dt="2022-06-16T22:22:49.107" v="2"/>
          <ac:picMkLst>
            <pc:docMk/>
            <pc:sldMk cId="2061988410" sldId="256"/>
            <ac:picMk id="3077" creationId="{CAD4CD57-F920-37D5-35F0-0D394414336A}"/>
          </ac:picMkLst>
        </pc:picChg>
        <pc:picChg chg="add del">
          <ac:chgData name="ΘΕΟΛΟΓΟΥ ΣΠΥΡΙΔΩΝ" userId="34cbba67-06a6-40f9-9ebc-134206ab6526" providerId="ADAL" clId="{F722A956-3F7C-48ED-B027-1F1B2B982964}" dt="2022-06-16T22:22:49.107" v="2"/>
          <ac:picMkLst>
            <pc:docMk/>
            <pc:sldMk cId="2061988410" sldId="256"/>
            <ac:picMk id="3078" creationId="{1AF6D4BA-6170-C0EE-AC20-EE1C791AF02F}"/>
          </ac:picMkLst>
        </pc:picChg>
        <pc:picChg chg="add del">
          <ac:chgData name="ΘΕΟΛΟΓΟΥ ΣΠΥΡΙΔΩΝ" userId="34cbba67-06a6-40f9-9ebc-134206ab6526" providerId="ADAL" clId="{F722A956-3F7C-48ED-B027-1F1B2B982964}" dt="2022-06-16T22:22:49.107" v="2"/>
          <ac:picMkLst>
            <pc:docMk/>
            <pc:sldMk cId="2061988410" sldId="256"/>
            <ac:picMk id="3079" creationId="{38EEA086-989D-9E00-E54D-4ED8213083A8}"/>
          </ac:picMkLst>
        </pc:picChg>
        <pc:picChg chg="add del">
          <ac:chgData name="ΘΕΟΛΟΓΟΥ ΣΠΥΡΙΔΩΝ" userId="34cbba67-06a6-40f9-9ebc-134206ab6526" providerId="ADAL" clId="{F722A956-3F7C-48ED-B027-1F1B2B982964}" dt="2022-06-16T22:22:49.107" v="2"/>
          <ac:picMkLst>
            <pc:docMk/>
            <pc:sldMk cId="2061988410" sldId="256"/>
            <ac:picMk id="3080" creationId="{5EB05C35-A9A5-8596-B5DC-559A7DA4C0A6}"/>
          </ac:picMkLst>
        </pc:picChg>
        <pc:picChg chg="add del">
          <ac:chgData name="ΘΕΟΛΟΓΟΥ ΣΠΥΡΙΔΩΝ" userId="34cbba67-06a6-40f9-9ebc-134206ab6526" providerId="ADAL" clId="{F722A956-3F7C-48ED-B027-1F1B2B982964}" dt="2022-06-16T22:22:49.107" v="2"/>
          <ac:picMkLst>
            <pc:docMk/>
            <pc:sldMk cId="2061988410" sldId="256"/>
            <ac:picMk id="3081" creationId="{88E92A47-D13E-7958-4808-452E5F6FFA46}"/>
          </ac:picMkLst>
        </pc:picChg>
        <pc:picChg chg="add del">
          <ac:chgData name="ΘΕΟΛΟΓΟΥ ΣΠΥΡΙΔΩΝ" userId="34cbba67-06a6-40f9-9ebc-134206ab6526" providerId="ADAL" clId="{F722A956-3F7C-48ED-B027-1F1B2B982964}" dt="2022-06-16T22:22:49.107" v="2"/>
          <ac:picMkLst>
            <pc:docMk/>
            <pc:sldMk cId="2061988410" sldId="256"/>
            <ac:picMk id="3082" creationId="{B7E0AD32-B73E-9A17-F685-B1259E04500B}"/>
          </ac:picMkLst>
        </pc:picChg>
        <pc:picChg chg="add del">
          <ac:chgData name="ΘΕΟΛΟΓΟΥ ΣΠΥΡΙΔΩΝ" userId="34cbba67-06a6-40f9-9ebc-134206ab6526" providerId="ADAL" clId="{F722A956-3F7C-48ED-B027-1F1B2B982964}" dt="2022-06-16T22:22:49.107" v="2"/>
          <ac:picMkLst>
            <pc:docMk/>
            <pc:sldMk cId="2061988410" sldId="256"/>
            <ac:picMk id="3083" creationId="{ECF91249-AA2A-E038-2745-1A0BC7AB021A}"/>
          </ac:picMkLst>
        </pc:picChg>
        <pc:picChg chg="add del">
          <ac:chgData name="ΘΕΟΛΟΓΟΥ ΣΠΥΡΙΔΩΝ" userId="34cbba67-06a6-40f9-9ebc-134206ab6526" providerId="ADAL" clId="{F722A956-3F7C-48ED-B027-1F1B2B982964}" dt="2022-06-16T22:22:49.107" v="2"/>
          <ac:picMkLst>
            <pc:docMk/>
            <pc:sldMk cId="2061988410" sldId="256"/>
            <ac:picMk id="3084" creationId="{4C729C31-3161-822E-39DD-8A2312623CE1}"/>
          </ac:picMkLst>
        </pc:picChg>
        <pc:picChg chg="add del">
          <ac:chgData name="ΘΕΟΛΟΓΟΥ ΣΠΥΡΙΔΩΝ" userId="34cbba67-06a6-40f9-9ebc-134206ab6526" providerId="ADAL" clId="{F722A956-3F7C-48ED-B027-1F1B2B982964}" dt="2022-06-16T22:22:49.107" v="2"/>
          <ac:picMkLst>
            <pc:docMk/>
            <pc:sldMk cId="2061988410" sldId="256"/>
            <ac:picMk id="3085" creationId="{E5652BB5-10B3-FEE7-65B6-EFC862874460}"/>
          </ac:picMkLst>
        </pc:picChg>
      </pc:sldChg>
      <pc:sldChg chg="modSp new mod modNotesTx">
        <pc:chgData name="ΘΕΟΛΟΓΟΥ ΣΠΥΡΙΔΩΝ" userId="34cbba67-06a6-40f9-9ebc-134206ab6526" providerId="ADAL" clId="{F722A956-3F7C-48ED-B027-1F1B2B982964}" dt="2022-06-16T23:57:08.521" v="3740"/>
        <pc:sldMkLst>
          <pc:docMk/>
          <pc:sldMk cId="2125986463" sldId="256"/>
        </pc:sldMkLst>
        <pc:spChg chg="mod">
          <ac:chgData name="ΘΕΟΛΟΓΟΥ ΣΠΥΡΙΔΩΝ" userId="34cbba67-06a6-40f9-9ebc-134206ab6526" providerId="ADAL" clId="{F722A956-3F7C-48ED-B027-1F1B2B982964}" dt="2022-06-16T22:25:40.325" v="120" actId="404"/>
          <ac:spMkLst>
            <pc:docMk/>
            <pc:sldMk cId="2125986463" sldId="256"/>
            <ac:spMk id="2" creationId="{A35FBEAD-A2EE-548D-BAAA-A46D8CC3A64F}"/>
          </ac:spMkLst>
        </pc:spChg>
        <pc:spChg chg="mod">
          <ac:chgData name="ΘΕΟΛΟΓΟΥ ΣΠΥΡΙΔΩΝ" userId="34cbba67-06a6-40f9-9ebc-134206ab6526" providerId="ADAL" clId="{F722A956-3F7C-48ED-B027-1F1B2B982964}" dt="2022-06-16T22:24:41.335" v="118" actId="403"/>
          <ac:spMkLst>
            <pc:docMk/>
            <pc:sldMk cId="2125986463" sldId="256"/>
            <ac:spMk id="3" creationId="{4AE225C0-BAE3-E9FA-619C-5F3D14C1B53C}"/>
          </ac:spMkLst>
        </pc:spChg>
      </pc:sldChg>
      <pc:sldChg chg="modSp new mod modNotesTx">
        <pc:chgData name="ΘΕΟΛΟΓΟΥ ΣΠΥΡΙΔΩΝ" userId="34cbba67-06a6-40f9-9ebc-134206ab6526" providerId="ADAL" clId="{F722A956-3F7C-48ED-B027-1F1B2B982964}" dt="2022-06-16T23:58:39.740" v="3757" actId="6549"/>
        <pc:sldMkLst>
          <pc:docMk/>
          <pc:sldMk cId="347721936" sldId="257"/>
        </pc:sldMkLst>
        <pc:spChg chg="mod">
          <ac:chgData name="ΘΕΟΛΟΓΟΥ ΣΠΥΡΙΔΩΝ" userId="34cbba67-06a6-40f9-9ebc-134206ab6526" providerId="ADAL" clId="{F722A956-3F7C-48ED-B027-1F1B2B982964}" dt="2022-06-16T22:26:26.593" v="197" actId="20577"/>
          <ac:spMkLst>
            <pc:docMk/>
            <pc:sldMk cId="347721936" sldId="257"/>
            <ac:spMk id="2" creationId="{C0D3743E-D8B0-F2C0-FEEB-48725188B570}"/>
          </ac:spMkLst>
        </pc:spChg>
        <pc:spChg chg="mod">
          <ac:chgData name="ΘΕΟΛΟΓΟΥ ΣΠΥΡΙΔΩΝ" userId="34cbba67-06a6-40f9-9ebc-134206ab6526" providerId="ADAL" clId="{F722A956-3F7C-48ED-B027-1F1B2B982964}" dt="2022-06-16T23:00:00.408" v="2160" actId="20577"/>
          <ac:spMkLst>
            <pc:docMk/>
            <pc:sldMk cId="347721936" sldId="257"/>
            <ac:spMk id="3" creationId="{65F76CB4-9764-8D79-0F1D-945487DFF883}"/>
          </ac:spMkLst>
        </pc:spChg>
      </pc:sldChg>
      <pc:sldChg chg="addSp delSp modSp new mod modClrScheme delAnim modAnim chgLayout modNotesTx">
        <pc:chgData name="ΘΕΟΛΟΓΟΥ ΣΠΥΡΙΔΩΝ" userId="34cbba67-06a6-40f9-9ebc-134206ab6526" providerId="ADAL" clId="{F722A956-3F7C-48ED-B027-1F1B2B982964}" dt="2022-06-23T12:00:44.297" v="7095" actId="20577"/>
        <pc:sldMkLst>
          <pc:docMk/>
          <pc:sldMk cId="280538490" sldId="258"/>
        </pc:sldMkLst>
        <pc:spChg chg="mod ord">
          <ac:chgData name="ΘΕΟΛΟΓΟΥ ΣΠΥΡΙΔΩΝ" userId="34cbba67-06a6-40f9-9ebc-134206ab6526" providerId="ADAL" clId="{F722A956-3F7C-48ED-B027-1F1B2B982964}" dt="2022-06-23T12:00:44.297" v="7095" actId="20577"/>
          <ac:spMkLst>
            <pc:docMk/>
            <pc:sldMk cId="280538490" sldId="258"/>
            <ac:spMk id="2" creationId="{691698EF-606C-50F3-9B37-A8D6EEF29EEB}"/>
          </ac:spMkLst>
        </pc:spChg>
        <pc:spChg chg="del mod ord">
          <ac:chgData name="ΘΕΟΛΟΓΟΥ ΣΠΥΡΙΔΩΝ" userId="34cbba67-06a6-40f9-9ebc-134206ab6526" providerId="ADAL" clId="{F722A956-3F7C-48ED-B027-1F1B2B982964}" dt="2022-06-16T22:54:24.927" v="1819" actId="700"/>
          <ac:spMkLst>
            <pc:docMk/>
            <pc:sldMk cId="280538490" sldId="258"/>
            <ac:spMk id="3" creationId="{3D34E684-CE84-5CDD-DDD6-86796BE34606}"/>
          </ac:spMkLst>
        </pc:spChg>
        <pc:spChg chg="add del mod ord">
          <ac:chgData name="ΘΕΟΛΟΓΟΥ ΣΠΥΡΙΔΩΝ" userId="34cbba67-06a6-40f9-9ebc-134206ab6526" providerId="ADAL" clId="{F722A956-3F7C-48ED-B027-1F1B2B982964}" dt="2022-06-16T23:06:04.603" v="2666"/>
          <ac:spMkLst>
            <pc:docMk/>
            <pc:sldMk cId="280538490" sldId="258"/>
            <ac:spMk id="6" creationId="{CA67D008-1BA1-2723-FAE9-22299380B8C6}"/>
          </ac:spMkLst>
        </pc:spChg>
        <pc:spChg chg="add mod ord">
          <ac:chgData name="ΘΕΟΛΟΓΟΥ ΣΠΥΡΙΔΩΝ" userId="34cbba67-06a6-40f9-9ebc-134206ab6526" providerId="ADAL" clId="{F722A956-3F7C-48ED-B027-1F1B2B982964}" dt="2022-06-17T00:02:24.723" v="3776" actId="1076"/>
          <ac:spMkLst>
            <pc:docMk/>
            <pc:sldMk cId="280538490" sldId="258"/>
            <ac:spMk id="7" creationId="{2B6D7DF4-677F-E2FE-D2B7-D95C9208959D}"/>
          </ac:spMkLst>
        </pc:spChg>
        <pc:spChg chg="add del mod">
          <ac:chgData name="ΘΕΟΛΟΓΟΥ ΣΠΥΡΙΔΩΝ" userId="34cbba67-06a6-40f9-9ebc-134206ab6526" providerId="ADAL" clId="{F722A956-3F7C-48ED-B027-1F1B2B982964}" dt="2022-06-16T23:25:17.531" v="2688" actId="931"/>
          <ac:spMkLst>
            <pc:docMk/>
            <pc:sldMk cId="280538490" sldId="258"/>
            <ac:spMk id="12" creationId="{EEC93D38-78B8-1C51-2EAD-EC89CC840FCC}"/>
          </ac:spMkLst>
        </pc:spChg>
        <pc:spChg chg="add del mod">
          <ac:chgData name="ΘΕΟΛΟΓΟΥ ΣΠΥΡΙΔΩΝ" userId="34cbba67-06a6-40f9-9ebc-134206ab6526" providerId="ADAL" clId="{F722A956-3F7C-48ED-B027-1F1B2B982964}" dt="2022-06-16T23:29:51.649" v="2776"/>
          <ac:spMkLst>
            <pc:docMk/>
            <pc:sldMk cId="280538490" sldId="258"/>
            <ac:spMk id="17" creationId="{48BA0D8F-5D0B-12A5-525E-73EB2F3B2694}"/>
          </ac:spMkLst>
        </pc:spChg>
        <pc:spChg chg="add del mod">
          <ac:chgData name="ΘΕΟΛΟΓΟΥ ΣΠΥΡΙΔΩΝ" userId="34cbba67-06a6-40f9-9ebc-134206ab6526" providerId="ADAL" clId="{F722A956-3F7C-48ED-B027-1F1B2B982964}" dt="2022-06-16T23:29:50.927" v="2775"/>
          <ac:spMkLst>
            <pc:docMk/>
            <pc:sldMk cId="280538490" sldId="258"/>
            <ac:spMk id="18" creationId="{C8634E05-B0A1-780C-4EB7-F1629886EB05}"/>
          </ac:spMkLst>
        </pc:spChg>
        <pc:spChg chg="add del">
          <ac:chgData name="ΘΕΟΛΟΓΟΥ ΣΠΥΡΙΔΩΝ" userId="34cbba67-06a6-40f9-9ebc-134206ab6526" providerId="ADAL" clId="{F722A956-3F7C-48ED-B027-1F1B2B982964}" dt="2022-06-16T23:29:50.485" v="2774"/>
          <ac:spMkLst>
            <pc:docMk/>
            <pc:sldMk cId="280538490" sldId="258"/>
            <ac:spMk id="19" creationId="{E72C5790-8407-5C3F-4F0F-9586B4CCB92D}"/>
          </ac:spMkLst>
        </pc:spChg>
        <pc:spChg chg="add mod">
          <ac:chgData name="ΘΕΟΛΟΓΟΥ ΣΠΥΡΙΔΩΝ" userId="34cbba67-06a6-40f9-9ebc-134206ab6526" providerId="ADAL" clId="{F722A956-3F7C-48ED-B027-1F1B2B982964}" dt="2022-06-17T00:02:42.430" v="3778" actId="688"/>
          <ac:spMkLst>
            <pc:docMk/>
            <pc:sldMk cId="280538490" sldId="258"/>
            <ac:spMk id="20" creationId="{E4F2799A-A49C-2D1F-53A8-D858DA42EA97}"/>
          </ac:spMkLst>
        </pc:spChg>
        <pc:spChg chg="add del mod">
          <ac:chgData name="ΘΕΟΛΟΓΟΥ ΣΠΥΡΙΔΩΝ" userId="34cbba67-06a6-40f9-9ebc-134206ab6526" providerId="ADAL" clId="{F722A956-3F7C-48ED-B027-1F1B2B982964}" dt="2022-06-16T23:35:27.502" v="2887"/>
          <ac:spMkLst>
            <pc:docMk/>
            <pc:sldMk cId="280538490" sldId="258"/>
            <ac:spMk id="24" creationId="{3039C914-1E14-31E7-EFEF-8E14C1D76A93}"/>
          </ac:spMkLst>
        </pc:spChg>
        <pc:spChg chg="add del">
          <ac:chgData name="ΘΕΟΛΟΓΟΥ ΣΠΥΡΙΔΩΝ" userId="34cbba67-06a6-40f9-9ebc-134206ab6526" providerId="ADAL" clId="{F722A956-3F7C-48ED-B027-1F1B2B982964}" dt="2022-06-16T23:35:53.435" v="2890"/>
          <ac:spMkLst>
            <pc:docMk/>
            <pc:sldMk cId="280538490" sldId="258"/>
            <ac:spMk id="26" creationId="{178D976A-684C-522B-8CC8-4C6B63183E24}"/>
          </ac:spMkLst>
        </pc:spChg>
        <pc:spChg chg="add del">
          <ac:chgData name="ΘΕΟΛΟΓΟΥ ΣΠΥΡΙΔΩΝ" userId="34cbba67-06a6-40f9-9ebc-134206ab6526" providerId="ADAL" clId="{F722A956-3F7C-48ED-B027-1F1B2B982964}" dt="2022-06-16T23:35:54.904" v="2893"/>
          <ac:spMkLst>
            <pc:docMk/>
            <pc:sldMk cId="280538490" sldId="258"/>
            <ac:spMk id="27" creationId="{402E68C3-A590-82DA-23FA-FB88845E7588}"/>
          </ac:spMkLst>
        </pc:spChg>
        <pc:spChg chg="add del">
          <ac:chgData name="ΘΕΟΛΟΓΟΥ ΣΠΥΡΙΔΩΝ" userId="34cbba67-06a6-40f9-9ebc-134206ab6526" providerId="ADAL" clId="{F722A956-3F7C-48ED-B027-1F1B2B982964}" dt="2022-06-16T23:35:57.035" v="2895"/>
          <ac:spMkLst>
            <pc:docMk/>
            <pc:sldMk cId="280538490" sldId="258"/>
            <ac:spMk id="28" creationId="{12EE87DB-4411-88A2-27AB-77F38995AF79}"/>
          </ac:spMkLst>
        </pc:spChg>
        <pc:spChg chg="add del mod">
          <ac:chgData name="ΘΕΟΛΟΓΟΥ ΣΠΥΡΙΔΩΝ" userId="34cbba67-06a6-40f9-9ebc-134206ab6526" providerId="ADAL" clId="{F722A956-3F7C-48ED-B027-1F1B2B982964}" dt="2022-06-16T23:37:50.164" v="2909" actId="478"/>
          <ac:spMkLst>
            <pc:docMk/>
            <pc:sldMk cId="280538490" sldId="258"/>
            <ac:spMk id="29" creationId="{815DF6E1-211F-6B55-CD3D-B1DFE3E9DEFC}"/>
          </ac:spMkLst>
        </pc:spChg>
        <pc:spChg chg="add del">
          <ac:chgData name="ΘΕΟΛΟΓΟΥ ΣΠΥΡΙΔΩΝ" userId="34cbba67-06a6-40f9-9ebc-134206ab6526" providerId="ADAL" clId="{F722A956-3F7C-48ED-B027-1F1B2B982964}" dt="2022-06-16T23:52:57.791" v="3692"/>
          <ac:spMkLst>
            <pc:docMk/>
            <pc:sldMk cId="280538490" sldId="258"/>
            <ac:spMk id="32" creationId="{B2586553-5680-6A80-EFF9-046C81ED0D76}"/>
          </ac:spMkLst>
        </pc:spChg>
        <pc:spChg chg="add del">
          <ac:chgData name="ΘΕΟΛΟΓΟΥ ΣΠΥΡΙΔΩΝ" userId="34cbba67-06a6-40f9-9ebc-134206ab6526" providerId="ADAL" clId="{F722A956-3F7C-48ED-B027-1F1B2B982964}" dt="2022-06-16T23:53:00.023" v="3695"/>
          <ac:spMkLst>
            <pc:docMk/>
            <pc:sldMk cId="280538490" sldId="258"/>
            <ac:spMk id="33" creationId="{20CEC5C9-EAD4-8FBC-7E2A-E477A6C4641A}"/>
          </ac:spMkLst>
        </pc:spChg>
        <pc:spChg chg="add del">
          <ac:chgData name="ΘΕΟΛΟΓΟΥ ΣΠΥΡΙΔΩΝ" userId="34cbba67-06a6-40f9-9ebc-134206ab6526" providerId="ADAL" clId="{F722A956-3F7C-48ED-B027-1F1B2B982964}" dt="2022-06-16T23:53:03.672" v="3697"/>
          <ac:spMkLst>
            <pc:docMk/>
            <pc:sldMk cId="280538490" sldId="258"/>
            <ac:spMk id="34" creationId="{EF2FB361-16EB-6C47-F9A7-258F4B81B371}"/>
          </ac:spMkLst>
        </pc:spChg>
        <pc:spChg chg="add del">
          <ac:chgData name="ΘΕΟΛΟΓΟΥ ΣΠΥΡΙΔΩΝ" userId="34cbba67-06a6-40f9-9ebc-134206ab6526" providerId="ADAL" clId="{F722A956-3F7C-48ED-B027-1F1B2B982964}" dt="2022-06-16T23:53:06.222" v="3699"/>
          <ac:spMkLst>
            <pc:docMk/>
            <pc:sldMk cId="280538490" sldId="258"/>
            <ac:spMk id="35" creationId="{64377ABC-D50C-4C07-4A8D-8BD18E55D912}"/>
          </ac:spMkLst>
        </pc:spChg>
        <pc:spChg chg="add del">
          <ac:chgData name="ΘΕΟΛΟΓΟΥ ΣΠΥΡΙΔΩΝ" userId="34cbba67-06a6-40f9-9ebc-134206ab6526" providerId="ADAL" clId="{F722A956-3F7C-48ED-B027-1F1B2B982964}" dt="2022-06-16T23:53:09.121" v="3701"/>
          <ac:spMkLst>
            <pc:docMk/>
            <pc:sldMk cId="280538490" sldId="258"/>
            <ac:spMk id="36" creationId="{209E92AD-8B13-3602-A334-285F602C94D5}"/>
          </ac:spMkLst>
        </pc:spChg>
        <pc:spChg chg="add mod">
          <ac:chgData name="ΘΕΟΛΟΓΟΥ ΣΠΥΡΙΔΩΝ" userId="34cbba67-06a6-40f9-9ebc-134206ab6526" providerId="ADAL" clId="{F722A956-3F7C-48ED-B027-1F1B2B982964}" dt="2022-06-17T00:01:23.599" v="3772" actId="688"/>
          <ac:spMkLst>
            <pc:docMk/>
            <pc:sldMk cId="280538490" sldId="258"/>
            <ac:spMk id="37" creationId="{41949960-8E71-4B9E-F72D-1B572E8E6A0C}"/>
          </ac:spMkLst>
        </pc:spChg>
        <pc:graphicFrameChg chg="add del mod modGraphic">
          <ac:chgData name="ΘΕΟΛΟΓΟΥ ΣΠΥΡΙΔΩΝ" userId="34cbba67-06a6-40f9-9ebc-134206ab6526" providerId="ADAL" clId="{F722A956-3F7C-48ED-B027-1F1B2B982964}" dt="2022-06-16T23:26:00.561" v="2692" actId="478"/>
          <ac:graphicFrameMkLst>
            <pc:docMk/>
            <pc:sldMk cId="280538490" sldId="258"/>
            <ac:graphicFrameMk id="15" creationId="{24FAF090-AFE6-05FB-A6E0-14CDD88BFA63}"/>
          </ac:graphicFrameMkLst>
        </pc:graphicFrameChg>
        <pc:picChg chg="add del mod">
          <ac:chgData name="ΘΕΟΛΟΓΟΥ ΣΠΥΡΙΔΩΝ" userId="34cbba67-06a6-40f9-9ebc-134206ab6526" providerId="ADAL" clId="{F722A956-3F7C-48ED-B027-1F1B2B982964}" dt="2022-06-16T23:00:20.448" v="2161" actId="478"/>
          <ac:picMkLst>
            <pc:docMk/>
            <pc:sldMk cId="280538490" sldId="258"/>
            <ac:picMk id="5" creationId="{A4E12E3D-E2C0-41D0-0A9C-F0E7FEFD3988}"/>
          </ac:picMkLst>
        </pc:picChg>
        <pc:picChg chg="add del mod ord">
          <ac:chgData name="ΘΕΟΛΟΓΟΥ ΣΠΥΡΙΔΩΝ" userId="34cbba67-06a6-40f9-9ebc-134206ab6526" providerId="ADAL" clId="{F722A956-3F7C-48ED-B027-1F1B2B982964}" dt="2022-06-16T23:05:52.548" v="2659" actId="22"/>
          <ac:picMkLst>
            <pc:docMk/>
            <pc:sldMk cId="280538490" sldId="258"/>
            <ac:picMk id="9" creationId="{8E904132-1F63-F438-F9AE-5FC39D59131A}"/>
          </ac:picMkLst>
        </pc:picChg>
        <pc:picChg chg="add del mod">
          <ac:chgData name="ΘΕΟΛΟΓΟΥ ΣΠΥΡΙΔΩΝ" userId="34cbba67-06a6-40f9-9ebc-134206ab6526" providerId="ADAL" clId="{F722A956-3F7C-48ED-B027-1F1B2B982964}" dt="2022-06-16T23:05:51.088" v="2657" actId="22"/>
          <ac:picMkLst>
            <pc:docMk/>
            <pc:sldMk cId="280538490" sldId="258"/>
            <ac:picMk id="11" creationId="{80F373BA-7357-771E-8B42-642F9EDE269E}"/>
          </ac:picMkLst>
        </pc:picChg>
        <pc:picChg chg="add del mod">
          <ac:chgData name="ΘΕΟΛΟΓΟΥ ΣΠΥΡΙΔΩΝ" userId="34cbba67-06a6-40f9-9ebc-134206ab6526" providerId="ADAL" clId="{F722A956-3F7C-48ED-B027-1F1B2B982964}" dt="2022-06-16T23:26:05.244" v="2693" actId="478"/>
          <ac:picMkLst>
            <pc:docMk/>
            <pc:sldMk cId="280538490" sldId="258"/>
            <ac:picMk id="14" creationId="{11A10286-A531-F7D6-D078-A1715D2D0285}"/>
          </ac:picMkLst>
        </pc:picChg>
        <pc:picChg chg="add mod">
          <ac:chgData name="ΘΕΟΛΟΓΟΥ ΣΠΥΡΙΔΩΝ" userId="34cbba67-06a6-40f9-9ebc-134206ab6526" providerId="ADAL" clId="{F722A956-3F7C-48ED-B027-1F1B2B982964}" dt="2022-06-17T00:02:46.892" v="3779" actId="1076"/>
          <ac:picMkLst>
            <pc:docMk/>
            <pc:sldMk cId="280538490" sldId="258"/>
            <ac:picMk id="22" creationId="{E455E03E-2F12-2F17-ADE7-4AD637193F85}"/>
          </ac:picMkLst>
        </pc:picChg>
        <pc:picChg chg="add del mod">
          <ac:chgData name="ΘΕΟΛΟΓΟΥ ΣΠΥΡΙΔΩΝ" userId="34cbba67-06a6-40f9-9ebc-134206ab6526" providerId="ADAL" clId="{F722A956-3F7C-48ED-B027-1F1B2B982964}" dt="2022-06-16T23:33:50.572" v="2839" actId="478"/>
          <ac:picMkLst>
            <pc:docMk/>
            <pc:sldMk cId="280538490" sldId="258"/>
            <ac:picMk id="25" creationId="{83B0AA92-519A-E7EA-5FC5-ACCC9A0BC951}"/>
          </ac:picMkLst>
        </pc:picChg>
        <pc:picChg chg="add del mod">
          <ac:chgData name="ΘΕΟΛΟΓΟΥ ΣΠΥΡΙΔΩΝ" userId="34cbba67-06a6-40f9-9ebc-134206ab6526" providerId="ADAL" clId="{F722A956-3F7C-48ED-B027-1F1B2B982964}" dt="2022-06-16T23:53:54.100" v="3713" actId="478"/>
          <ac:picMkLst>
            <pc:docMk/>
            <pc:sldMk cId="280538490" sldId="258"/>
            <ac:picMk id="31" creationId="{528AA7C1-EF72-BAAD-F049-336A25CFDA0C}"/>
          </ac:picMkLst>
        </pc:picChg>
        <pc:picChg chg="add mod">
          <ac:chgData name="ΘΕΟΛΟΓΟΥ ΣΠΥΡΙΔΩΝ" userId="34cbba67-06a6-40f9-9ebc-134206ab6526" providerId="ADAL" clId="{F722A956-3F7C-48ED-B027-1F1B2B982964}" dt="2022-06-17T00:01:31.833" v="3773" actId="1076"/>
          <ac:picMkLst>
            <pc:docMk/>
            <pc:sldMk cId="280538490" sldId="258"/>
            <ac:picMk id="38" creationId="{31E9FD78-986F-DE7F-051E-DBD7A0E20EC9}"/>
          </ac:picMkLst>
        </pc:picChg>
      </pc:sldChg>
      <pc:sldChg chg="modSp new del mod">
        <pc:chgData name="ΘΕΟΛΟΓΟΥ ΣΠΥΡΙΔΩΝ" userId="34cbba67-06a6-40f9-9ebc-134206ab6526" providerId="ADAL" clId="{F722A956-3F7C-48ED-B027-1F1B2B982964}" dt="2022-06-16T22:42:22.780" v="1364" actId="680"/>
        <pc:sldMkLst>
          <pc:docMk/>
          <pc:sldMk cId="1021150803" sldId="258"/>
        </pc:sldMkLst>
        <pc:spChg chg="mod">
          <ac:chgData name="ΘΕΟΛΟΓΟΥ ΣΠΥΡΙΔΩΝ" userId="34cbba67-06a6-40f9-9ebc-134206ab6526" providerId="ADAL" clId="{F722A956-3F7C-48ED-B027-1F1B2B982964}" dt="2022-06-16T22:42:22.383" v="1363" actId="20577"/>
          <ac:spMkLst>
            <pc:docMk/>
            <pc:sldMk cId="1021150803" sldId="258"/>
            <ac:spMk id="2" creationId="{D7813971-BF27-90BE-4DE0-4327D9C545D9}"/>
          </ac:spMkLst>
        </pc:spChg>
      </pc:sldChg>
      <pc:sldChg chg="new del">
        <pc:chgData name="ΘΕΟΛΟΓΟΥ ΣΠΥΡΙΔΩΝ" userId="34cbba67-06a6-40f9-9ebc-134206ab6526" providerId="ADAL" clId="{F722A956-3F7C-48ED-B027-1F1B2B982964}" dt="2022-06-16T22:46:52.576" v="1702" actId="680"/>
        <pc:sldMkLst>
          <pc:docMk/>
          <pc:sldMk cId="137879944" sldId="259"/>
        </pc:sldMkLst>
      </pc:sldChg>
      <pc:sldChg chg="new del">
        <pc:chgData name="ΘΕΟΛΟΓΟΥ ΣΠΥΡΙΔΩΝ" userId="34cbba67-06a6-40f9-9ebc-134206ab6526" providerId="ADAL" clId="{F722A956-3F7C-48ED-B027-1F1B2B982964}" dt="2022-06-16T22:54:13.220" v="1818" actId="680"/>
        <pc:sldMkLst>
          <pc:docMk/>
          <pc:sldMk cId="216512704" sldId="259"/>
        </pc:sldMkLst>
      </pc:sldChg>
      <pc:sldChg chg="addSp delSp modSp new mod ord modClrScheme chgLayout">
        <pc:chgData name="ΘΕΟΛΟΓΟΥ ΣΠΥΡΙΔΩΝ" userId="34cbba67-06a6-40f9-9ebc-134206ab6526" providerId="ADAL" clId="{F722A956-3F7C-48ED-B027-1F1B2B982964}" dt="2022-06-21T14:21:26.719" v="6468" actId="1076"/>
        <pc:sldMkLst>
          <pc:docMk/>
          <pc:sldMk cId="2058658014" sldId="259"/>
        </pc:sldMkLst>
        <pc:spChg chg="mod ord">
          <ac:chgData name="ΘΕΟΛΟΓΟΥ ΣΠΥΡΙΔΩΝ" userId="34cbba67-06a6-40f9-9ebc-134206ab6526" providerId="ADAL" clId="{F722A956-3F7C-48ED-B027-1F1B2B982964}" dt="2022-06-17T11:20:12.069" v="5287" actId="6549"/>
          <ac:spMkLst>
            <pc:docMk/>
            <pc:sldMk cId="2058658014" sldId="259"/>
            <ac:spMk id="2" creationId="{1C1D91AF-4022-5104-8CC4-1FDC76BA04A6}"/>
          </ac:spMkLst>
        </pc:spChg>
        <pc:spChg chg="del">
          <ac:chgData name="ΘΕΟΛΟΓΟΥ ΣΠΥΡΙΔΩΝ" userId="34cbba67-06a6-40f9-9ebc-134206ab6526" providerId="ADAL" clId="{F722A956-3F7C-48ED-B027-1F1B2B982964}" dt="2022-06-17T00:04:04.238" v="3842" actId="700"/>
          <ac:spMkLst>
            <pc:docMk/>
            <pc:sldMk cId="2058658014" sldId="259"/>
            <ac:spMk id="3" creationId="{29E05351-2AC0-FAB3-3A7C-433DD6F1A3C8}"/>
          </ac:spMkLst>
        </pc:spChg>
        <pc:spChg chg="del">
          <ac:chgData name="ΘΕΟΛΟΓΟΥ ΣΠΥΡΙΔΩΝ" userId="34cbba67-06a6-40f9-9ebc-134206ab6526" providerId="ADAL" clId="{F722A956-3F7C-48ED-B027-1F1B2B982964}" dt="2022-06-17T00:04:04.238" v="3842" actId="700"/>
          <ac:spMkLst>
            <pc:docMk/>
            <pc:sldMk cId="2058658014" sldId="259"/>
            <ac:spMk id="4" creationId="{87C9FEC4-6060-311F-8D31-91016533AAB9}"/>
          </ac:spMkLst>
        </pc:spChg>
        <pc:spChg chg="add del mod">
          <ac:chgData name="ΘΕΟΛΟΓΟΥ ΣΠΥΡΙΔΩΝ" userId="34cbba67-06a6-40f9-9ebc-134206ab6526" providerId="ADAL" clId="{F722A956-3F7C-48ED-B027-1F1B2B982964}" dt="2022-06-17T00:04:46.245" v="3849"/>
          <ac:spMkLst>
            <pc:docMk/>
            <pc:sldMk cId="2058658014" sldId="259"/>
            <ac:spMk id="5" creationId="{2C798AE8-FCBA-5DC6-CBC6-444630AC20BD}"/>
          </ac:spMkLst>
        </pc:spChg>
        <pc:spChg chg="add mod">
          <ac:chgData name="ΘΕΟΛΟΓΟΥ ΣΠΥΡΙΔΩΝ" userId="34cbba67-06a6-40f9-9ebc-134206ab6526" providerId="ADAL" clId="{F722A956-3F7C-48ED-B027-1F1B2B982964}" dt="2022-06-17T13:32:41.737" v="5703" actId="20577"/>
          <ac:spMkLst>
            <pc:docMk/>
            <pc:sldMk cId="2058658014" sldId="259"/>
            <ac:spMk id="6" creationId="{CEABEB94-B9D3-512C-0B52-C945E03EE4DD}"/>
          </ac:spMkLst>
        </pc:spChg>
        <pc:spChg chg="add del mod">
          <ac:chgData name="ΘΕΟΛΟΓΟΥ ΣΠΥΡΙΔΩΝ" userId="34cbba67-06a6-40f9-9ebc-134206ab6526" providerId="ADAL" clId="{F722A956-3F7C-48ED-B027-1F1B2B982964}" dt="2022-06-17T00:34:01.804" v="4141" actId="478"/>
          <ac:spMkLst>
            <pc:docMk/>
            <pc:sldMk cId="2058658014" sldId="259"/>
            <ac:spMk id="7" creationId="{4A2A7ACF-7E47-8958-DB56-EAE4320E7ECE}"/>
          </ac:spMkLst>
        </pc:spChg>
        <pc:spChg chg="add mod">
          <ac:chgData name="ΘΕΟΛΟΓΟΥ ΣΠΥΡΙΔΩΝ" userId="34cbba67-06a6-40f9-9ebc-134206ab6526" providerId="ADAL" clId="{F722A956-3F7C-48ED-B027-1F1B2B982964}" dt="2022-06-17T19:57:31.099" v="6451" actId="1076"/>
          <ac:spMkLst>
            <pc:docMk/>
            <pc:sldMk cId="2058658014" sldId="259"/>
            <ac:spMk id="8" creationId="{9DCE434A-5295-F43F-9705-1CB9ADAFAF0C}"/>
          </ac:spMkLst>
        </pc:spChg>
        <pc:spChg chg="add del">
          <ac:chgData name="ΘΕΟΛΟΓΟΥ ΣΠΥΡΙΔΩΝ" userId="34cbba67-06a6-40f9-9ebc-134206ab6526" providerId="ADAL" clId="{F722A956-3F7C-48ED-B027-1F1B2B982964}" dt="2022-06-17T00:35:25.385" v="4192"/>
          <ac:spMkLst>
            <pc:docMk/>
            <pc:sldMk cId="2058658014" sldId="259"/>
            <ac:spMk id="8" creationId="{E90609BB-5FE3-4D0D-E3AB-C3226C34AA03}"/>
          </ac:spMkLst>
        </pc:spChg>
        <pc:spChg chg="add mod">
          <ac:chgData name="ΘΕΟΛΟΓΟΥ ΣΠΥΡΙΔΩΝ" userId="34cbba67-06a6-40f9-9ebc-134206ab6526" providerId="ADAL" clId="{F722A956-3F7C-48ED-B027-1F1B2B982964}" dt="2022-06-17T00:35:56.946" v="4196" actId="14100"/>
          <ac:spMkLst>
            <pc:docMk/>
            <pc:sldMk cId="2058658014" sldId="259"/>
            <ac:spMk id="9" creationId="{EA5107A8-01AC-E825-F671-39995E0DF0C0}"/>
          </ac:spMkLst>
        </pc:spChg>
        <pc:spChg chg="add del mod">
          <ac:chgData name="ΘΕΟΛΟΓΟΥ ΣΠΥΡΙΔΩΝ" userId="34cbba67-06a6-40f9-9ebc-134206ab6526" providerId="ADAL" clId="{F722A956-3F7C-48ED-B027-1F1B2B982964}" dt="2022-06-17T00:37:19.764" v="4323"/>
          <ac:spMkLst>
            <pc:docMk/>
            <pc:sldMk cId="2058658014" sldId="259"/>
            <ac:spMk id="10" creationId="{8A28AF58-1438-8B8C-F053-9CEC4147E469}"/>
          </ac:spMkLst>
        </pc:spChg>
        <pc:spChg chg="add mod">
          <ac:chgData name="ΘΕΟΛΟΓΟΥ ΣΠΥΡΙΔΩΝ" userId="34cbba67-06a6-40f9-9ebc-134206ab6526" providerId="ADAL" clId="{F722A956-3F7C-48ED-B027-1F1B2B982964}" dt="2022-06-21T14:21:26.719" v="6468" actId="1076"/>
          <ac:spMkLst>
            <pc:docMk/>
            <pc:sldMk cId="2058658014" sldId="259"/>
            <ac:spMk id="11" creationId="{1DC114E0-EE38-A010-FE0B-DDA164A96602}"/>
          </ac:spMkLst>
        </pc:spChg>
        <pc:spChg chg="add mod">
          <ac:chgData name="ΘΕΟΛΟΓΟΥ ΣΠΥΡΙΔΩΝ" userId="34cbba67-06a6-40f9-9ebc-134206ab6526" providerId="ADAL" clId="{F722A956-3F7C-48ED-B027-1F1B2B982964}" dt="2022-06-17T01:13:22.499" v="4939" actId="1076"/>
          <ac:spMkLst>
            <pc:docMk/>
            <pc:sldMk cId="2058658014" sldId="259"/>
            <ac:spMk id="12" creationId="{7019CD48-5023-4C93-EC2B-EEF576E3D6F6}"/>
          </ac:spMkLst>
        </pc:spChg>
        <pc:spChg chg="add mod">
          <ac:chgData name="ΘΕΟΛΟΓΟΥ ΣΠΥΡΙΔΩΝ" userId="34cbba67-06a6-40f9-9ebc-134206ab6526" providerId="ADAL" clId="{F722A956-3F7C-48ED-B027-1F1B2B982964}" dt="2022-06-17T01:14:19.318" v="4949" actId="1076"/>
          <ac:spMkLst>
            <pc:docMk/>
            <pc:sldMk cId="2058658014" sldId="259"/>
            <ac:spMk id="14" creationId="{B03A8121-CDED-0772-88BF-1B79E3CDA99C}"/>
          </ac:spMkLst>
        </pc:spChg>
      </pc:sldChg>
      <pc:sldChg chg="new del">
        <pc:chgData name="ΘΕΟΛΟΓΟΥ ΣΠΥΡΙΔΩΝ" userId="34cbba67-06a6-40f9-9ebc-134206ab6526" providerId="ADAL" clId="{F722A956-3F7C-48ED-B027-1F1B2B982964}" dt="2022-06-16T23:46:48.693" v="3655" actId="680"/>
        <pc:sldMkLst>
          <pc:docMk/>
          <pc:sldMk cId="3886200763" sldId="259"/>
        </pc:sldMkLst>
      </pc:sldChg>
      <pc:sldChg chg="addSp delSp modSp new mod">
        <pc:chgData name="ΘΕΟΛΟΓΟΥ ΣΠΥΡΙΔΩΝ" userId="34cbba67-06a6-40f9-9ebc-134206ab6526" providerId="ADAL" clId="{F722A956-3F7C-48ED-B027-1F1B2B982964}" dt="2022-06-17T01:28:32.053" v="4958" actId="2711"/>
        <pc:sldMkLst>
          <pc:docMk/>
          <pc:sldMk cId="853807803" sldId="260"/>
        </pc:sldMkLst>
        <pc:spChg chg="add del">
          <ac:chgData name="ΘΕΟΛΟΓΟΥ ΣΠΥΡΙΔΩΝ" userId="34cbba67-06a6-40f9-9ebc-134206ab6526" providerId="ADAL" clId="{F722A956-3F7C-48ED-B027-1F1B2B982964}" dt="2022-06-17T00:38:12.095" v="4327" actId="22"/>
          <ac:spMkLst>
            <pc:docMk/>
            <pc:sldMk cId="853807803" sldId="260"/>
            <ac:spMk id="3" creationId="{054641DA-066F-E076-3A6D-012DB6214F17}"/>
          </ac:spMkLst>
        </pc:spChg>
        <pc:spChg chg="add mod">
          <ac:chgData name="ΘΕΟΛΟΓΟΥ ΣΠΥΡΙΔΩΝ" userId="34cbba67-06a6-40f9-9ebc-134206ab6526" providerId="ADAL" clId="{F722A956-3F7C-48ED-B027-1F1B2B982964}" dt="2022-06-17T01:28:32.053" v="4958" actId="2711"/>
          <ac:spMkLst>
            <pc:docMk/>
            <pc:sldMk cId="853807803" sldId="260"/>
            <ac:spMk id="4" creationId="{25E09437-37D8-F19D-146B-C9FFCB4A872F}"/>
          </ac:spMkLst>
        </pc:spChg>
        <pc:spChg chg="add mod">
          <ac:chgData name="ΘΕΟΛΟΓΟΥ ΣΠΥΡΙΔΩΝ" userId="34cbba67-06a6-40f9-9ebc-134206ab6526" providerId="ADAL" clId="{F722A956-3F7C-48ED-B027-1F1B2B982964}" dt="2022-06-17T00:44:58.134" v="4508" actId="403"/>
          <ac:spMkLst>
            <pc:docMk/>
            <pc:sldMk cId="853807803" sldId="260"/>
            <ac:spMk id="5" creationId="{870E2608-433A-9042-91D4-EB6521B6C5BE}"/>
          </ac:spMkLst>
        </pc:spChg>
        <pc:spChg chg="add mod">
          <ac:chgData name="ΘΕΟΛΟΓΟΥ ΣΠΥΡΙΔΩΝ" userId="34cbba67-06a6-40f9-9ebc-134206ab6526" providerId="ADAL" clId="{F722A956-3F7C-48ED-B027-1F1B2B982964}" dt="2022-06-17T00:41:58.488" v="4438" actId="1076"/>
          <ac:spMkLst>
            <pc:docMk/>
            <pc:sldMk cId="853807803" sldId="260"/>
            <ac:spMk id="6" creationId="{9410AB2E-DD5B-D963-10BE-1D3196533B21}"/>
          </ac:spMkLst>
        </pc:spChg>
      </pc:sldChg>
      <pc:sldChg chg="new del">
        <pc:chgData name="ΘΕΟΛΟΓΟΥ ΣΠΥΡΙΔΩΝ" userId="34cbba67-06a6-40f9-9ebc-134206ab6526" providerId="ADAL" clId="{F722A956-3F7C-48ED-B027-1F1B2B982964}" dt="2022-06-17T00:44:12.337" v="4495" actId="47"/>
        <pc:sldMkLst>
          <pc:docMk/>
          <pc:sldMk cId="3575598901" sldId="261"/>
        </pc:sldMkLst>
      </pc:sldChg>
      <pc:sldChg chg="addSp delSp modSp add mod">
        <pc:chgData name="ΘΕΟΛΟΓΟΥ ΣΠΥΡΙΔΩΝ" userId="34cbba67-06a6-40f9-9ebc-134206ab6526" providerId="ADAL" clId="{F722A956-3F7C-48ED-B027-1F1B2B982964}" dt="2022-06-17T11:20:03.621" v="5284" actId="20577"/>
        <pc:sldMkLst>
          <pc:docMk/>
          <pc:sldMk cId="2126531592" sldId="262"/>
        </pc:sldMkLst>
        <pc:spChg chg="add mod">
          <ac:chgData name="ΘΕΟΛΟΓΟΥ ΣΠΥΡΙΔΩΝ" userId="34cbba67-06a6-40f9-9ebc-134206ab6526" providerId="ADAL" clId="{F722A956-3F7C-48ED-B027-1F1B2B982964}" dt="2022-06-17T00:45:47.507" v="4514" actId="1076"/>
          <ac:spMkLst>
            <pc:docMk/>
            <pc:sldMk cId="2126531592" sldId="262"/>
            <ac:spMk id="2" creationId="{8BBA52E8-0D4A-CDDA-8543-199677CE0F16}"/>
          </ac:spMkLst>
        </pc:spChg>
        <pc:spChg chg="add del">
          <ac:chgData name="ΘΕΟΛΟΓΟΥ ΣΠΥΡΙΔΩΝ" userId="34cbba67-06a6-40f9-9ebc-134206ab6526" providerId="ADAL" clId="{F722A956-3F7C-48ED-B027-1F1B2B982964}" dt="2022-06-17T00:46:33.173" v="4516"/>
          <ac:spMkLst>
            <pc:docMk/>
            <pc:sldMk cId="2126531592" sldId="262"/>
            <ac:spMk id="3" creationId="{9592AAFF-3613-33F9-10CB-2E572ACBA0BF}"/>
          </ac:spMkLst>
        </pc:spChg>
        <pc:spChg chg="mod">
          <ac:chgData name="ΘΕΟΛΟΓΟΥ ΣΠΥΡΙΔΩΝ" userId="34cbba67-06a6-40f9-9ebc-134206ab6526" providerId="ADAL" clId="{F722A956-3F7C-48ED-B027-1F1B2B982964}" dt="2022-06-17T11:20:03.621" v="5284" actId="20577"/>
          <ac:spMkLst>
            <pc:docMk/>
            <pc:sldMk cId="2126531592" sldId="262"/>
            <ac:spMk id="4" creationId="{25E09437-37D8-F19D-146B-C9FFCB4A872F}"/>
          </ac:spMkLst>
        </pc:spChg>
        <pc:spChg chg="mod">
          <ac:chgData name="ΘΕΟΛΟΓΟΥ ΣΠΥΡΙΔΩΝ" userId="34cbba67-06a6-40f9-9ebc-134206ab6526" providerId="ADAL" clId="{F722A956-3F7C-48ED-B027-1F1B2B982964}" dt="2022-06-17T00:45:28.256" v="4512" actId="20577"/>
          <ac:spMkLst>
            <pc:docMk/>
            <pc:sldMk cId="2126531592" sldId="262"/>
            <ac:spMk id="5" creationId="{870E2608-433A-9042-91D4-EB6521B6C5BE}"/>
          </ac:spMkLst>
        </pc:spChg>
        <pc:spChg chg="del mod">
          <ac:chgData name="ΘΕΟΛΟΓΟΥ ΣΠΥΡΙΔΩΝ" userId="34cbba67-06a6-40f9-9ebc-134206ab6526" providerId="ADAL" clId="{F722A956-3F7C-48ED-B027-1F1B2B982964}" dt="2022-06-17T00:45:08.173" v="4510" actId="478"/>
          <ac:spMkLst>
            <pc:docMk/>
            <pc:sldMk cId="2126531592" sldId="262"/>
            <ac:spMk id="6" creationId="{9410AB2E-DD5B-D963-10BE-1D3196533B21}"/>
          </ac:spMkLst>
        </pc:spChg>
      </pc:sldChg>
      <pc:sldChg chg="addSp delSp modSp add mod">
        <pc:chgData name="ΘΕΟΛΟΓΟΥ ΣΠΥΡΙΔΩΝ" userId="34cbba67-06a6-40f9-9ebc-134206ab6526" providerId="ADAL" clId="{F722A956-3F7C-48ED-B027-1F1B2B982964}" dt="2022-06-21T12:14:36.032" v="6467" actId="113"/>
        <pc:sldMkLst>
          <pc:docMk/>
          <pc:sldMk cId="3604208627" sldId="263"/>
        </pc:sldMkLst>
        <pc:spChg chg="del mod">
          <ac:chgData name="ΘΕΟΛΟΓΟΥ ΣΠΥΡΙΔΩΝ" userId="34cbba67-06a6-40f9-9ebc-134206ab6526" providerId="ADAL" clId="{F722A956-3F7C-48ED-B027-1F1B2B982964}" dt="2022-06-21T12:13:05.611" v="6454" actId="478"/>
          <ac:spMkLst>
            <pc:docMk/>
            <pc:sldMk cId="3604208627" sldId="263"/>
            <ac:spMk id="2" creationId="{8BBA52E8-0D4A-CDDA-8543-199677CE0F16}"/>
          </ac:spMkLst>
        </pc:spChg>
        <pc:spChg chg="add del mod">
          <ac:chgData name="ΘΕΟΛΟΓΟΥ ΣΠΥΡΙΔΩΝ" userId="34cbba67-06a6-40f9-9ebc-134206ab6526" providerId="ADAL" clId="{F722A956-3F7C-48ED-B027-1F1B2B982964}" dt="2022-06-21T12:13:57.860" v="6458" actId="478"/>
          <ac:spMkLst>
            <pc:docMk/>
            <pc:sldMk cId="3604208627" sldId="263"/>
            <ac:spMk id="3" creationId="{DEAB3B07-7308-B845-F7ED-8AA858D4D704}"/>
          </ac:spMkLst>
        </pc:spChg>
        <pc:spChg chg="mod">
          <ac:chgData name="ΘΕΟΛΟΓΟΥ ΣΠΥΡΙΔΩΝ" userId="34cbba67-06a6-40f9-9ebc-134206ab6526" providerId="ADAL" clId="{F722A956-3F7C-48ED-B027-1F1B2B982964}" dt="2022-06-17T11:20:08.050" v="5285" actId="20577"/>
          <ac:spMkLst>
            <pc:docMk/>
            <pc:sldMk cId="3604208627" sldId="263"/>
            <ac:spMk id="4" creationId="{25E09437-37D8-F19D-146B-C9FFCB4A872F}"/>
          </ac:spMkLst>
        </pc:spChg>
        <pc:spChg chg="mod">
          <ac:chgData name="ΘΕΟΛΟΓΟΥ ΣΠΥΡΙΔΩΝ" userId="34cbba67-06a6-40f9-9ebc-134206ab6526" providerId="ADAL" clId="{F722A956-3F7C-48ED-B027-1F1B2B982964}" dt="2022-06-17T00:50:55.512" v="4893" actId="20577"/>
          <ac:spMkLst>
            <pc:docMk/>
            <pc:sldMk cId="3604208627" sldId="263"/>
            <ac:spMk id="5" creationId="{870E2608-433A-9042-91D4-EB6521B6C5BE}"/>
          </ac:spMkLst>
        </pc:spChg>
        <pc:spChg chg="add mod">
          <ac:chgData name="ΘΕΟΛΟΓΟΥ ΣΠΥΡΙΔΩΝ" userId="34cbba67-06a6-40f9-9ebc-134206ab6526" providerId="ADAL" clId="{F722A956-3F7C-48ED-B027-1F1B2B982964}" dt="2022-06-21T12:14:36.032" v="6467" actId="113"/>
          <ac:spMkLst>
            <pc:docMk/>
            <pc:sldMk cId="3604208627" sldId="263"/>
            <ac:spMk id="6" creationId="{35B875B3-217A-1F7F-DC11-F9D4E8282F5F}"/>
          </ac:spMkLst>
        </pc:spChg>
      </pc:sldChg>
      <pc:sldChg chg="addSp delSp modSp add del mod">
        <pc:chgData name="ΘΕΟΛΟΓΟΥ ΣΠΥΡΙΔΩΝ" userId="34cbba67-06a6-40f9-9ebc-134206ab6526" providerId="ADAL" clId="{F722A956-3F7C-48ED-B027-1F1B2B982964}" dt="2022-06-17T01:59:35.428" v="5097" actId="47"/>
        <pc:sldMkLst>
          <pc:docMk/>
          <pc:sldMk cId="3257826771" sldId="264"/>
        </pc:sldMkLst>
        <pc:spChg chg="mod">
          <ac:chgData name="ΘΕΟΛΟΓΟΥ ΣΠΥΡΙΔΩΝ" userId="34cbba67-06a6-40f9-9ebc-134206ab6526" providerId="ADAL" clId="{F722A956-3F7C-48ED-B027-1F1B2B982964}" dt="2022-06-17T01:44:21.404" v="5058" actId="20577"/>
          <ac:spMkLst>
            <pc:docMk/>
            <pc:sldMk cId="3257826771" sldId="264"/>
            <ac:spMk id="2" creationId="{1C1D91AF-4022-5104-8CC4-1FDC76BA04A6}"/>
          </ac:spMkLst>
        </pc:spChg>
        <pc:spChg chg="add del mod">
          <ac:chgData name="ΘΕΟΛΟΓΟΥ ΣΠΥΡΙΔΩΝ" userId="34cbba67-06a6-40f9-9ebc-134206ab6526" providerId="ADAL" clId="{F722A956-3F7C-48ED-B027-1F1B2B982964}" dt="2022-06-17T01:40:10.947" v="5026"/>
          <ac:spMkLst>
            <pc:docMk/>
            <pc:sldMk cId="3257826771" sldId="264"/>
            <ac:spMk id="3" creationId="{A0986B7E-32A7-B1D5-A61B-3BE74EE5A865}"/>
          </ac:spMkLst>
        </pc:spChg>
        <pc:spChg chg="add del mod">
          <ac:chgData name="ΘΕΟΛΟΓΟΥ ΣΠΥΡΙΔΩΝ" userId="34cbba67-06a6-40f9-9ebc-134206ab6526" providerId="ADAL" clId="{F722A956-3F7C-48ED-B027-1F1B2B982964}" dt="2022-06-17T01:40:07.977" v="5021"/>
          <ac:spMkLst>
            <pc:docMk/>
            <pc:sldMk cId="3257826771" sldId="264"/>
            <ac:spMk id="4" creationId="{0D62F18B-2724-58DA-4E54-73F6C4E27EA8}"/>
          </ac:spMkLst>
        </pc:spChg>
        <pc:spChg chg="add mod">
          <ac:chgData name="ΘΕΟΛΟΓΟΥ ΣΠΥΡΙΔΩΝ" userId="34cbba67-06a6-40f9-9ebc-134206ab6526" providerId="ADAL" clId="{F722A956-3F7C-48ED-B027-1F1B2B982964}" dt="2022-06-17T01:40:21.964" v="5029" actId="14100"/>
          <ac:spMkLst>
            <pc:docMk/>
            <pc:sldMk cId="3257826771" sldId="264"/>
            <ac:spMk id="5" creationId="{095F5FC2-A186-D9F5-9E39-0FDD2F1CEBDA}"/>
          </ac:spMkLst>
        </pc:spChg>
        <pc:spChg chg="del">
          <ac:chgData name="ΘΕΟΛΟΓΟΥ ΣΠΥΡΙΔΩΝ" userId="34cbba67-06a6-40f9-9ebc-134206ab6526" providerId="ADAL" clId="{F722A956-3F7C-48ED-B027-1F1B2B982964}" dt="2022-06-17T01:31:15.907" v="4960" actId="478"/>
          <ac:spMkLst>
            <pc:docMk/>
            <pc:sldMk cId="3257826771" sldId="264"/>
            <ac:spMk id="6" creationId="{CEABEB94-B9D3-512C-0B52-C945E03EE4DD}"/>
          </ac:spMkLst>
        </pc:spChg>
        <pc:spChg chg="add mod">
          <ac:chgData name="ΘΕΟΛΟΓΟΥ ΣΠΥΡΙΔΩΝ" userId="34cbba67-06a6-40f9-9ebc-134206ab6526" providerId="ADAL" clId="{F722A956-3F7C-48ED-B027-1F1B2B982964}" dt="2022-06-17T01:41:55.689" v="5045" actId="1076"/>
          <ac:spMkLst>
            <pc:docMk/>
            <pc:sldMk cId="3257826771" sldId="264"/>
            <ac:spMk id="7" creationId="{5699EC37-A61C-A518-8FD3-CEEDFB8F2E55}"/>
          </ac:spMkLst>
        </pc:spChg>
        <pc:spChg chg="add mod">
          <ac:chgData name="ΘΕΟΛΟΓΟΥ ΣΠΥΡΙΔΩΝ" userId="34cbba67-06a6-40f9-9ebc-134206ab6526" providerId="ADAL" clId="{F722A956-3F7C-48ED-B027-1F1B2B982964}" dt="2022-06-17T01:38:25.876" v="5012" actId="20577"/>
          <ac:spMkLst>
            <pc:docMk/>
            <pc:sldMk cId="3257826771" sldId="264"/>
            <ac:spMk id="8" creationId="{2A300147-D759-0DA5-3043-A5F6AF4F4E25}"/>
          </ac:spMkLst>
        </pc:spChg>
        <pc:spChg chg="del mod">
          <ac:chgData name="ΘΕΟΛΟΓΟΥ ΣΠΥΡΙΔΩΝ" userId="34cbba67-06a6-40f9-9ebc-134206ab6526" providerId="ADAL" clId="{F722A956-3F7C-48ED-B027-1F1B2B982964}" dt="2022-06-17T01:31:19.367" v="4962" actId="478"/>
          <ac:spMkLst>
            <pc:docMk/>
            <pc:sldMk cId="3257826771" sldId="264"/>
            <ac:spMk id="9" creationId="{EA5107A8-01AC-E825-F671-39995E0DF0C0}"/>
          </ac:spMkLst>
        </pc:spChg>
        <pc:spChg chg="add mod">
          <ac:chgData name="ΘΕΟΛΟΓΟΥ ΣΠΥΡΙΔΩΝ" userId="34cbba67-06a6-40f9-9ebc-134206ab6526" providerId="ADAL" clId="{F722A956-3F7C-48ED-B027-1F1B2B982964}" dt="2022-06-17T01:43:15.489" v="5057" actId="14100"/>
          <ac:spMkLst>
            <pc:docMk/>
            <pc:sldMk cId="3257826771" sldId="264"/>
            <ac:spMk id="10" creationId="{6738EA6A-0CEC-138B-11AB-2A324554E07E}"/>
          </ac:spMkLst>
        </pc:spChg>
        <pc:spChg chg="mod">
          <ac:chgData name="ΘΕΟΛΟΓΟΥ ΣΠΥΡΙΔΩΝ" userId="34cbba67-06a6-40f9-9ebc-134206ab6526" providerId="ADAL" clId="{F722A956-3F7C-48ED-B027-1F1B2B982964}" dt="2022-06-17T01:41:46.901" v="5044" actId="1076"/>
          <ac:spMkLst>
            <pc:docMk/>
            <pc:sldMk cId="3257826771" sldId="264"/>
            <ac:spMk id="11" creationId="{1DC114E0-EE38-A010-FE0B-DDA164A96602}"/>
          </ac:spMkLst>
        </pc:spChg>
        <pc:spChg chg="del mod">
          <ac:chgData name="ΘΕΟΛΟΓΟΥ ΣΠΥΡΙΔΩΝ" userId="34cbba67-06a6-40f9-9ebc-134206ab6526" providerId="ADAL" clId="{F722A956-3F7C-48ED-B027-1F1B2B982964}" dt="2022-06-17T01:41:03.706" v="5031" actId="478"/>
          <ac:spMkLst>
            <pc:docMk/>
            <pc:sldMk cId="3257826771" sldId="264"/>
            <ac:spMk id="12" creationId="{7019CD48-5023-4C93-EC2B-EEF576E3D6F6}"/>
          </ac:spMkLst>
        </pc:spChg>
        <pc:spChg chg="add mod">
          <ac:chgData name="ΘΕΟΛΟΓΟΥ ΣΠΥΡΙΔΩΝ" userId="34cbba67-06a6-40f9-9ebc-134206ab6526" providerId="ADAL" clId="{F722A956-3F7C-48ED-B027-1F1B2B982964}" dt="2022-06-17T01:42:57.211" v="5054" actId="14100"/>
          <ac:spMkLst>
            <pc:docMk/>
            <pc:sldMk cId="3257826771" sldId="264"/>
            <ac:spMk id="13" creationId="{7DC1F6CC-9FE2-7ECF-FC0F-930BFDC87AAE}"/>
          </ac:spMkLst>
        </pc:spChg>
        <pc:spChg chg="del">
          <ac:chgData name="ΘΕΟΛΟΓΟΥ ΣΠΥΡΙΔΩΝ" userId="34cbba67-06a6-40f9-9ebc-134206ab6526" providerId="ADAL" clId="{F722A956-3F7C-48ED-B027-1F1B2B982964}" dt="2022-06-17T01:41:05.336" v="5032" actId="478"/>
          <ac:spMkLst>
            <pc:docMk/>
            <pc:sldMk cId="3257826771" sldId="264"/>
            <ac:spMk id="14" creationId="{B03A8121-CDED-0772-88BF-1B79E3CDA99C}"/>
          </ac:spMkLst>
        </pc:spChg>
        <pc:spChg chg="add mod">
          <ac:chgData name="ΘΕΟΛΟΓΟΥ ΣΠΥΡΙΔΩΝ" userId="34cbba67-06a6-40f9-9ebc-134206ab6526" providerId="ADAL" clId="{F722A956-3F7C-48ED-B027-1F1B2B982964}" dt="2022-06-17T01:58:23.756" v="5087"/>
          <ac:spMkLst>
            <pc:docMk/>
            <pc:sldMk cId="3257826771" sldId="264"/>
            <ac:spMk id="15" creationId="{466D25CE-58B3-4B87-5D6B-F84D13843568}"/>
          </ac:spMkLst>
        </pc:spChg>
        <pc:spChg chg="add mod">
          <ac:chgData name="ΘΕΟΛΟΓΟΥ ΣΠΥΡΙΔΩΝ" userId="34cbba67-06a6-40f9-9ebc-134206ab6526" providerId="ADAL" clId="{F722A956-3F7C-48ED-B027-1F1B2B982964}" dt="2022-06-17T01:58:31.193" v="5089" actId="14100"/>
          <ac:spMkLst>
            <pc:docMk/>
            <pc:sldMk cId="3257826771" sldId="264"/>
            <ac:spMk id="16" creationId="{49A480FD-6B49-3746-5727-B04392248931}"/>
          </ac:spMkLst>
        </pc:spChg>
      </pc:sldChg>
      <pc:sldChg chg="addSp modSp add mod">
        <pc:chgData name="ΘΕΟΛΟΓΟΥ ΣΠΥΡΙΔΩΝ" userId="34cbba67-06a6-40f9-9ebc-134206ab6526" providerId="ADAL" clId="{F722A956-3F7C-48ED-B027-1F1B2B982964}" dt="2022-06-17T11:20:14.408" v="5289" actId="6549"/>
        <pc:sldMkLst>
          <pc:docMk/>
          <pc:sldMk cId="4149506452" sldId="265"/>
        </pc:sldMkLst>
        <pc:spChg chg="mod">
          <ac:chgData name="ΘΕΟΛΟΓΟΥ ΣΠΥΡΙΔΩΝ" userId="34cbba67-06a6-40f9-9ebc-134206ab6526" providerId="ADAL" clId="{F722A956-3F7C-48ED-B027-1F1B2B982964}" dt="2022-06-17T11:20:14.408" v="5289" actId="6549"/>
          <ac:spMkLst>
            <pc:docMk/>
            <pc:sldMk cId="4149506452" sldId="265"/>
            <ac:spMk id="2" creationId="{1C1D91AF-4022-5104-8CC4-1FDC76BA04A6}"/>
          </ac:spMkLst>
        </pc:spChg>
        <pc:spChg chg="add mod">
          <ac:chgData name="ΘΕΟΛΟΓΟΥ ΣΠΥΡΙΔΩΝ" userId="34cbba67-06a6-40f9-9ebc-134206ab6526" providerId="ADAL" clId="{F722A956-3F7C-48ED-B027-1F1B2B982964}" dt="2022-06-17T01:58:52.747" v="5092" actId="14100"/>
          <ac:spMkLst>
            <pc:docMk/>
            <pc:sldMk cId="4149506452" sldId="265"/>
            <ac:spMk id="3" creationId="{38B80737-1D81-859B-B596-F2B633FB5213}"/>
          </ac:spMkLst>
        </pc:spChg>
        <pc:spChg chg="mod">
          <ac:chgData name="ΘΕΟΛΟΓΟΥ ΣΠΥΡΙΔΩΝ" userId="34cbba67-06a6-40f9-9ebc-134206ab6526" providerId="ADAL" clId="{F722A956-3F7C-48ED-B027-1F1B2B982964}" dt="2022-06-17T10:59:43.219" v="5099" actId="1076"/>
          <ac:spMkLst>
            <pc:docMk/>
            <pc:sldMk cId="4149506452" sldId="265"/>
            <ac:spMk id="5" creationId="{095F5FC2-A186-D9F5-9E39-0FDD2F1CEBDA}"/>
          </ac:spMkLst>
        </pc:spChg>
        <pc:spChg chg="mod">
          <ac:chgData name="ΘΕΟΛΟΓΟΥ ΣΠΥΡΙΔΩΝ" userId="34cbba67-06a6-40f9-9ebc-134206ab6526" providerId="ADAL" clId="{F722A956-3F7C-48ED-B027-1F1B2B982964}" dt="2022-06-17T01:59:26.335" v="5096" actId="1076"/>
          <ac:spMkLst>
            <pc:docMk/>
            <pc:sldMk cId="4149506452" sldId="265"/>
            <ac:spMk id="7" creationId="{5699EC37-A61C-A518-8FD3-CEEDFB8F2E55}"/>
          </ac:spMkLst>
        </pc:spChg>
        <pc:spChg chg="mod">
          <ac:chgData name="ΘΕΟΛΟΓΟΥ ΣΠΥΡΙΔΩΝ" userId="34cbba67-06a6-40f9-9ebc-134206ab6526" providerId="ADAL" clId="{F722A956-3F7C-48ED-B027-1F1B2B982964}" dt="2022-06-17T10:59:38.949" v="5098" actId="1076"/>
          <ac:spMkLst>
            <pc:docMk/>
            <pc:sldMk cId="4149506452" sldId="265"/>
            <ac:spMk id="8" creationId="{2A300147-D759-0DA5-3043-A5F6AF4F4E25}"/>
          </ac:spMkLst>
        </pc:spChg>
        <pc:spChg chg="mod">
          <ac:chgData name="ΘΕΟΛΟΓΟΥ ΣΠΥΡΙΔΩΝ" userId="34cbba67-06a6-40f9-9ebc-134206ab6526" providerId="ADAL" clId="{F722A956-3F7C-48ED-B027-1F1B2B982964}" dt="2022-06-17T01:58:59.845" v="5093" actId="1076"/>
          <ac:spMkLst>
            <pc:docMk/>
            <pc:sldMk cId="4149506452" sldId="265"/>
            <ac:spMk id="10" creationId="{6738EA6A-0CEC-138B-11AB-2A324554E07E}"/>
          </ac:spMkLst>
        </pc:spChg>
        <pc:spChg chg="mod">
          <ac:chgData name="ΘΕΟΛΟΓΟΥ ΣΠΥΡΙΔΩΝ" userId="34cbba67-06a6-40f9-9ebc-134206ab6526" providerId="ADAL" clId="{F722A956-3F7C-48ED-B027-1F1B2B982964}" dt="2022-06-17T01:59:26.335" v="5096" actId="1076"/>
          <ac:spMkLst>
            <pc:docMk/>
            <pc:sldMk cId="4149506452" sldId="265"/>
            <ac:spMk id="11" creationId="{1DC114E0-EE38-A010-FE0B-DDA164A96602}"/>
          </ac:spMkLst>
        </pc:spChg>
        <pc:spChg chg="add mod">
          <ac:chgData name="ΘΕΟΛΟΓΟΥ ΣΠΥΡΙΔΩΝ" userId="34cbba67-06a6-40f9-9ebc-134206ab6526" providerId="ADAL" clId="{F722A956-3F7C-48ED-B027-1F1B2B982964}" dt="2022-06-17T01:55:21.655" v="5086" actId="14100"/>
          <ac:spMkLst>
            <pc:docMk/>
            <pc:sldMk cId="4149506452" sldId="265"/>
            <ac:spMk id="12" creationId="{F6B096D4-EC82-458F-E74E-85B2DC3FBA61}"/>
          </ac:spMkLst>
        </pc:spChg>
        <pc:spChg chg="mod">
          <ac:chgData name="ΘΕΟΛΟΓΟΥ ΣΠΥΡΙΔΩΝ" userId="34cbba67-06a6-40f9-9ebc-134206ab6526" providerId="ADAL" clId="{F722A956-3F7C-48ED-B027-1F1B2B982964}" dt="2022-06-17T01:59:08.744" v="5094" actId="1076"/>
          <ac:spMkLst>
            <pc:docMk/>
            <pc:sldMk cId="4149506452" sldId="265"/>
            <ac:spMk id="13" creationId="{7DC1F6CC-9FE2-7ECF-FC0F-930BFDC87AAE}"/>
          </ac:spMkLst>
        </pc:spChg>
      </pc:sldChg>
      <pc:sldChg chg="addSp modSp new del mod">
        <pc:chgData name="ΘΕΟΛΟΓΟΥ ΣΠΥΡΙΔΩΝ" userId="34cbba67-06a6-40f9-9ebc-134206ab6526" providerId="ADAL" clId="{F722A956-3F7C-48ED-B027-1F1B2B982964}" dt="2022-06-17T11:14:27.335" v="5247" actId="47"/>
        <pc:sldMkLst>
          <pc:docMk/>
          <pc:sldMk cId="1046175269" sldId="266"/>
        </pc:sldMkLst>
        <pc:spChg chg="add mod">
          <ac:chgData name="ΘΕΟΛΟΓΟΥ ΣΠΥΡΙΔΩΝ" userId="34cbba67-06a6-40f9-9ebc-134206ab6526" providerId="ADAL" clId="{F722A956-3F7C-48ED-B027-1F1B2B982964}" dt="2022-06-17T11:13:13.306" v="5232" actId="1076"/>
          <ac:spMkLst>
            <pc:docMk/>
            <pc:sldMk cId="1046175269" sldId="266"/>
            <ac:spMk id="2" creationId="{2FE52D7B-DB65-7090-8150-91CCDE2C154D}"/>
          </ac:spMkLst>
        </pc:spChg>
        <pc:spChg chg="add mod">
          <ac:chgData name="ΘΕΟΛΟΓΟΥ ΣΠΥΡΙΔΩΝ" userId="34cbba67-06a6-40f9-9ebc-134206ab6526" providerId="ADAL" clId="{F722A956-3F7C-48ED-B027-1F1B2B982964}" dt="2022-06-17T11:13:25.739" v="5246" actId="20577"/>
          <ac:spMkLst>
            <pc:docMk/>
            <pc:sldMk cId="1046175269" sldId="266"/>
            <ac:spMk id="3" creationId="{A0B497A4-3BA8-4005-E02F-A913FDBDAF22}"/>
          </ac:spMkLst>
        </pc:spChg>
      </pc:sldChg>
      <pc:sldChg chg="addSp modSp new del mod">
        <pc:chgData name="ΘΕΟΛΟΓΟΥ ΣΠΥΡΙΔΩΝ" userId="34cbba67-06a6-40f9-9ebc-134206ab6526" providerId="ADAL" clId="{F722A956-3F7C-48ED-B027-1F1B2B982964}" dt="2022-06-17T11:10:07.931" v="5157" actId="47"/>
        <pc:sldMkLst>
          <pc:docMk/>
          <pc:sldMk cId="1857564884" sldId="266"/>
        </pc:sldMkLst>
        <pc:spChg chg="add mod">
          <ac:chgData name="ΘΕΟΛΟΓΟΥ ΣΠΥΡΙΔΩΝ" userId="34cbba67-06a6-40f9-9ebc-134206ab6526" providerId="ADAL" clId="{F722A956-3F7C-48ED-B027-1F1B2B982964}" dt="2022-06-17T11:09:11.653" v="5150" actId="1076"/>
          <ac:spMkLst>
            <pc:docMk/>
            <pc:sldMk cId="1857564884" sldId="266"/>
            <ac:spMk id="2" creationId="{22432A2E-F882-3F40-9BB2-452B0CCF5ABC}"/>
          </ac:spMkLst>
        </pc:spChg>
        <pc:picChg chg="add mod">
          <ac:chgData name="ΘΕΟΛΟΓΟΥ ΣΠΥΡΙΔΩΝ" userId="34cbba67-06a6-40f9-9ebc-134206ab6526" providerId="ADAL" clId="{F722A956-3F7C-48ED-B027-1F1B2B982964}" dt="2022-06-17T11:09:59.099" v="5156" actId="1076"/>
          <ac:picMkLst>
            <pc:docMk/>
            <pc:sldMk cId="1857564884" sldId="266"/>
            <ac:picMk id="4" creationId="{5D82298C-935A-8BAD-9055-73E2CC9DFE49}"/>
          </ac:picMkLst>
        </pc:picChg>
      </pc:sldChg>
      <pc:sldChg chg="addSp modSp new mod">
        <pc:chgData name="ΘΕΟΛΟΓΟΥ ΣΠΥΡΙΔΩΝ" userId="34cbba67-06a6-40f9-9ebc-134206ab6526" providerId="ADAL" clId="{F722A956-3F7C-48ED-B027-1F1B2B982964}" dt="2022-06-17T13:38:50.638" v="5734" actId="1076"/>
        <pc:sldMkLst>
          <pc:docMk/>
          <pc:sldMk cId="2813566815" sldId="266"/>
        </pc:sldMkLst>
        <pc:spChg chg="add mod">
          <ac:chgData name="ΘΕΟΛΟΓΟΥ ΣΠΥΡΙΔΩΝ" userId="34cbba67-06a6-40f9-9ebc-134206ab6526" providerId="ADAL" clId="{F722A956-3F7C-48ED-B027-1F1B2B982964}" dt="2022-06-17T13:38:50.638" v="5734" actId="1076"/>
          <ac:spMkLst>
            <pc:docMk/>
            <pc:sldMk cId="2813566815" sldId="266"/>
            <ac:spMk id="2" creationId="{B9CF7FEC-0898-E9E0-B5AE-578F1B69B23A}"/>
          </ac:spMkLst>
        </pc:spChg>
        <pc:spChg chg="add mod">
          <ac:chgData name="ΘΕΟΛΟΓΟΥ ΣΠΥΡΙΔΩΝ" userId="34cbba67-06a6-40f9-9ebc-134206ab6526" providerId="ADAL" clId="{F722A956-3F7C-48ED-B027-1F1B2B982964}" dt="2022-06-17T13:38:12.311" v="5725" actId="20577"/>
          <ac:spMkLst>
            <pc:docMk/>
            <pc:sldMk cId="2813566815" sldId="266"/>
            <ac:spMk id="3" creationId="{041A6C82-3420-473D-96B4-F4A406F0BCC3}"/>
          </ac:spMkLst>
        </pc:spChg>
        <pc:spChg chg="add mod">
          <ac:chgData name="ΘΕΟΛΟΓΟΥ ΣΠΥΡΙΔΩΝ" userId="34cbba67-06a6-40f9-9ebc-134206ab6526" providerId="ADAL" clId="{F722A956-3F7C-48ED-B027-1F1B2B982964}" dt="2022-06-17T11:20:16.998" v="5291" actId="6549"/>
          <ac:spMkLst>
            <pc:docMk/>
            <pc:sldMk cId="2813566815" sldId="266"/>
            <ac:spMk id="4" creationId="{0D68C209-8D0D-FCE0-DDBE-209210C2A64D}"/>
          </ac:spMkLst>
        </pc:spChg>
        <pc:spChg chg="add mod">
          <ac:chgData name="ΘΕΟΛΟΓΟΥ ΣΠΥΡΙΔΩΝ" userId="34cbba67-06a6-40f9-9ebc-134206ab6526" providerId="ADAL" clId="{F722A956-3F7C-48ED-B027-1F1B2B982964}" dt="2022-06-17T13:37:52.725" v="5704"/>
          <ac:spMkLst>
            <pc:docMk/>
            <pc:sldMk cId="2813566815" sldId="266"/>
            <ac:spMk id="5" creationId="{0B7B222C-2FB6-FEE7-36FD-C109DF336DF6}"/>
          </ac:spMkLst>
        </pc:spChg>
        <pc:spChg chg="add mod">
          <ac:chgData name="ΘΕΟΛΟΓΟΥ ΣΠΥΡΙΔΩΝ" userId="34cbba67-06a6-40f9-9ebc-134206ab6526" providerId="ADAL" clId="{F722A956-3F7C-48ED-B027-1F1B2B982964}" dt="2022-06-17T13:38:34.632" v="5730" actId="14100"/>
          <ac:spMkLst>
            <pc:docMk/>
            <pc:sldMk cId="2813566815" sldId="266"/>
            <ac:spMk id="6" creationId="{BEFC6023-C306-1D9A-82BC-6DEBAB1604C8}"/>
          </ac:spMkLst>
        </pc:spChg>
      </pc:sldChg>
      <pc:sldChg chg="addSp modSp new mod">
        <pc:chgData name="ΘΕΟΛΟΓΟΥ ΣΠΥΡΙΔΩΝ" userId="34cbba67-06a6-40f9-9ebc-134206ab6526" providerId="ADAL" clId="{F722A956-3F7C-48ED-B027-1F1B2B982964}" dt="2022-06-17T13:42:39.341" v="5766" actId="20577"/>
        <pc:sldMkLst>
          <pc:docMk/>
          <pc:sldMk cId="288553486" sldId="267"/>
        </pc:sldMkLst>
        <pc:spChg chg="add mod">
          <ac:chgData name="ΘΕΟΛΟΓΟΥ ΣΠΥΡΙΔΩΝ" userId="34cbba67-06a6-40f9-9ebc-134206ab6526" providerId="ADAL" clId="{F722A956-3F7C-48ED-B027-1F1B2B982964}" dt="2022-06-17T11:21:30.439" v="5351" actId="27636"/>
          <ac:spMkLst>
            <pc:docMk/>
            <pc:sldMk cId="288553486" sldId="267"/>
            <ac:spMk id="2" creationId="{5AD1609E-DF4F-F3EC-ECA2-E93A84553431}"/>
          </ac:spMkLst>
        </pc:spChg>
        <pc:spChg chg="add mod">
          <ac:chgData name="ΘΕΟΛΟΓΟΥ ΣΠΥΡΙΔΩΝ" userId="34cbba67-06a6-40f9-9ebc-134206ab6526" providerId="ADAL" clId="{F722A956-3F7C-48ED-B027-1F1B2B982964}" dt="2022-06-17T13:42:39.341" v="5766" actId="20577"/>
          <ac:spMkLst>
            <pc:docMk/>
            <pc:sldMk cId="288553486" sldId="267"/>
            <ac:spMk id="3" creationId="{61DC2C92-B216-D50F-33AB-E18701B8AB65}"/>
          </ac:spMkLst>
        </pc:spChg>
        <pc:spChg chg="add mod">
          <ac:chgData name="ΘΕΟΛΟΓΟΥ ΣΠΥΡΙΔΩΝ" userId="34cbba67-06a6-40f9-9ebc-134206ab6526" providerId="ADAL" clId="{F722A956-3F7C-48ED-B027-1F1B2B982964}" dt="2022-06-17T12:15:17.145" v="5625" actId="20577"/>
          <ac:spMkLst>
            <pc:docMk/>
            <pc:sldMk cId="288553486" sldId="267"/>
            <ac:spMk id="4" creationId="{9A454603-1D43-3D01-2C91-F962C50A4502}"/>
          </ac:spMkLst>
        </pc:spChg>
        <pc:spChg chg="add mod">
          <ac:chgData name="ΘΕΟΛΟΓΟΥ ΣΠΥΡΙΔΩΝ" userId="34cbba67-06a6-40f9-9ebc-134206ab6526" providerId="ADAL" clId="{F722A956-3F7C-48ED-B027-1F1B2B982964}" dt="2022-06-17T12:15:40.461" v="5628" actId="14100"/>
          <ac:spMkLst>
            <pc:docMk/>
            <pc:sldMk cId="288553486" sldId="267"/>
            <ac:spMk id="5" creationId="{4C74E3EB-314B-24C3-9C8F-63435C7453C5}"/>
          </ac:spMkLst>
        </pc:spChg>
        <pc:spChg chg="add mod">
          <ac:chgData name="ΘΕΟΛΟΓΟΥ ΣΠΥΡΙΔΩΝ" userId="34cbba67-06a6-40f9-9ebc-134206ab6526" providerId="ADAL" clId="{F722A956-3F7C-48ED-B027-1F1B2B982964}" dt="2022-06-17T12:16:05.683" v="5652" actId="1076"/>
          <ac:spMkLst>
            <pc:docMk/>
            <pc:sldMk cId="288553486" sldId="267"/>
            <ac:spMk id="6" creationId="{E26B71E8-DB9C-3394-3DF7-1594F490B93C}"/>
          </ac:spMkLst>
        </pc:spChg>
        <pc:spChg chg="add mod">
          <ac:chgData name="ΘΕΟΛΟΓΟΥ ΣΠΥΡΙΔΩΝ" userId="34cbba67-06a6-40f9-9ebc-134206ab6526" providerId="ADAL" clId="{F722A956-3F7C-48ED-B027-1F1B2B982964}" dt="2022-06-17T12:16:25.645" v="5654" actId="14100"/>
          <ac:spMkLst>
            <pc:docMk/>
            <pc:sldMk cId="288553486" sldId="267"/>
            <ac:spMk id="7" creationId="{8CC5FE75-8C9C-8954-56CA-C60E7C283ED8}"/>
          </ac:spMkLst>
        </pc:spChg>
      </pc:sldChg>
      <pc:sldChg chg="new del">
        <pc:chgData name="ΘΕΟΛΟΓΟΥ ΣΠΥΡΙΔΩΝ" userId="34cbba67-06a6-40f9-9ebc-134206ab6526" providerId="ADAL" clId="{F722A956-3F7C-48ED-B027-1F1B2B982964}" dt="2022-06-17T13:38:42.370" v="5732" actId="47"/>
        <pc:sldMkLst>
          <pc:docMk/>
          <pc:sldMk cId="4149856829" sldId="268"/>
        </pc:sldMkLst>
      </pc:sldChg>
      <pc:sldChg chg="addSp delSp modSp add del mod">
        <pc:chgData name="ΘΕΟΛΟΓΟΥ ΣΠΥΡΙΔΩΝ" userId="34cbba67-06a6-40f9-9ebc-134206ab6526" providerId="ADAL" clId="{F722A956-3F7C-48ED-B027-1F1B2B982964}" dt="2022-06-22T17:32:45.748" v="6534" actId="47"/>
        <pc:sldMkLst>
          <pc:docMk/>
          <pc:sldMk cId="4250603138" sldId="268"/>
        </pc:sldMkLst>
        <pc:spChg chg="add del mod">
          <ac:chgData name="ΘΕΟΛΟΓΟΥ ΣΠΥΡΙΔΩΝ" userId="34cbba67-06a6-40f9-9ebc-134206ab6526" providerId="ADAL" clId="{F722A956-3F7C-48ED-B027-1F1B2B982964}" dt="2022-06-22T17:32:39.829" v="6527"/>
          <ac:spMkLst>
            <pc:docMk/>
            <pc:sldMk cId="4250603138" sldId="268"/>
            <ac:spMk id="2" creationId="{04761175-6A4D-A78E-A28B-04FC4BC3F43F}"/>
          </ac:spMkLst>
        </pc:spChg>
        <pc:spChg chg="del mod">
          <ac:chgData name="ΘΕΟΛΟΓΟΥ ΣΠΥΡΙΔΩΝ" userId="34cbba67-06a6-40f9-9ebc-134206ab6526" providerId="ADAL" clId="{F722A956-3F7C-48ED-B027-1F1B2B982964}" dt="2022-06-17T13:39:56.431" v="5757" actId="478"/>
          <ac:spMkLst>
            <pc:docMk/>
            <pc:sldMk cId="4250603138" sldId="268"/>
            <ac:spMk id="2" creationId="{B9CF7FEC-0898-E9E0-B5AE-578F1B69B23A}"/>
          </ac:spMkLst>
        </pc:spChg>
        <pc:spChg chg="del mod">
          <ac:chgData name="ΘΕΟΛΟΓΟΥ ΣΠΥΡΙΔΩΝ" userId="34cbba67-06a6-40f9-9ebc-134206ab6526" providerId="ADAL" clId="{F722A956-3F7C-48ED-B027-1F1B2B982964}" dt="2022-06-17T13:39:52.550" v="5755" actId="478"/>
          <ac:spMkLst>
            <pc:docMk/>
            <pc:sldMk cId="4250603138" sldId="268"/>
            <ac:spMk id="3" creationId="{041A6C82-3420-473D-96B4-F4A406F0BCC3}"/>
          </ac:spMkLst>
        </pc:spChg>
        <pc:spChg chg="add del mod">
          <ac:chgData name="ΘΕΟΛΟΓΟΥ ΣΠΥΡΙΔΩΝ" userId="34cbba67-06a6-40f9-9ebc-134206ab6526" providerId="ADAL" clId="{F722A956-3F7C-48ED-B027-1F1B2B982964}" dt="2022-06-22T17:32:40.034" v="6533" actId="478"/>
          <ac:spMkLst>
            <pc:docMk/>
            <pc:sldMk cId="4250603138" sldId="268"/>
            <ac:spMk id="5" creationId="{0B7B222C-2FB6-FEE7-36FD-C109DF336DF6}"/>
          </ac:spMkLst>
        </pc:spChg>
        <pc:spChg chg="add del mod">
          <ac:chgData name="ΘΕΟΛΟΓΟΥ ΣΠΥΡΙΔΩΝ" userId="34cbba67-06a6-40f9-9ebc-134206ab6526" providerId="ADAL" clId="{F722A956-3F7C-48ED-B027-1F1B2B982964}" dt="2022-06-22T17:32:39.915" v="6530"/>
          <ac:spMkLst>
            <pc:docMk/>
            <pc:sldMk cId="4250603138" sldId="268"/>
            <ac:spMk id="6" creationId="{A3EDB476-813F-759A-5DAD-BD489B7409A2}"/>
          </ac:spMkLst>
        </pc:spChg>
        <pc:spChg chg="del mod">
          <ac:chgData name="ΘΕΟΛΟΓΟΥ ΣΠΥΡΙΔΩΝ" userId="34cbba67-06a6-40f9-9ebc-134206ab6526" providerId="ADAL" clId="{F722A956-3F7C-48ED-B027-1F1B2B982964}" dt="2022-06-17T13:39:51.030" v="5753" actId="478"/>
          <ac:spMkLst>
            <pc:docMk/>
            <pc:sldMk cId="4250603138" sldId="268"/>
            <ac:spMk id="6" creationId="{BEFC6023-C306-1D9A-82BC-6DEBAB1604C8}"/>
          </ac:spMkLst>
        </pc:spChg>
        <pc:spChg chg="add del mod">
          <ac:chgData name="ΘΕΟΛΟΓΟΥ ΣΠΥΡΙΔΩΝ" userId="34cbba67-06a6-40f9-9ebc-134206ab6526" providerId="ADAL" clId="{F722A956-3F7C-48ED-B027-1F1B2B982964}" dt="2022-06-22T17:32:39.993" v="6532" actId="478"/>
          <ac:spMkLst>
            <pc:docMk/>
            <pc:sldMk cId="4250603138" sldId="268"/>
            <ac:spMk id="7" creationId="{563D716D-D1BB-1F80-56DF-A9CD353A7F95}"/>
          </ac:spMkLst>
        </pc:spChg>
        <pc:spChg chg="add del mod">
          <ac:chgData name="ΘΕΟΛΟΓΟΥ ΣΠΥΡΙΔΩΝ" userId="34cbba67-06a6-40f9-9ebc-134206ab6526" providerId="ADAL" clId="{F722A956-3F7C-48ED-B027-1F1B2B982964}" dt="2022-06-22T17:32:39.946" v="6531" actId="478"/>
          <ac:spMkLst>
            <pc:docMk/>
            <pc:sldMk cId="4250603138" sldId="268"/>
            <ac:spMk id="8" creationId="{69578D98-79F3-56AD-659B-BA502C5F65DA}"/>
          </ac:spMkLst>
        </pc:spChg>
      </pc:sldChg>
      <pc:sldChg chg="modSp add mod">
        <pc:chgData name="ΘΕΟΛΟΓΟΥ ΣΠΥΡΙΔΩΝ" userId="34cbba67-06a6-40f9-9ebc-134206ab6526" providerId="ADAL" clId="{F722A956-3F7C-48ED-B027-1F1B2B982964}" dt="2022-06-17T14:18:04.669" v="6348" actId="1076"/>
        <pc:sldMkLst>
          <pc:docMk/>
          <pc:sldMk cId="3025213092" sldId="269"/>
        </pc:sldMkLst>
        <pc:spChg chg="mod">
          <ac:chgData name="ΘΕΟΛΟΓΟΥ ΣΠΥΡΙΔΩΝ" userId="34cbba67-06a6-40f9-9ebc-134206ab6526" providerId="ADAL" clId="{F722A956-3F7C-48ED-B027-1F1B2B982964}" dt="2022-06-17T14:17:59.438" v="6347" actId="1076"/>
          <ac:spMkLst>
            <pc:docMk/>
            <pc:sldMk cId="3025213092" sldId="269"/>
            <ac:spMk id="5" creationId="{0B7B222C-2FB6-FEE7-36FD-C109DF336DF6}"/>
          </ac:spMkLst>
        </pc:spChg>
        <pc:spChg chg="mod">
          <ac:chgData name="ΘΕΟΛΟΓΟΥ ΣΠΥΡΙΔΩΝ" userId="34cbba67-06a6-40f9-9ebc-134206ab6526" providerId="ADAL" clId="{F722A956-3F7C-48ED-B027-1F1B2B982964}" dt="2022-06-17T14:18:04.669" v="6348" actId="1076"/>
          <ac:spMkLst>
            <pc:docMk/>
            <pc:sldMk cId="3025213092" sldId="269"/>
            <ac:spMk id="7" creationId="{563D716D-D1BB-1F80-56DF-A9CD353A7F95}"/>
          </ac:spMkLst>
        </pc:spChg>
      </pc:sldChg>
      <pc:sldChg chg="modSp new del mod">
        <pc:chgData name="ΘΕΟΛΟΓΟΥ ΣΠΥΡΙΔΩΝ" userId="34cbba67-06a6-40f9-9ebc-134206ab6526" providerId="ADAL" clId="{F722A956-3F7C-48ED-B027-1F1B2B982964}" dt="2022-06-17T13:43:00.057" v="5776" actId="680"/>
        <pc:sldMkLst>
          <pc:docMk/>
          <pc:sldMk cId="64851494" sldId="270"/>
        </pc:sldMkLst>
        <pc:spChg chg="mod">
          <ac:chgData name="ΘΕΟΛΟΓΟΥ ΣΠΥΡΙΔΩΝ" userId="34cbba67-06a6-40f9-9ebc-134206ab6526" providerId="ADAL" clId="{F722A956-3F7C-48ED-B027-1F1B2B982964}" dt="2022-06-17T13:42:59.728" v="5775" actId="20577"/>
          <ac:spMkLst>
            <pc:docMk/>
            <pc:sldMk cId="64851494" sldId="270"/>
            <ac:spMk id="2" creationId="{5005BAEF-21CA-3CE4-BB74-99CF236A251A}"/>
          </ac:spMkLst>
        </pc:spChg>
      </pc:sldChg>
      <pc:sldChg chg="new del">
        <pc:chgData name="ΘΕΟΛΟΓΟΥ ΣΠΥΡΙΔΩΝ" userId="34cbba67-06a6-40f9-9ebc-134206ab6526" providerId="ADAL" clId="{F722A956-3F7C-48ED-B027-1F1B2B982964}" dt="2022-06-17T13:42:52.347" v="5768" actId="680"/>
        <pc:sldMkLst>
          <pc:docMk/>
          <pc:sldMk cId="278116480" sldId="270"/>
        </pc:sldMkLst>
      </pc:sldChg>
      <pc:sldChg chg="add del">
        <pc:chgData name="ΘΕΟΛΟΓΟΥ ΣΠΥΡΙΔΩΝ" userId="34cbba67-06a6-40f9-9ebc-134206ab6526" providerId="ADAL" clId="{F722A956-3F7C-48ED-B027-1F1B2B982964}" dt="2022-06-17T13:50:01.043" v="6100" actId="47"/>
        <pc:sldMkLst>
          <pc:docMk/>
          <pc:sldMk cId="3716704475" sldId="270"/>
        </pc:sldMkLst>
      </pc:sldChg>
      <pc:sldChg chg="addSp delSp modSp add mod">
        <pc:chgData name="ΘΕΟΛΟΓΟΥ ΣΠΥΡΙΔΩΝ" userId="34cbba67-06a6-40f9-9ebc-134206ab6526" providerId="ADAL" clId="{F722A956-3F7C-48ED-B027-1F1B2B982964}" dt="2022-06-17T13:46:50.477" v="6099" actId="14100"/>
        <pc:sldMkLst>
          <pc:docMk/>
          <pc:sldMk cId="2333008444" sldId="271"/>
        </pc:sldMkLst>
        <pc:spChg chg="del mod">
          <ac:chgData name="ΘΕΟΛΟΓΟΥ ΣΠΥΡΙΔΩΝ" userId="34cbba67-06a6-40f9-9ebc-134206ab6526" providerId="ADAL" clId="{F722A956-3F7C-48ED-B027-1F1B2B982964}" dt="2022-06-17T13:46:39.205" v="6096" actId="478"/>
          <ac:spMkLst>
            <pc:docMk/>
            <pc:sldMk cId="2333008444" sldId="271"/>
            <ac:spMk id="2" creationId="{8BBA52E8-0D4A-CDDA-8543-199677CE0F16}"/>
          </ac:spMkLst>
        </pc:spChg>
        <pc:spChg chg="add del">
          <ac:chgData name="ΘΕΟΛΟΓΟΥ ΣΠΥΡΙΔΩΝ" userId="34cbba67-06a6-40f9-9ebc-134206ab6526" providerId="ADAL" clId="{F722A956-3F7C-48ED-B027-1F1B2B982964}" dt="2022-06-17T13:44:35.888" v="5800"/>
          <ac:spMkLst>
            <pc:docMk/>
            <pc:sldMk cId="2333008444" sldId="271"/>
            <ac:spMk id="3" creationId="{951CB380-0B98-9AA8-9D85-229E5A5FFAC5}"/>
          </ac:spMkLst>
        </pc:spChg>
        <pc:spChg chg="mod">
          <ac:chgData name="ΘΕΟΛΟΓΟΥ ΣΠΥΡΙΔΩΝ" userId="34cbba67-06a6-40f9-9ebc-134206ab6526" providerId="ADAL" clId="{F722A956-3F7C-48ED-B027-1F1B2B982964}" dt="2022-06-17T13:43:28.629" v="5797" actId="14100"/>
          <ac:spMkLst>
            <pc:docMk/>
            <pc:sldMk cId="2333008444" sldId="271"/>
            <ac:spMk id="4" creationId="{25E09437-37D8-F19D-146B-C9FFCB4A872F}"/>
          </ac:spMkLst>
        </pc:spChg>
        <pc:spChg chg="mod">
          <ac:chgData name="ΘΕΟΛΟΓΟΥ ΣΠΥΡΙΔΩΝ" userId="34cbba67-06a6-40f9-9ebc-134206ab6526" providerId="ADAL" clId="{F722A956-3F7C-48ED-B027-1F1B2B982964}" dt="2022-06-17T13:46:21.325" v="6092" actId="20577"/>
          <ac:spMkLst>
            <pc:docMk/>
            <pc:sldMk cId="2333008444" sldId="271"/>
            <ac:spMk id="5" creationId="{870E2608-433A-9042-91D4-EB6521B6C5BE}"/>
          </ac:spMkLst>
        </pc:spChg>
        <pc:spChg chg="add mod">
          <ac:chgData name="ΘΕΟΛΟΓΟΥ ΣΠΥΡΙΔΩΝ" userId="34cbba67-06a6-40f9-9ebc-134206ab6526" providerId="ADAL" clId="{F722A956-3F7C-48ED-B027-1F1B2B982964}" dt="2022-06-17T13:46:50.477" v="6099" actId="14100"/>
          <ac:spMkLst>
            <pc:docMk/>
            <pc:sldMk cId="2333008444" sldId="271"/>
            <ac:spMk id="6" creationId="{6E6B7410-75AA-E00E-8E8C-DACF8AD5AAB9}"/>
          </ac:spMkLst>
        </pc:spChg>
      </pc:sldChg>
      <pc:sldChg chg="addSp delSp modSp add mod">
        <pc:chgData name="ΘΕΟΛΟΓΟΥ ΣΠΥΡΙΔΩΝ" userId="34cbba67-06a6-40f9-9ebc-134206ab6526" providerId="ADAL" clId="{F722A956-3F7C-48ED-B027-1F1B2B982964}" dt="2022-06-17T13:51:24.913" v="6141" actId="1076"/>
        <pc:sldMkLst>
          <pc:docMk/>
          <pc:sldMk cId="2696221366" sldId="272"/>
        </pc:sldMkLst>
        <pc:spChg chg="mod">
          <ac:chgData name="ΘΕΟΛΟΓΟΥ ΣΠΥΡΙΔΩΝ" userId="34cbba67-06a6-40f9-9ebc-134206ab6526" providerId="ADAL" clId="{F722A956-3F7C-48ED-B027-1F1B2B982964}" dt="2022-06-17T13:50:39.243" v="6121" actId="20577"/>
          <ac:spMkLst>
            <pc:docMk/>
            <pc:sldMk cId="2696221366" sldId="272"/>
            <ac:spMk id="2" creationId="{5AD1609E-DF4F-F3EC-ECA2-E93A84553431}"/>
          </ac:spMkLst>
        </pc:spChg>
        <pc:spChg chg="del">
          <ac:chgData name="ΘΕΟΛΟΓΟΥ ΣΠΥΡΙΔΩΝ" userId="34cbba67-06a6-40f9-9ebc-134206ab6526" providerId="ADAL" clId="{F722A956-3F7C-48ED-B027-1F1B2B982964}" dt="2022-06-17T13:50:23.143" v="6113" actId="478"/>
          <ac:spMkLst>
            <pc:docMk/>
            <pc:sldMk cId="2696221366" sldId="272"/>
            <ac:spMk id="3" creationId="{61DC2C92-B216-D50F-33AB-E18701B8AB65}"/>
          </ac:spMkLst>
        </pc:spChg>
        <pc:spChg chg="del">
          <ac:chgData name="ΘΕΟΛΟΓΟΥ ΣΠΥΡΙΔΩΝ" userId="34cbba67-06a6-40f9-9ebc-134206ab6526" providerId="ADAL" clId="{F722A956-3F7C-48ED-B027-1F1B2B982964}" dt="2022-06-17T13:50:24.852" v="6114" actId="478"/>
          <ac:spMkLst>
            <pc:docMk/>
            <pc:sldMk cId="2696221366" sldId="272"/>
            <ac:spMk id="4" creationId="{9A454603-1D43-3D01-2C91-F962C50A4502}"/>
          </ac:spMkLst>
        </pc:spChg>
        <pc:spChg chg="del">
          <ac:chgData name="ΘΕΟΛΟΓΟΥ ΣΠΥΡΙΔΩΝ" userId="34cbba67-06a6-40f9-9ebc-134206ab6526" providerId="ADAL" clId="{F722A956-3F7C-48ED-B027-1F1B2B982964}" dt="2022-06-17T13:50:28.292" v="6117" actId="478"/>
          <ac:spMkLst>
            <pc:docMk/>
            <pc:sldMk cId="2696221366" sldId="272"/>
            <ac:spMk id="5" creationId="{4C74E3EB-314B-24C3-9C8F-63435C7453C5}"/>
          </ac:spMkLst>
        </pc:spChg>
        <pc:spChg chg="del mod">
          <ac:chgData name="ΘΕΟΛΟΓΟΥ ΣΠΥΡΙΔΩΝ" userId="34cbba67-06a6-40f9-9ebc-134206ab6526" providerId="ADAL" clId="{F722A956-3F7C-48ED-B027-1F1B2B982964}" dt="2022-06-17T13:50:26.392" v="6116" actId="478"/>
          <ac:spMkLst>
            <pc:docMk/>
            <pc:sldMk cId="2696221366" sldId="272"/>
            <ac:spMk id="6" creationId="{E26B71E8-DB9C-3394-3DF7-1594F490B93C}"/>
          </ac:spMkLst>
        </pc:spChg>
        <pc:spChg chg="del">
          <ac:chgData name="ΘΕΟΛΟΓΟΥ ΣΠΥΡΙΔΩΝ" userId="34cbba67-06a6-40f9-9ebc-134206ab6526" providerId="ADAL" clId="{F722A956-3F7C-48ED-B027-1F1B2B982964}" dt="2022-06-17T13:50:29.452" v="6118" actId="478"/>
          <ac:spMkLst>
            <pc:docMk/>
            <pc:sldMk cId="2696221366" sldId="272"/>
            <ac:spMk id="7" creationId="{8CC5FE75-8C9C-8954-56CA-C60E7C283ED8}"/>
          </ac:spMkLst>
        </pc:spChg>
        <pc:spChg chg="add mod">
          <ac:chgData name="ΘΕΟΛΟΓΟΥ ΣΠΥΡΙΔΩΝ" userId="34cbba67-06a6-40f9-9ebc-134206ab6526" providerId="ADAL" clId="{F722A956-3F7C-48ED-B027-1F1B2B982964}" dt="2022-06-17T13:50:54.849" v="6138" actId="1076"/>
          <ac:spMkLst>
            <pc:docMk/>
            <pc:sldMk cId="2696221366" sldId="272"/>
            <ac:spMk id="8" creationId="{130F6D13-70A4-2AB1-0ABE-E14F276CF440}"/>
          </ac:spMkLst>
        </pc:spChg>
        <pc:picChg chg="add mod">
          <ac:chgData name="ΘΕΟΛΟΓΟΥ ΣΠΥΡΙΔΩΝ" userId="34cbba67-06a6-40f9-9ebc-134206ab6526" providerId="ADAL" clId="{F722A956-3F7C-48ED-B027-1F1B2B982964}" dt="2022-06-17T13:51:24.913" v="6141" actId="1076"/>
          <ac:picMkLst>
            <pc:docMk/>
            <pc:sldMk cId="2696221366" sldId="272"/>
            <ac:picMk id="10" creationId="{C98F1E57-4EEE-6E39-4CCD-2B5950C08D95}"/>
          </ac:picMkLst>
        </pc:picChg>
      </pc:sldChg>
      <pc:sldChg chg="addSp delSp modSp add mod">
        <pc:chgData name="ΘΕΟΛΟΓΟΥ ΣΠΥΡΙΔΩΝ" userId="34cbba67-06a6-40f9-9ebc-134206ab6526" providerId="ADAL" clId="{F722A956-3F7C-48ED-B027-1F1B2B982964}" dt="2022-06-17T14:01:00.149" v="6186" actId="14100"/>
        <pc:sldMkLst>
          <pc:docMk/>
          <pc:sldMk cId="1422230301" sldId="273"/>
        </pc:sldMkLst>
        <pc:spChg chg="mod">
          <ac:chgData name="ΘΕΟΛΟΓΟΥ ΣΠΥΡΙΔΩΝ" userId="34cbba67-06a6-40f9-9ebc-134206ab6526" providerId="ADAL" clId="{F722A956-3F7C-48ED-B027-1F1B2B982964}" dt="2022-06-17T13:51:43.682" v="6172" actId="20577"/>
          <ac:spMkLst>
            <pc:docMk/>
            <pc:sldMk cId="1422230301" sldId="273"/>
            <ac:spMk id="8" creationId="{130F6D13-70A4-2AB1-0ABE-E14F276CF440}"/>
          </ac:spMkLst>
        </pc:spChg>
        <pc:picChg chg="add mod">
          <ac:chgData name="ΘΕΟΛΟΓΟΥ ΣΠΥΡΙΔΩΝ" userId="34cbba67-06a6-40f9-9ebc-134206ab6526" providerId="ADAL" clId="{F722A956-3F7C-48ED-B027-1F1B2B982964}" dt="2022-06-17T14:00:32.310" v="6181" actId="14100"/>
          <ac:picMkLst>
            <pc:docMk/>
            <pc:sldMk cId="1422230301" sldId="273"/>
            <ac:picMk id="4" creationId="{A8438B61-9FB7-1434-885D-987B2BFD5E57}"/>
          </ac:picMkLst>
        </pc:picChg>
        <pc:picChg chg="add mod">
          <ac:chgData name="ΘΕΟΛΟΓΟΥ ΣΠΥΡΙΔΩΝ" userId="34cbba67-06a6-40f9-9ebc-134206ab6526" providerId="ADAL" clId="{F722A956-3F7C-48ED-B027-1F1B2B982964}" dt="2022-06-17T14:01:00.149" v="6186" actId="14100"/>
          <ac:picMkLst>
            <pc:docMk/>
            <pc:sldMk cId="1422230301" sldId="273"/>
            <ac:picMk id="6" creationId="{1C10951B-FEB6-4C9B-7CF8-F567DEC8DAA6}"/>
          </ac:picMkLst>
        </pc:picChg>
        <pc:picChg chg="del">
          <ac:chgData name="ΘΕΟΛΟΓΟΥ ΣΠΥΡΙΔΩΝ" userId="34cbba67-06a6-40f9-9ebc-134206ab6526" providerId="ADAL" clId="{F722A956-3F7C-48ED-B027-1F1B2B982964}" dt="2022-06-17T13:59:51.899" v="6173" actId="478"/>
          <ac:picMkLst>
            <pc:docMk/>
            <pc:sldMk cId="1422230301" sldId="273"/>
            <ac:picMk id="10" creationId="{C98F1E57-4EEE-6E39-4CCD-2B5950C08D95}"/>
          </ac:picMkLst>
        </pc:picChg>
      </pc:sldChg>
      <pc:sldChg chg="new del">
        <pc:chgData name="ΘΕΟΛΟΓΟΥ ΣΠΥΡΙΔΩΝ" userId="34cbba67-06a6-40f9-9ebc-134206ab6526" providerId="ADAL" clId="{F722A956-3F7C-48ED-B027-1F1B2B982964}" dt="2022-06-17T14:01:20.433" v="6189" actId="47"/>
        <pc:sldMkLst>
          <pc:docMk/>
          <pc:sldMk cId="1435539308" sldId="274"/>
        </pc:sldMkLst>
      </pc:sldChg>
      <pc:sldChg chg="addSp delSp modSp add mod">
        <pc:chgData name="ΘΕΟΛΟΓΟΥ ΣΠΥΡΙΔΩΝ" userId="34cbba67-06a6-40f9-9ebc-134206ab6526" providerId="ADAL" clId="{F722A956-3F7C-48ED-B027-1F1B2B982964}" dt="2022-06-17T14:06:28.565" v="6264" actId="1076"/>
        <pc:sldMkLst>
          <pc:docMk/>
          <pc:sldMk cId="1584933712" sldId="275"/>
        </pc:sldMkLst>
        <pc:spChg chg="mod">
          <ac:chgData name="ΘΕΟΛΟΓΟΥ ΣΠΥΡΙΔΩΝ" userId="34cbba67-06a6-40f9-9ebc-134206ab6526" providerId="ADAL" clId="{F722A956-3F7C-48ED-B027-1F1B2B982964}" dt="2022-06-17T14:05:03.789" v="6259" actId="20577"/>
          <ac:spMkLst>
            <pc:docMk/>
            <pc:sldMk cId="1584933712" sldId="275"/>
            <ac:spMk id="8" creationId="{130F6D13-70A4-2AB1-0ABE-E14F276CF440}"/>
          </ac:spMkLst>
        </pc:spChg>
        <pc:picChg chg="del">
          <ac:chgData name="ΘΕΟΛΟΓΟΥ ΣΠΥΡΙΔΩΝ" userId="34cbba67-06a6-40f9-9ebc-134206ab6526" providerId="ADAL" clId="{F722A956-3F7C-48ED-B027-1F1B2B982964}" dt="2022-06-17T14:05:06.265" v="6260" actId="478"/>
          <ac:picMkLst>
            <pc:docMk/>
            <pc:sldMk cId="1584933712" sldId="275"/>
            <ac:picMk id="4" creationId="{A8438B61-9FB7-1434-885D-987B2BFD5E57}"/>
          </ac:picMkLst>
        </pc:picChg>
        <pc:picChg chg="add mod">
          <ac:chgData name="ΘΕΟΛΟΓΟΥ ΣΠΥΡΙΔΩΝ" userId="34cbba67-06a6-40f9-9ebc-134206ab6526" providerId="ADAL" clId="{F722A956-3F7C-48ED-B027-1F1B2B982964}" dt="2022-06-17T14:06:28.565" v="6264" actId="1076"/>
          <ac:picMkLst>
            <pc:docMk/>
            <pc:sldMk cId="1584933712" sldId="275"/>
            <ac:picMk id="5" creationId="{925BE6AB-6DEE-2AE0-4016-50A2128EBB1E}"/>
          </ac:picMkLst>
        </pc:picChg>
        <pc:picChg chg="del">
          <ac:chgData name="ΘΕΟΛΟΓΟΥ ΣΠΥΡΙΔΩΝ" userId="34cbba67-06a6-40f9-9ebc-134206ab6526" providerId="ADAL" clId="{F722A956-3F7C-48ED-B027-1F1B2B982964}" dt="2022-06-17T14:05:07.046" v="6261" actId="478"/>
          <ac:picMkLst>
            <pc:docMk/>
            <pc:sldMk cId="1584933712" sldId="275"/>
            <ac:picMk id="6" creationId="{1C10951B-FEB6-4C9B-7CF8-F567DEC8DAA6}"/>
          </ac:picMkLst>
        </pc:picChg>
      </pc:sldChg>
      <pc:sldChg chg="addSp delSp modSp add mod">
        <pc:chgData name="ΘΕΟΛΟΓΟΥ ΣΠΥΡΙΔΩΝ" userId="34cbba67-06a6-40f9-9ebc-134206ab6526" providerId="ADAL" clId="{F722A956-3F7C-48ED-B027-1F1B2B982964}" dt="2022-06-17T14:09:44.803" v="6319" actId="14100"/>
        <pc:sldMkLst>
          <pc:docMk/>
          <pc:sldMk cId="2487285498" sldId="276"/>
        </pc:sldMkLst>
        <pc:spChg chg="mod">
          <ac:chgData name="ΘΕΟΛΟΓΟΥ ΣΠΥΡΙΔΩΝ" userId="34cbba67-06a6-40f9-9ebc-134206ab6526" providerId="ADAL" clId="{F722A956-3F7C-48ED-B027-1F1B2B982964}" dt="2022-06-17T14:07:47.225" v="6296" actId="20577"/>
          <ac:spMkLst>
            <pc:docMk/>
            <pc:sldMk cId="2487285498" sldId="276"/>
            <ac:spMk id="8" creationId="{130F6D13-70A4-2AB1-0ABE-E14F276CF440}"/>
          </ac:spMkLst>
        </pc:spChg>
        <pc:picChg chg="add mod">
          <ac:chgData name="ΘΕΟΛΟΓΟΥ ΣΠΥΡΙΔΩΝ" userId="34cbba67-06a6-40f9-9ebc-134206ab6526" providerId="ADAL" clId="{F722A956-3F7C-48ED-B027-1F1B2B982964}" dt="2022-06-17T14:09:05.315" v="6314" actId="1076"/>
          <ac:picMkLst>
            <pc:docMk/>
            <pc:sldMk cId="2487285498" sldId="276"/>
            <ac:picMk id="4" creationId="{D203796A-B00D-8F4F-3B90-D13A0411CD56}"/>
          </ac:picMkLst>
        </pc:picChg>
        <pc:picChg chg="del">
          <ac:chgData name="ΘΕΟΛΟΓΟΥ ΣΠΥΡΙΔΩΝ" userId="34cbba67-06a6-40f9-9ebc-134206ab6526" providerId="ADAL" clId="{F722A956-3F7C-48ED-B027-1F1B2B982964}" dt="2022-06-17T14:07:49.265" v="6297" actId="478"/>
          <ac:picMkLst>
            <pc:docMk/>
            <pc:sldMk cId="2487285498" sldId="276"/>
            <ac:picMk id="5" creationId="{925BE6AB-6DEE-2AE0-4016-50A2128EBB1E}"/>
          </ac:picMkLst>
        </pc:picChg>
        <pc:picChg chg="add mod">
          <ac:chgData name="ΘΕΟΛΟΓΟΥ ΣΠΥΡΙΔΩΝ" userId="34cbba67-06a6-40f9-9ebc-134206ab6526" providerId="ADAL" clId="{F722A956-3F7C-48ED-B027-1F1B2B982964}" dt="2022-06-17T14:09:44.803" v="6319" actId="14100"/>
          <ac:picMkLst>
            <pc:docMk/>
            <pc:sldMk cId="2487285498" sldId="276"/>
            <ac:picMk id="7" creationId="{3FA33F6D-46AD-D390-B77B-5F278B3C583D}"/>
          </ac:picMkLst>
        </pc:picChg>
      </pc:sldChg>
      <pc:sldChg chg="new del">
        <pc:chgData name="ΘΕΟΛΟΓΟΥ ΣΠΥΡΙΔΩΝ" userId="34cbba67-06a6-40f9-9ebc-134206ab6526" providerId="ADAL" clId="{F722A956-3F7C-48ED-B027-1F1B2B982964}" dt="2022-06-17T14:07:28.999" v="6266" actId="47"/>
        <pc:sldMkLst>
          <pc:docMk/>
          <pc:sldMk cId="2539529409" sldId="276"/>
        </pc:sldMkLst>
      </pc:sldChg>
      <pc:sldChg chg="addSp delSp modSp add mod">
        <pc:chgData name="ΘΕΟΛΟΓΟΥ ΣΠΥΡΙΔΩΝ" userId="34cbba67-06a6-40f9-9ebc-134206ab6526" providerId="ADAL" clId="{F722A956-3F7C-48ED-B027-1F1B2B982964}" dt="2022-06-17T14:12:14.573" v="6344" actId="1076"/>
        <pc:sldMkLst>
          <pc:docMk/>
          <pc:sldMk cId="1621558788" sldId="277"/>
        </pc:sldMkLst>
        <pc:spChg chg="mod">
          <ac:chgData name="ΘΕΟΛΟΓΟΥ ΣΠΥΡΙΔΩΝ" userId="34cbba67-06a6-40f9-9ebc-134206ab6526" providerId="ADAL" clId="{F722A956-3F7C-48ED-B027-1F1B2B982964}" dt="2022-06-17T14:10:28.394" v="6337" actId="20577"/>
          <ac:spMkLst>
            <pc:docMk/>
            <pc:sldMk cId="1621558788" sldId="277"/>
            <ac:spMk id="8" creationId="{130F6D13-70A4-2AB1-0ABE-E14F276CF440}"/>
          </ac:spMkLst>
        </pc:spChg>
        <pc:picChg chg="del">
          <ac:chgData name="ΘΕΟΛΟΓΟΥ ΣΠΥΡΙΔΩΝ" userId="34cbba67-06a6-40f9-9ebc-134206ab6526" providerId="ADAL" clId="{F722A956-3F7C-48ED-B027-1F1B2B982964}" dt="2022-06-17T14:12:02.513" v="6338" actId="478"/>
          <ac:picMkLst>
            <pc:docMk/>
            <pc:sldMk cId="1621558788" sldId="277"/>
            <ac:picMk id="4" creationId="{D203796A-B00D-8F4F-3B90-D13A0411CD56}"/>
          </ac:picMkLst>
        </pc:picChg>
        <pc:picChg chg="add mod">
          <ac:chgData name="ΘΕΟΛΟΓΟΥ ΣΠΥΡΙΔΩΝ" userId="34cbba67-06a6-40f9-9ebc-134206ab6526" providerId="ADAL" clId="{F722A956-3F7C-48ED-B027-1F1B2B982964}" dt="2022-06-17T14:12:14.573" v="6344" actId="1076"/>
          <ac:picMkLst>
            <pc:docMk/>
            <pc:sldMk cId="1621558788" sldId="277"/>
            <ac:picMk id="5" creationId="{D681E39A-1A1C-B513-0811-492B28142CB2}"/>
          </ac:picMkLst>
        </pc:picChg>
        <pc:picChg chg="del">
          <ac:chgData name="ΘΕΟΛΟΓΟΥ ΣΠΥΡΙΔΩΝ" userId="34cbba67-06a6-40f9-9ebc-134206ab6526" providerId="ADAL" clId="{F722A956-3F7C-48ED-B027-1F1B2B982964}" dt="2022-06-17T14:12:03.043" v="6339" actId="478"/>
          <ac:picMkLst>
            <pc:docMk/>
            <pc:sldMk cId="1621558788" sldId="277"/>
            <ac:picMk id="7" creationId="{3FA33F6D-46AD-D390-B77B-5F278B3C583D}"/>
          </ac:picMkLst>
        </pc:picChg>
      </pc:sldChg>
      <pc:sldChg chg="add del">
        <pc:chgData name="ΘΕΟΛΟΓΟΥ ΣΠΥΡΙΔΩΝ" userId="34cbba67-06a6-40f9-9ebc-134206ab6526" providerId="ADAL" clId="{F722A956-3F7C-48ED-B027-1F1B2B982964}" dt="2022-06-17T14:07:50.917" v="6299"/>
        <pc:sldMkLst>
          <pc:docMk/>
          <pc:sldMk cId="2572672092" sldId="277"/>
        </pc:sldMkLst>
      </pc:sldChg>
      <pc:sldChg chg="new del">
        <pc:chgData name="ΘΕΟΛΟΓΟΥ ΣΠΥΡΙΔΩΝ" userId="34cbba67-06a6-40f9-9ebc-134206ab6526" providerId="ADAL" clId="{F722A956-3F7C-48ED-B027-1F1B2B982964}" dt="2022-06-17T14:10:14.148" v="6321" actId="47"/>
        <pc:sldMkLst>
          <pc:docMk/>
          <pc:sldMk cId="4217535097" sldId="277"/>
        </pc:sldMkLst>
      </pc:sldChg>
      <pc:sldChg chg="new del">
        <pc:chgData name="ΘΕΟΛΟΓΟΥ ΣΠΥΡΙΔΩΝ" userId="34cbba67-06a6-40f9-9ebc-134206ab6526" providerId="ADAL" clId="{F722A956-3F7C-48ED-B027-1F1B2B982964}" dt="2022-06-17T14:12:42.581" v="6346" actId="47"/>
        <pc:sldMkLst>
          <pc:docMk/>
          <pc:sldMk cId="748956840" sldId="278"/>
        </pc:sldMkLst>
      </pc:sldChg>
      <pc:sldChg chg="addSp delSp modSp add mod">
        <pc:chgData name="ΘΕΟΛΟΓΟΥ ΣΠΥΡΙΔΩΝ" userId="34cbba67-06a6-40f9-9ebc-134206ab6526" providerId="ADAL" clId="{F722A956-3F7C-48ED-B027-1F1B2B982964}" dt="2022-06-17T14:28:06.928" v="6389" actId="478"/>
        <pc:sldMkLst>
          <pc:docMk/>
          <pc:sldMk cId="3652774029" sldId="278"/>
        </pc:sldMkLst>
        <pc:spChg chg="add mod">
          <ac:chgData name="ΘΕΟΛΟΓΟΥ ΣΠΥΡΙΔΩΝ" userId="34cbba67-06a6-40f9-9ebc-134206ab6526" providerId="ADAL" clId="{F722A956-3F7C-48ED-B027-1F1B2B982964}" dt="2022-06-17T14:28:02.519" v="6388" actId="20577"/>
          <ac:spMkLst>
            <pc:docMk/>
            <pc:sldMk cId="3652774029" sldId="278"/>
            <ac:spMk id="2" creationId="{DDD5ABD0-C0EF-AD63-7E82-A5B7F533EB90}"/>
          </ac:spMkLst>
        </pc:spChg>
        <pc:spChg chg="add del mod">
          <ac:chgData name="ΘΕΟΛΟΓΟΥ ΣΠΥΡΙΔΩΝ" userId="34cbba67-06a6-40f9-9ebc-134206ab6526" providerId="ADAL" clId="{F722A956-3F7C-48ED-B027-1F1B2B982964}" dt="2022-06-17T14:28:06.928" v="6389" actId="478"/>
          <ac:spMkLst>
            <pc:docMk/>
            <pc:sldMk cId="3652774029" sldId="278"/>
            <ac:spMk id="3" creationId="{95929A3F-1E89-B181-4543-E82063EBF254}"/>
          </ac:spMkLst>
        </pc:spChg>
        <pc:spChg chg="mod">
          <ac:chgData name="ΘΕΟΛΟΓΟΥ ΣΠΥΡΙΔΩΝ" userId="34cbba67-06a6-40f9-9ebc-134206ab6526" providerId="ADAL" clId="{F722A956-3F7C-48ED-B027-1F1B2B982964}" dt="2022-06-17T14:25:52.588" v="6362" actId="20577"/>
          <ac:spMkLst>
            <pc:docMk/>
            <pc:sldMk cId="3652774029" sldId="278"/>
            <ac:spMk id="5" creationId="{0B7B222C-2FB6-FEE7-36FD-C109DF336DF6}"/>
          </ac:spMkLst>
        </pc:spChg>
        <pc:spChg chg="del">
          <ac:chgData name="ΘΕΟΛΟΓΟΥ ΣΠΥΡΙΔΩΝ" userId="34cbba67-06a6-40f9-9ebc-134206ab6526" providerId="ADAL" clId="{F722A956-3F7C-48ED-B027-1F1B2B982964}" dt="2022-06-17T14:26:17.299" v="6363" actId="478"/>
          <ac:spMkLst>
            <pc:docMk/>
            <pc:sldMk cId="3652774029" sldId="278"/>
            <ac:spMk id="7" creationId="{563D716D-D1BB-1F80-56DF-A9CD353A7F95}"/>
          </ac:spMkLst>
        </pc:spChg>
        <pc:spChg chg="del">
          <ac:chgData name="ΘΕΟΛΟΓΟΥ ΣΠΥΡΙΔΩΝ" userId="34cbba67-06a6-40f9-9ebc-134206ab6526" providerId="ADAL" clId="{F722A956-3F7C-48ED-B027-1F1B2B982964}" dt="2022-06-17T14:26:20.658" v="6364" actId="478"/>
          <ac:spMkLst>
            <pc:docMk/>
            <pc:sldMk cId="3652774029" sldId="278"/>
            <ac:spMk id="8" creationId="{69578D98-79F3-56AD-659B-BA502C5F65DA}"/>
          </ac:spMkLst>
        </pc:spChg>
      </pc:sldChg>
      <pc:sldChg chg="modSp new mod">
        <pc:chgData name="ΘΕΟΛΟΓΟΥ ΣΠΥΡΙΔΩΝ" userId="34cbba67-06a6-40f9-9ebc-134206ab6526" providerId="ADAL" clId="{F722A956-3F7C-48ED-B027-1F1B2B982964}" dt="2022-06-17T14:30:07.537" v="6438" actId="20577"/>
        <pc:sldMkLst>
          <pc:docMk/>
          <pc:sldMk cId="2728884514" sldId="279"/>
        </pc:sldMkLst>
        <pc:spChg chg="mod">
          <ac:chgData name="ΘΕΟΛΟΓΟΥ ΣΠΥΡΙΔΩΝ" userId="34cbba67-06a6-40f9-9ebc-134206ab6526" providerId="ADAL" clId="{F722A956-3F7C-48ED-B027-1F1B2B982964}" dt="2022-06-17T14:30:07.537" v="6438" actId="20577"/>
          <ac:spMkLst>
            <pc:docMk/>
            <pc:sldMk cId="2728884514" sldId="279"/>
            <ac:spMk id="2" creationId="{E3DD35FB-42BE-8B02-B57F-A0F9A5252D0E}"/>
          </ac:spMkLst>
        </pc:spChg>
      </pc:sldChg>
      <pc:sldChg chg="modSp add mod">
        <pc:chgData name="ΘΕΟΛΟΓΟΥ ΣΠΥΡΙΔΩΝ" userId="34cbba67-06a6-40f9-9ebc-134206ab6526" providerId="ADAL" clId="{F722A956-3F7C-48ED-B027-1F1B2B982964}" dt="2022-06-23T12:00:36.347" v="7094" actId="20577"/>
        <pc:sldMkLst>
          <pc:docMk/>
          <pc:sldMk cId="239917433" sldId="280"/>
        </pc:sldMkLst>
        <pc:spChg chg="mod">
          <ac:chgData name="ΘΕΟΛΟΓΟΥ ΣΠΥΡΙΔΩΝ" userId="34cbba67-06a6-40f9-9ebc-134206ab6526" providerId="ADAL" clId="{F722A956-3F7C-48ED-B027-1F1B2B982964}" dt="2022-06-23T11:58:14.504" v="6686" actId="20577"/>
          <ac:spMkLst>
            <pc:docMk/>
            <pc:sldMk cId="239917433" sldId="280"/>
            <ac:spMk id="2" creationId="{C0D3743E-D8B0-F2C0-FEEB-48725188B570}"/>
          </ac:spMkLst>
        </pc:spChg>
        <pc:spChg chg="mod">
          <ac:chgData name="ΘΕΟΛΟΓΟΥ ΣΠΥΡΙΔΩΝ" userId="34cbba67-06a6-40f9-9ebc-134206ab6526" providerId="ADAL" clId="{F722A956-3F7C-48ED-B027-1F1B2B982964}" dt="2022-06-23T12:00:36.347" v="7094" actId="20577"/>
          <ac:spMkLst>
            <pc:docMk/>
            <pc:sldMk cId="239917433" sldId="280"/>
            <ac:spMk id="3" creationId="{65F76CB4-9764-8D79-0F1D-945487DFF883}"/>
          </ac:spMkLst>
        </pc:spChg>
      </pc:sldChg>
    </pc:docChg>
  </pc:docChgLst>
  <pc:docChgLst>
    <pc:chgData name="ΘΕΟΛΟΓΟΥ ΣΠΥΡΙΔΩΝ" userId="34cbba67-06a6-40f9-9ebc-134206ab6526" providerId="ADAL" clId="{502560FD-D0D0-42F8-83D8-A11B40DD14BC}"/>
    <pc:docChg chg="undo redo custSel addSld delSld modSld">
      <pc:chgData name="ΘΕΟΛΟΓΟΥ ΣΠΥΡΙΔΩΝ" userId="34cbba67-06a6-40f9-9ebc-134206ab6526" providerId="ADAL" clId="{502560FD-D0D0-42F8-83D8-A11B40DD14BC}" dt="2022-06-24T16:44:34.346" v="8767" actId="20577"/>
      <pc:docMkLst>
        <pc:docMk/>
      </pc:docMkLst>
      <pc:sldChg chg="modSp mod">
        <pc:chgData name="ΘΕΟΛΟΓΟΥ ΣΠΥΡΙΔΩΝ" userId="34cbba67-06a6-40f9-9ebc-134206ab6526" providerId="ADAL" clId="{502560FD-D0D0-42F8-83D8-A11B40DD14BC}" dt="2022-06-23T15:35:45.363" v="8483" actId="27636"/>
        <pc:sldMkLst>
          <pc:docMk/>
          <pc:sldMk cId="347721936" sldId="257"/>
        </pc:sldMkLst>
        <pc:spChg chg="mod">
          <ac:chgData name="ΘΕΟΛΟΓΟΥ ΣΠΥΡΙΔΩΝ" userId="34cbba67-06a6-40f9-9ebc-134206ab6526" providerId="ADAL" clId="{502560FD-D0D0-42F8-83D8-A11B40DD14BC}" dt="2022-06-23T15:35:45.363" v="8483" actId="27636"/>
          <ac:spMkLst>
            <pc:docMk/>
            <pc:sldMk cId="347721936" sldId="257"/>
            <ac:spMk id="3" creationId="{65F76CB4-9764-8D79-0F1D-945487DFF883}"/>
          </ac:spMkLst>
        </pc:spChg>
      </pc:sldChg>
      <pc:sldChg chg="addSp delSp modSp del mod">
        <pc:chgData name="ΘΕΟΛΟΓΟΥ ΣΠΥΡΙΔΩΝ" userId="34cbba67-06a6-40f9-9ebc-134206ab6526" providerId="ADAL" clId="{502560FD-D0D0-42F8-83D8-A11B40DD14BC}" dt="2022-06-23T13:23:04.528" v="2406" actId="47"/>
        <pc:sldMkLst>
          <pc:docMk/>
          <pc:sldMk cId="280538490" sldId="258"/>
        </pc:sldMkLst>
        <pc:spChg chg="add del mod">
          <ac:chgData name="ΘΕΟΛΟΓΟΥ ΣΠΥΡΙΔΩΝ" userId="34cbba67-06a6-40f9-9ebc-134206ab6526" providerId="ADAL" clId="{502560FD-D0D0-42F8-83D8-A11B40DD14BC}" dt="2022-06-23T13:22:47.371" v="2399" actId="478"/>
          <ac:spMkLst>
            <pc:docMk/>
            <pc:sldMk cId="280538490" sldId="258"/>
            <ac:spMk id="4" creationId="{6967A8C5-CAF2-5449-7E52-673CC2CFA814}"/>
          </ac:spMkLst>
        </pc:spChg>
        <pc:spChg chg="add del mod">
          <ac:chgData name="ΘΕΟΛΟΓΟΥ ΣΠΥΡΙΔΩΝ" userId="34cbba67-06a6-40f9-9ebc-134206ab6526" providerId="ADAL" clId="{502560FD-D0D0-42F8-83D8-A11B40DD14BC}" dt="2022-06-23T13:22:53.191" v="2402" actId="478"/>
          <ac:spMkLst>
            <pc:docMk/>
            <pc:sldMk cId="280538490" sldId="258"/>
            <ac:spMk id="5" creationId="{D3DA0FEF-5143-EC65-ED23-7710A18C4569}"/>
          </ac:spMkLst>
        </pc:spChg>
        <pc:spChg chg="del">
          <ac:chgData name="ΘΕΟΛΟΓΟΥ ΣΠΥΡΙΔΩΝ" userId="34cbba67-06a6-40f9-9ebc-134206ab6526" providerId="ADAL" clId="{502560FD-D0D0-42F8-83D8-A11B40DD14BC}" dt="2022-06-23T13:22:45.614" v="2398" actId="478"/>
          <ac:spMkLst>
            <pc:docMk/>
            <pc:sldMk cId="280538490" sldId="258"/>
            <ac:spMk id="7" creationId="{2B6D7DF4-677F-E2FE-D2B7-D95C9208959D}"/>
          </ac:spMkLst>
        </pc:spChg>
        <pc:spChg chg="del">
          <ac:chgData name="ΘΕΟΛΟΓΟΥ ΣΠΥΡΙΔΩΝ" userId="34cbba67-06a6-40f9-9ebc-134206ab6526" providerId="ADAL" clId="{502560FD-D0D0-42F8-83D8-A11B40DD14BC}" dt="2022-06-23T13:22:51.141" v="2401" actId="478"/>
          <ac:spMkLst>
            <pc:docMk/>
            <pc:sldMk cId="280538490" sldId="258"/>
            <ac:spMk id="20" creationId="{E4F2799A-A49C-2D1F-53A8-D858DA42EA97}"/>
          </ac:spMkLst>
        </pc:spChg>
        <pc:spChg chg="del">
          <ac:chgData name="ΘΕΟΛΟΓΟΥ ΣΠΥΡΙΔΩΝ" userId="34cbba67-06a6-40f9-9ebc-134206ab6526" providerId="ADAL" clId="{502560FD-D0D0-42F8-83D8-A11B40DD14BC}" dt="2022-06-23T13:22:54.811" v="2403" actId="478"/>
          <ac:spMkLst>
            <pc:docMk/>
            <pc:sldMk cId="280538490" sldId="258"/>
            <ac:spMk id="37" creationId="{41949960-8E71-4B9E-F72D-1B572E8E6A0C}"/>
          </ac:spMkLst>
        </pc:spChg>
        <pc:picChg chg="del">
          <ac:chgData name="ΘΕΟΛΟΓΟΥ ΣΠΥΡΙΔΩΝ" userId="34cbba67-06a6-40f9-9ebc-134206ab6526" providerId="ADAL" clId="{502560FD-D0D0-42F8-83D8-A11B40DD14BC}" dt="2022-06-23T13:22:49.721" v="2400" actId="478"/>
          <ac:picMkLst>
            <pc:docMk/>
            <pc:sldMk cId="280538490" sldId="258"/>
            <ac:picMk id="22" creationId="{E455E03E-2F12-2F17-ADE7-4AD637193F85}"/>
          </ac:picMkLst>
        </pc:picChg>
        <pc:picChg chg="del">
          <ac:chgData name="ΘΕΟΛΟΓΟΥ ΣΠΥΡΙΔΩΝ" userId="34cbba67-06a6-40f9-9ebc-134206ab6526" providerId="ADAL" clId="{502560FD-D0D0-42F8-83D8-A11B40DD14BC}" dt="2022-06-23T13:22:56.230" v="2404" actId="478"/>
          <ac:picMkLst>
            <pc:docMk/>
            <pc:sldMk cId="280538490" sldId="258"/>
            <ac:picMk id="38" creationId="{31E9FD78-986F-DE7F-051E-DBD7A0E20EC9}"/>
          </ac:picMkLst>
        </pc:picChg>
      </pc:sldChg>
      <pc:sldChg chg="addSp delSp modSp mod">
        <pc:chgData name="ΘΕΟΛΟΓΟΥ ΣΠΥΡΙΔΩΝ" userId="34cbba67-06a6-40f9-9ebc-134206ab6526" providerId="ADAL" clId="{502560FD-D0D0-42F8-83D8-A11B40DD14BC}" dt="2022-06-23T14:56:16.841" v="6202" actId="1076"/>
        <pc:sldMkLst>
          <pc:docMk/>
          <pc:sldMk cId="2058658014" sldId="259"/>
        </pc:sldMkLst>
        <pc:spChg chg="del">
          <ac:chgData name="ΘΕΟΛΟΓΟΥ ΣΠΥΡΙΔΩΝ" userId="34cbba67-06a6-40f9-9ebc-134206ab6526" providerId="ADAL" clId="{502560FD-D0D0-42F8-83D8-A11B40DD14BC}" dt="2022-06-23T14:28:33.311" v="3435" actId="478"/>
          <ac:spMkLst>
            <pc:docMk/>
            <pc:sldMk cId="2058658014" sldId="259"/>
            <ac:spMk id="6" creationId="{CEABEB94-B9D3-512C-0B52-C945E03EE4DD}"/>
          </ac:spMkLst>
        </pc:spChg>
        <pc:spChg chg="del">
          <ac:chgData name="ΘΕΟΛΟΓΟΥ ΣΠΥΡΙΔΩΝ" userId="34cbba67-06a6-40f9-9ebc-134206ab6526" providerId="ADAL" clId="{502560FD-D0D0-42F8-83D8-A11B40DD14BC}" dt="2022-06-23T14:28:34.780" v="3436" actId="478"/>
          <ac:spMkLst>
            <pc:docMk/>
            <pc:sldMk cId="2058658014" sldId="259"/>
            <ac:spMk id="8" creationId="{9DCE434A-5295-F43F-9705-1CB9ADAFAF0C}"/>
          </ac:spMkLst>
        </pc:spChg>
        <pc:spChg chg="del">
          <ac:chgData name="ΘΕΟΛΟΓΟΥ ΣΠΥΡΙΔΩΝ" userId="34cbba67-06a6-40f9-9ebc-134206ab6526" providerId="ADAL" clId="{502560FD-D0D0-42F8-83D8-A11B40DD14BC}" dt="2022-06-23T14:28:35.580" v="3437" actId="478"/>
          <ac:spMkLst>
            <pc:docMk/>
            <pc:sldMk cId="2058658014" sldId="259"/>
            <ac:spMk id="9" creationId="{EA5107A8-01AC-E825-F671-39995E0DF0C0}"/>
          </ac:spMkLst>
        </pc:spChg>
        <pc:spChg chg="add mod">
          <ac:chgData name="ΘΕΟΛΟΓΟΥ ΣΠΥΡΙΔΩΝ" userId="34cbba67-06a6-40f9-9ebc-134206ab6526" providerId="ADAL" clId="{502560FD-D0D0-42F8-83D8-A11B40DD14BC}" dt="2022-06-23T14:56:06.180" v="6197" actId="20577"/>
          <ac:spMkLst>
            <pc:docMk/>
            <pc:sldMk cId="2058658014" sldId="259"/>
            <ac:spMk id="10" creationId="{5F4D8113-EE47-C5E8-167E-F6B2620382DF}"/>
          </ac:spMkLst>
        </pc:spChg>
        <pc:spChg chg="del mod">
          <ac:chgData name="ΘΕΟΛΟΓΟΥ ΣΠΥΡΙΔΩΝ" userId="34cbba67-06a6-40f9-9ebc-134206ab6526" providerId="ADAL" clId="{502560FD-D0D0-42F8-83D8-A11B40DD14BC}" dt="2022-06-23T14:28:37.620" v="3439" actId="478"/>
          <ac:spMkLst>
            <pc:docMk/>
            <pc:sldMk cId="2058658014" sldId="259"/>
            <ac:spMk id="11" creationId="{1DC114E0-EE38-A010-FE0B-DDA164A96602}"/>
          </ac:spMkLst>
        </pc:spChg>
        <pc:spChg chg="del">
          <ac:chgData name="ΘΕΟΛΟΓΟΥ ΣΠΥΡΙΔΩΝ" userId="34cbba67-06a6-40f9-9ebc-134206ab6526" providerId="ADAL" clId="{502560FD-D0D0-42F8-83D8-A11B40DD14BC}" dt="2022-06-23T14:28:38.410" v="3440" actId="478"/>
          <ac:spMkLst>
            <pc:docMk/>
            <pc:sldMk cId="2058658014" sldId="259"/>
            <ac:spMk id="12" creationId="{7019CD48-5023-4C93-EC2B-EEF576E3D6F6}"/>
          </ac:spMkLst>
        </pc:spChg>
        <pc:spChg chg="add mod">
          <ac:chgData name="ΘΕΟΛΟΓΟΥ ΣΠΥΡΙΔΩΝ" userId="34cbba67-06a6-40f9-9ebc-134206ab6526" providerId="ADAL" clId="{502560FD-D0D0-42F8-83D8-A11B40DD14BC}" dt="2022-06-23T14:56:16.841" v="6202" actId="1076"/>
          <ac:spMkLst>
            <pc:docMk/>
            <pc:sldMk cId="2058658014" sldId="259"/>
            <ac:spMk id="13" creationId="{0B18B7B6-79B9-4ADC-A12B-13F210593B86}"/>
          </ac:spMkLst>
        </pc:spChg>
        <pc:spChg chg="del">
          <ac:chgData name="ΘΕΟΛΟΓΟΥ ΣΠΥΡΙΔΩΝ" userId="34cbba67-06a6-40f9-9ebc-134206ab6526" providerId="ADAL" clId="{502560FD-D0D0-42F8-83D8-A11B40DD14BC}" dt="2022-06-23T14:28:39.530" v="3441" actId="478"/>
          <ac:spMkLst>
            <pc:docMk/>
            <pc:sldMk cId="2058658014" sldId="259"/>
            <ac:spMk id="14" creationId="{B03A8121-CDED-0772-88BF-1B79E3CDA99C}"/>
          </ac:spMkLst>
        </pc:spChg>
      </pc:sldChg>
      <pc:sldChg chg="addSp delSp modSp mod addCm delCm">
        <pc:chgData name="ΘΕΟΛΟΓΟΥ ΣΠΥΡΙΔΩΝ" userId="34cbba67-06a6-40f9-9ebc-134206ab6526" providerId="ADAL" clId="{502560FD-D0D0-42F8-83D8-A11B40DD14BC}" dt="2022-06-23T13:39:01.521" v="3434" actId="1076"/>
        <pc:sldMkLst>
          <pc:docMk/>
          <pc:sldMk cId="853807803" sldId="260"/>
        </pc:sldMkLst>
        <pc:spChg chg="mod">
          <ac:chgData name="ΘΕΟΛΟΓΟΥ ΣΠΥΡΙΔΩΝ" userId="34cbba67-06a6-40f9-9ebc-134206ab6526" providerId="ADAL" clId="{502560FD-D0D0-42F8-83D8-A11B40DD14BC}" dt="2022-06-23T13:23:15.121" v="2420" actId="20577"/>
          <ac:spMkLst>
            <pc:docMk/>
            <pc:sldMk cId="853807803" sldId="260"/>
            <ac:spMk id="4" creationId="{25E09437-37D8-F19D-146B-C9FFCB4A872F}"/>
          </ac:spMkLst>
        </pc:spChg>
        <pc:spChg chg="add del">
          <ac:chgData name="ΘΕΟΛΟΓΟΥ ΣΠΥΡΙΔΩΝ" userId="34cbba67-06a6-40f9-9ebc-134206ab6526" providerId="ADAL" clId="{502560FD-D0D0-42F8-83D8-A11B40DD14BC}" dt="2022-06-23T12:22:37.230" v="147" actId="478"/>
          <ac:spMkLst>
            <pc:docMk/>
            <pc:sldMk cId="853807803" sldId="260"/>
            <ac:spMk id="5" creationId="{870E2608-433A-9042-91D4-EB6521B6C5BE}"/>
          </ac:spMkLst>
        </pc:spChg>
        <pc:spChg chg="add del">
          <ac:chgData name="ΘΕΟΛΟΓΟΥ ΣΠΥΡΙΔΩΝ" userId="34cbba67-06a6-40f9-9ebc-134206ab6526" providerId="ADAL" clId="{502560FD-D0D0-42F8-83D8-A11B40DD14BC}" dt="2022-06-23T12:22:33.299" v="146" actId="478"/>
          <ac:spMkLst>
            <pc:docMk/>
            <pc:sldMk cId="853807803" sldId="260"/>
            <ac:spMk id="6" creationId="{9410AB2E-DD5B-D963-10BE-1D3196533B21}"/>
          </ac:spMkLst>
        </pc:spChg>
        <pc:spChg chg="add del mod">
          <ac:chgData name="ΘΕΟΛΟΓΟΥ ΣΠΥΡΙΔΩΝ" userId="34cbba67-06a6-40f9-9ebc-134206ab6526" providerId="ADAL" clId="{502560FD-D0D0-42F8-83D8-A11B40DD14BC}" dt="2022-06-23T13:28:30.991" v="3024" actId="478"/>
          <ac:spMkLst>
            <pc:docMk/>
            <pc:sldMk cId="853807803" sldId="260"/>
            <ac:spMk id="7" creationId="{D9FE57C5-A42D-5C49-9601-4ADBD2992620}"/>
          </ac:spMkLst>
        </pc:spChg>
        <pc:spChg chg="add del mod">
          <ac:chgData name="ΘΕΟΛΟΓΟΥ ΣΠΥΡΙΔΩΝ" userId="34cbba67-06a6-40f9-9ebc-134206ab6526" providerId="ADAL" clId="{502560FD-D0D0-42F8-83D8-A11B40DD14BC}" dt="2022-06-23T13:28:28.342" v="3022" actId="478"/>
          <ac:spMkLst>
            <pc:docMk/>
            <pc:sldMk cId="853807803" sldId="260"/>
            <ac:spMk id="10" creationId="{C04A080F-952F-70D0-36BD-4A77C80337B8}"/>
          </ac:spMkLst>
        </pc:spChg>
        <pc:spChg chg="add del mod">
          <ac:chgData name="ΘΕΟΛΟΓΟΥ ΣΠΥΡΙΔΩΝ" userId="34cbba67-06a6-40f9-9ebc-134206ab6526" providerId="ADAL" clId="{502560FD-D0D0-42F8-83D8-A11B40DD14BC}" dt="2022-06-23T12:22:00.011" v="143" actId="767"/>
          <ac:spMkLst>
            <pc:docMk/>
            <pc:sldMk cId="853807803" sldId="260"/>
            <ac:spMk id="11" creationId="{08AD14FE-1336-49E5-12B6-EA55EFCD7AF9}"/>
          </ac:spMkLst>
        </pc:spChg>
        <pc:spChg chg="add mod">
          <ac:chgData name="ΘΕΟΛΟΓΟΥ ΣΠΥΡΙΔΩΝ" userId="34cbba67-06a6-40f9-9ebc-134206ab6526" providerId="ADAL" clId="{502560FD-D0D0-42F8-83D8-A11B40DD14BC}" dt="2022-06-23T13:30:17.908" v="3182" actId="1076"/>
          <ac:spMkLst>
            <pc:docMk/>
            <pc:sldMk cId="853807803" sldId="260"/>
            <ac:spMk id="12" creationId="{B60B635F-38F7-ADBE-DDC3-62F0B94733AD}"/>
          </ac:spMkLst>
        </pc:spChg>
        <pc:spChg chg="add mod">
          <ac:chgData name="ΘΕΟΛΟΓΟΥ ΣΠΥΡΙΔΩΝ" userId="34cbba67-06a6-40f9-9ebc-134206ab6526" providerId="ADAL" clId="{502560FD-D0D0-42F8-83D8-A11B40DD14BC}" dt="2022-06-23T13:31:37.012" v="3299" actId="20577"/>
          <ac:spMkLst>
            <pc:docMk/>
            <pc:sldMk cId="853807803" sldId="260"/>
            <ac:spMk id="13" creationId="{2B193D4C-D7C3-D1F0-0ECA-1DB9E717E9A2}"/>
          </ac:spMkLst>
        </pc:spChg>
        <pc:spChg chg="add mod">
          <ac:chgData name="ΘΕΟΛΟΓΟΥ ΣΠΥΡΙΔΩΝ" userId="34cbba67-06a6-40f9-9ebc-134206ab6526" providerId="ADAL" clId="{502560FD-D0D0-42F8-83D8-A11B40DD14BC}" dt="2022-06-23T13:34:53.900" v="3351" actId="1076"/>
          <ac:spMkLst>
            <pc:docMk/>
            <pc:sldMk cId="853807803" sldId="260"/>
            <ac:spMk id="16" creationId="{FFA3249B-E99D-AFDD-5FF3-7CE7F1C8137F}"/>
          </ac:spMkLst>
        </pc:spChg>
        <pc:spChg chg="add mod">
          <ac:chgData name="ΘΕΟΛΟΓΟΥ ΣΠΥΡΙΔΩΝ" userId="34cbba67-06a6-40f9-9ebc-134206ab6526" providerId="ADAL" clId="{502560FD-D0D0-42F8-83D8-A11B40DD14BC}" dt="2022-06-23T13:38:18.479" v="3426" actId="1076"/>
          <ac:spMkLst>
            <pc:docMk/>
            <pc:sldMk cId="853807803" sldId="260"/>
            <ac:spMk id="19" creationId="{E17FA1A8-8DC8-AA0B-B403-22CC16302F4D}"/>
          </ac:spMkLst>
        </pc:spChg>
        <pc:spChg chg="add mod">
          <ac:chgData name="ΘΕΟΛΟΓΟΥ ΣΠΥΡΙΔΩΝ" userId="34cbba67-06a6-40f9-9ebc-134206ab6526" providerId="ADAL" clId="{502560FD-D0D0-42F8-83D8-A11B40DD14BC}" dt="2022-06-23T13:39:01.521" v="3434" actId="1076"/>
          <ac:spMkLst>
            <pc:docMk/>
            <pc:sldMk cId="853807803" sldId="260"/>
            <ac:spMk id="22" creationId="{583511FE-2F02-C6AB-425E-E1B5581343E5}"/>
          </ac:spMkLst>
        </pc:spChg>
        <pc:picChg chg="add del mod">
          <ac:chgData name="ΘΕΟΛΟΓΟΥ ΣΠΥΡΙΔΩΝ" userId="34cbba67-06a6-40f9-9ebc-134206ab6526" providerId="ADAL" clId="{502560FD-D0D0-42F8-83D8-A11B40DD14BC}" dt="2022-06-23T13:28:26.880" v="3021" actId="478"/>
          <ac:picMkLst>
            <pc:docMk/>
            <pc:sldMk cId="853807803" sldId="260"/>
            <ac:picMk id="3" creationId="{ADC1F8F7-170B-C052-2BAE-2EC7B462FCC6}"/>
          </ac:picMkLst>
        </pc:picChg>
        <pc:picChg chg="add del mod">
          <ac:chgData name="ΘΕΟΛΟΓΟΥ ΣΠΥΡΙΔΩΝ" userId="34cbba67-06a6-40f9-9ebc-134206ab6526" providerId="ADAL" clId="{502560FD-D0D0-42F8-83D8-A11B40DD14BC}" dt="2022-06-23T13:28:29.581" v="3023" actId="478"/>
          <ac:picMkLst>
            <pc:docMk/>
            <pc:sldMk cId="853807803" sldId="260"/>
            <ac:picMk id="9" creationId="{759A325C-7551-FA99-E5E7-52941E47EA95}"/>
          </ac:picMkLst>
        </pc:picChg>
        <pc:picChg chg="add del mod">
          <ac:chgData name="ΘΕΟΛΟΓΟΥ ΣΠΥΡΙΔΩΝ" userId="34cbba67-06a6-40f9-9ebc-134206ab6526" providerId="ADAL" clId="{502560FD-D0D0-42F8-83D8-A11B40DD14BC}" dt="2022-06-23T13:37:24.269" v="3413" actId="478"/>
          <ac:picMkLst>
            <pc:docMk/>
            <pc:sldMk cId="853807803" sldId="260"/>
            <ac:picMk id="15" creationId="{25BA28C8-763B-9AC7-2151-A8C0A78B37A5}"/>
          </ac:picMkLst>
        </pc:picChg>
        <pc:picChg chg="add del mod">
          <ac:chgData name="ΘΕΟΛΟΓΟΥ ΣΠΥΡΙΔΩΝ" userId="34cbba67-06a6-40f9-9ebc-134206ab6526" providerId="ADAL" clId="{502560FD-D0D0-42F8-83D8-A11B40DD14BC}" dt="2022-06-23T13:37:52.789" v="3420" actId="478"/>
          <ac:picMkLst>
            <pc:docMk/>
            <pc:sldMk cId="853807803" sldId="260"/>
            <ac:picMk id="18" creationId="{935A1531-E49A-B59C-1B28-E752592BAB14}"/>
          </ac:picMkLst>
        </pc:picChg>
        <pc:picChg chg="add del mod">
          <ac:chgData name="ΘΕΟΛΟΓΟΥ ΣΠΥΡΙΔΩΝ" userId="34cbba67-06a6-40f9-9ebc-134206ab6526" providerId="ADAL" clId="{502560FD-D0D0-42F8-83D8-A11B40DD14BC}" dt="2022-06-23T13:38:45.079" v="3431" actId="478"/>
          <ac:picMkLst>
            <pc:docMk/>
            <pc:sldMk cId="853807803" sldId="260"/>
            <ac:picMk id="21" creationId="{B776F7A7-5AF8-0C98-97FA-2430733DFAF7}"/>
          </ac:picMkLst>
        </pc:picChg>
        <pc:picChg chg="add mod">
          <ac:chgData name="ΘΕΟΛΟΓΟΥ ΣΠΥΡΙΔΩΝ" userId="34cbba67-06a6-40f9-9ebc-134206ab6526" providerId="ADAL" clId="{502560FD-D0D0-42F8-83D8-A11B40DD14BC}" dt="2022-06-23T13:37:27.164" v="3414" actId="1076"/>
          <ac:picMkLst>
            <pc:docMk/>
            <pc:sldMk cId="853807803" sldId="260"/>
            <ac:picMk id="24" creationId="{F5F1591F-5777-93C3-404A-3AD798BB7AAF}"/>
          </ac:picMkLst>
        </pc:picChg>
        <pc:picChg chg="add mod">
          <ac:chgData name="ΘΕΟΛΟΓΟΥ ΣΠΥΡΙΔΩΝ" userId="34cbba67-06a6-40f9-9ebc-134206ab6526" providerId="ADAL" clId="{502560FD-D0D0-42F8-83D8-A11B40DD14BC}" dt="2022-06-23T13:38:10.016" v="3424" actId="1076"/>
          <ac:picMkLst>
            <pc:docMk/>
            <pc:sldMk cId="853807803" sldId="260"/>
            <ac:picMk id="26" creationId="{95265B65-1619-5546-65D1-AEAB0F9A77AF}"/>
          </ac:picMkLst>
        </pc:picChg>
        <pc:picChg chg="add mod">
          <ac:chgData name="ΘΕΟΛΟΓΟΥ ΣΠΥΡΙΔΩΝ" userId="34cbba67-06a6-40f9-9ebc-134206ab6526" providerId="ADAL" clId="{502560FD-D0D0-42F8-83D8-A11B40DD14BC}" dt="2022-06-23T13:38:52.306" v="3432" actId="1076"/>
          <ac:picMkLst>
            <pc:docMk/>
            <pc:sldMk cId="853807803" sldId="260"/>
            <ac:picMk id="28" creationId="{E5D1B2A6-5788-9DDF-CE5F-F0340FCE9455}"/>
          </ac:picMkLst>
        </pc:picChg>
      </pc:sldChg>
      <pc:sldChg chg="addSp delSp modSp mod">
        <pc:chgData name="ΘΕΟΛΟΓΟΥ ΣΠΥΡΙΔΩΝ" userId="34cbba67-06a6-40f9-9ebc-134206ab6526" providerId="ADAL" clId="{502560FD-D0D0-42F8-83D8-A11B40DD14BC}" dt="2022-06-24T16:44:34.346" v="8767" actId="20577"/>
        <pc:sldMkLst>
          <pc:docMk/>
          <pc:sldMk cId="2126531592" sldId="262"/>
        </pc:sldMkLst>
        <pc:spChg chg="del">
          <ac:chgData name="ΘΕΟΛΟΓΟΥ ΣΠΥΡΙΔΩΝ" userId="34cbba67-06a6-40f9-9ebc-134206ab6526" providerId="ADAL" clId="{502560FD-D0D0-42F8-83D8-A11B40DD14BC}" dt="2022-06-23T12:51:39.201" v="834" actId="478"/>
          <ac:spMkLst>
            <pc:docMk/>
            <pc:sldMk cId="2126531592" sldId="262"/>
            <ac:spMk id="2" creationId="{8BBA52E8-0D4A-CDDA-8543-199677CE0F16}"/>
          </ac:spMkLst>
        </pc:spChg>
        <pc:spChg chg="del">
          <ac:chgData name="ΘΕΟΛΟΓΟΥ ΣΠΥΡΙΔΩΝ" userId="34cbba67-06a6-40f9-9ebc-134206ab6526" providerId="ADAL" clId="{502560FD-D0D0-42F8-83D8-A11B40DD14BC}" dt="2022-06-23T12:51:35.401" v="833" actId="478"/>
          <ac:spMkLst>
            <pc:docMk/>
            <pc:sldMk cId="2126531592" sldId="262"/>
            <ac:spMk id="5" creationId="{870E2608-433A-9042-91D4-EB6521B6C5BE}"/>
          </ac:spMkLst>
        </pc:spChg>
        <pc:spChg chg="add mod">
          <ac:chgData name="ΘΕΟΛΟΓΟΥ ΣΠΥΡΙΔΩΝ" userId="34cbba67-06a6-40f9-9ebc-134206ab6526" providerId="ADAL" clId="{502560FD-D0D0-42F8-83D8-A11B40DD14BC}" dt="2022-06-24T16:44:34.346" v="8767" actId="20577"/>
          <ac:spMkLst>
            <pc:docMk/>
            <pc:sldMk cId="2126531592" sldId="262"/>
            <ac:spMk id="6" creationId="{75B399A3-967E-9E9A-C5DE-632436FD902B}"/>
          </ac:spMkLst>
        </pc:spChg>
        <pc:spChg chg="add mod">
          <ac:chgData name="ΘΕΟΛΟΓΟΥ ΣΠΥΡΙΔΩΝ" userId="34cbba67-06a6-40f9-9ebc-134206ab6526" providerId="ADAL" clId="{502560FD-D0D0-42F8-83D8-A11B40DD14BC}" dt="2022-06-24T13:12:37.691" v="8728" actId="20577"/>
          <ac:spMkLst>
            <pc:docMk/>
            <pc:sldMk cId="2126531592" sldId="262"/>
            <ac:spMk id="7" creationId="{CC306AC3-59B7-5091-C348-83074448298E}"/>
          </ac:spMkLst>
        </pc:spChg>
      </pc:sldChg>
      <pc:sldChg chg="addSp delSp modSp mod">
        <pc:chgData name="ΘΕΟΛΟΓΟΥ ΣΠΥΡΙΔΩΝ" userId="34cbba67-06a6-40f9-9ebc-134206ab6526" providerId="ADAL" clId="{502560FD-D0D0-42F8-83D8-A11B40DD14BC}" dt="2022-06-23T13:18:09.571" v="2397" actId="20577"/>
        <pc:sldMkLst>
          <pc:docMk/>
          <pc:sldMk cId="3604208627" sldId="263"/>
        </pc:sldMkLst>
        <pc:spChg chg="del">
          <ac:chgData name="ΘΕΟΛΟΓΟΥ ΣΠΥΡΙΔΩΝ" userId="34cbba67-06a6-40f9-9ebc-134206ab6526" providerId="ADAL" clId="{502560FD-D0D0-42F8-83D8-A11B40DD14BC}" dt="2022-06-23T13:10:38.491" v="1516" actId="478"/>
          <ac:spMkLst>
            <pc:docMk/>
            <pc:sldMk cId="3604208627" sldId="263"/>
            <ac:spMk id="5" creationId="{870E2608-433A-9042-91D4-EB6521B6C5BE}"/>
          </ac:spMkLst>
        </pc:spChg>
        <pc:spChg chg="del">
          <ac:chgData name="ΘΕΟΛΟΓΟΥ ΣΠΥΡΙΔΩΝ" userId="34cbba67-06a6-40f9-9ebc-134206ab6526" providerId="ADAL" clId="{502560FD-D0D0-42F8-83D8-A11B40DD14BC}" dt="2022-06-23T13:10:41.270" v="1517" actId="478"/>
          <ac:spMkLst>
            <pc:docMk/>
            <pc:sldMk cId="3604208627" sldId="263"/>
            <ac:spMk id="6" creationId="{35B875B3-217A-1F7F-DC11-F9D4E8282F5F}"/>
          </ac:spMkLst>
        </pc:spChg>
        <pc:spChg chg="add mod">
          <ac:chgData name="ΘΕΟΛΟΓΟΥ ΣΠΥΡΙΔΩΝ" userId="34cbba67-06a6-40f9-9ebc-134206ab6526" providerId="ADAL" clId="{502560FD-D0D0-42F8-83D8-A11B40DD14BC}" dt="2022-06-23T13:18:09.571" v="2397" actId="20577"/>
          <ac:spMkLst>
            <pc:docMk/>
            <pc:sldMk cId="3604208627" sldId="263"/>
            <ac:spMk id="7" creationId="{DB57564B-C784-5A96-37CB-7914DF1816CA}"/>
          </ac:spMkLst>
        </pc:spChg>
        <pc:spChg chg="add del mod">
          <ac:chgData name="ΘΕΟΛΟΓΟΥ ΣΠΥΡΙΔΩΝ" userId="34cbba67-06a6-40f9-9ebc-134206ab6526" providerId="ADAL" clId="{502560FD-D0D0-42F8-83D8-A11B40DD14BC}" dt="2022-06-23T13:10:50.022" v="1520"/>
          <ac:spMkLst>
            <pc:docMk/>
            <pc:sldMk cId="3604208627" sldId="263"/>
            <ac:spMk id="8" creationId="{C11E39B0-EA3A-7E19-40D9-BD44A59D9ECF}"/>
          </ac:spMkLst>
        </pc:spChg>
      </pc:sldChg>
      <pc:sldChg chg="addSp delSp modSp mod modShow">
        <pc:chgData name="ΘΕΟΛΟΓΟΥ ΣΠΥΡΙΔΩΝ" userId="34cbba67-06a6-40f9-9ebc-134206ab6526" providerId="ADAL" clId="{502560FD-D0D0-42F8-83D8-A11B40DD14BC}" dt="2022-06-24T13:54:21.638" v="8764" actId="6549"/>
        <pc:sldMkLst>
          <pc:docMk/>
          <pc:sldMk cId="4149506452" sldId="265"/>
        </pc:sldMkLst>
        <pc:spChg chg="mod">
          <ac:chgData name="ΘΕΟΛΟΓΟΥ ΣΠΥΡΙΔΩΝ" userId="34cbba67-06a6-40f9-9ebc-134206ab6526" providerId="ADAL" clId="{502560FD-D0D0-42F8-83D8-A11B40DD14BC}" dt="2022-06-23T14:41:35.358" v="4755" actId="1076"/>
          <ac:spMkLst>
            <pc:docMk/>
            <pc:sldMk cId="4149506452" sldId="265"/>
            <ac:spMk id="2" creationId="{1C1D91AF-4022-5104-8CC4-1FDC76BA04A6}"/>
          </ac:spMkLst>
        </pc:spChg>
        <pc:spChg chg="del">
          <ac:chgData name="ΘΕΟΛΟΓΟΥ ΣΠΥΡΙΔΩΝ" userId="34cbba67-06a6-40f9-9ebc-134206ab6526" providerId="ADAL" clId="{502560FD-D0D0-42F8-83D8-A11B40DD14BC}" dt="2022-06-23T14:41:39.718" v="4756" actId="478"/>
          <ac:spMkLst>
            <pc:docMk/>
            <pc:sldMk cId="4149506452" sldId="265"/>
            <ac:spMk id="3" creationId="{38B80737-1D81-859B-B596-F2B633FB5213}"/>
          </ac:spMkLst>
        </pc:spChg>
        <pc:spChg chg="del">
          <ac:chgData name="ΘΕΟΛΟΓΟΥ ΣΠΥΡΙΔΩΝ" userId="34cbba67-06a6-40f9-9ebc-134206ab6526" providerId="ADAL" clId="{502560FD-D0D0-42F8-83D8-A11B40DD14BC}" dt="2022-06-23T14:41:39.718" v="4756" actId="478"/>
          <ac:spMkLst>
            <pc:docMk/>
            <pc:sldMk cId="4149506452" sldId="265"/>
            <ac:spMk id="5" creationId="{095F5FC2-A186-D9F5-9E39-0FDD2F1CEBDA}"/>
          </ac:spMkLst>
        </pc:spChg>
        <pc:spChg chg="del">
          <ac:chgData name="ΘΕΟΛΟΓΟΥ ΣΠΥΡΙΔΩΝ" userId="34cbba67-06a6-40f9-9ebc-134206ab6526" providerId="ADAL" clId="{502560FD-D0D0-42F8-83D8-A11B40DD14BC}" dt="2022-06-23T14:41:45.768" v="4758" actId="478"/>
          <ac:spMkLst>
            <pc:docMk/>
            <pc:sldMk cId="4149506452" sldId="265"/>
            <ac:spMk id="7" creationId="{5699EC37-A61C-A518-8FD3-CEEDFB8F2E55}"/>
          </ac:spMkLst>
        </pc:spChg>
        <pc:spChg chg="del">
          <ac:chgData name="ΘΕΟΛΟΓΟΥ ΣΠΥΡΙΔΩΝ" userId="34cbba67-06a6-40f9-9ebc-134206ab6526" providerId="ADAL" clId="{502560FD-D0D0-42F8-83D8-A11B40DD14BC}" dt="2022-06-23T14:41:39.718" v="4756" actId="478"/>
          <ac:spMkLst>
            <pc:docMk/>
            <pc:sldMk cId="4149506452" sldId="265"/>
            <ac:spMk id="8" creationId="{2A300147-D759-0DA5-3043-A5F6AF4F4E25}"/>
          </ac:spMkLst>
        </pc:spChg>
        <pc:spChg chg="del">
          <ac:chgData name="ΘΕΟΛΟΓΟΥ ΣΠΥΡΙΔΩΝ" userId="34cbba67-06a6-40f9-9ebc-134206ab6526" providerId="ADAL" clId="{502560FD-D0D0-42F8-83D8-A11B40DD14BC}" dt="2022-06-23T14:41:42.977" v="4757" actId="478"/>
          <ac:spMkLst>
            <pc:docMk/>
            <pc:sldMk cId="4149506452" sldId="265"/>
            <ac:spMk id="10" creationId="{6738EA6A-0CEC-138B-11AB-2A324554E07E}"/>
          </ac:spMkLst>
        </pc:spChg>
        <pc:spChg chg="del">
          <ac:chgData name="ΘΕΟΛΟΓΟΥ ΣΠΥΡΙΔΩΝ" userId="34cbba67-06a6-40f9-9ebc-134206ab6526" providerId="ADAL" clId="{502560FD-D0D0-42F8-83D8-A11B40DD14BC}" dt="2022-06-23T14:41:39.718" v="4756" actId="478"/>
          <ac:spMkLst>
            <pc:docMk/>
            <pc:sldMk cId="4149506452" sldId="265"/>
            <ac:spMk id="11" creationId="{1DC114E0-EE38-A010-FE0B-DDA164A96602}"/>
          </ac:spMkLst>
        </pc:spChg>
        <pc:spChg chg="del">
          <ac:chgData name="ΘΕΟΛΟΓΟΥ ΣΠΥΡΙΔΩΝ" userId="34cbba67-06a6-40f9-9ebc-134206ab6526" providerId="ADAL" clId="{502560FD-D0D0-42F8-83D8-A11B40DD14BC}" dt="2022-06-23T14:41:39.718" v="4756" actId="478"/>
          <ac:spMkLst>
            <pc:docMk/>
            <pc:sldMk cId="4149506452" sldId="265"/>
            <ac:spMk id="12" creationId="{F6B096D4-EC82-458F-E74E-85B2DC3FBA61}"/>
          </ac:spMkLst>
        </pc:spChg>
        <pc:spChg chg="del">
          <ac:chgData name="ΘΕΟΛΟΓΟΥ ΣΠΥΡΙΔΩΝ" userId="34cbba67-06a6-40f9-9ebc-134206ab6526" providerId="ADAL" clId="{502560FD-D0D0-42F8-83D8-A11B40DD14BC}" dt="2022-06-23T14:41:39.718" v="4756" actId="478"/>
          <ac:spMkLst>
            <pc:docMk/>
            <pc:sldMk cId="4149506452" sldId="265"/>
            <ac:spMk id="13" creationId="{7DC1F6CC-9FE2-7ECF-FC0F-930BFDC87AAE}"/>
          </ac:spMkLst>
        </pc:spChg>
        <pc:spChg chg="add mod">
          <ac:chgData name="ΘΕΟΛΟΓΟΥ ΣΠΥΡΙΔΩΝ" userId="34cbba67-06a6-40f9-9ebc-134206ab6526" providerId="ADAL" clId="{502560FD-D0D0-42F8-83D8-A11B40DD14BC}" dt="2022-06-24T13:44:36.860" v="8754" actId="20577"/>
          <ac:spMkLst>
            <pc:docMk/>
            <pc:sldMk cId="4149506452" sldId="265"/>
            <ac:spMk id="14" creationId="{03062BE2-5FE5-2595-C0BA-BC61F0697E3E}"/>
          </ac:spMkLst>
        </pc:spChg>
        <pc:spChg chg="add del mod">
          <ac:chgData name="ΘΕΟΛΟΓΟΥ ΣΠΥΡΙΔΩΝ" userId="34cbba67-06a6-40f9-9ebc-134206ab6526" providerId="ADAL" clId="{502560FD-D0D0-42F8-83D8-A11B40DD14BC}" dt="2022-06-23T14:57:45.556" v="6272" actId="478"/>
          <ac:spMkLst>
            <pc:docMk/>
            <pc:sldMk cId="4149506452" sldId="265"/>
            <ac:spMk id="15" creationId="{66D13DC8-22CC-2199-9BA2-E12B50588AA3}"/>
          </ac:spMkLst>
        </pc:spChg>
        <pc:spChg chg="add mod">
          <ac:chgData name="ΘΕΟΛΟΓΟΥ ΣΠΥΡΙΔΩΝ" userId="34cbba67-06a6-40f9-9ebc-134206ab6526" providerId="ADAL" clId="{502560FD-D0D0-42F8-83D8-A11B40DD14BC}" dt="2022-06-24T13:54:21.638" v="8764" actId="6549"/>
          <ac:spMkLst>
            <pc:docMk/>
            <pc:sldMk cId="4149506452" sldId="265"/>
            <ac:spMk id="16" creationId="{26ABF042-5322-506F-6C30-A18A7FB1A042}"/>
          </ac:spMkLst>
        </pc:spChg>
      </pc:sldChg>
      <pc:sldChg chg="addSp delSp modSp mod">
        <pc:chgData name="ΘΕΟΛΟΓΟΥ ΣΠΥΡΙΔΩΝ" userId="34cbba67-06a6-40f9-9ebc-134206ab6526" providerId="ADAL" clId="{502560FD-D0D0-42F8-83D8-A11B40DD14BC}" dt="2022-06-23T15:07:17.366" v="6723" actId="11529"/>
        <pc:sldMkLst>
          <pc:docMk/>
          <pc:sldMk cId="2813566815" sldId="266"/>
        </pc:sldMkLst>
        <pc:spChg chg="del">
          <ac:chgData name="ΘΕΟΛΟΓΟΥ ΣΠΥΡΙΔΩΝ" userId="34cbba67-06a6-40f9-9ebc-134206ab6526" providerId="ADAL" clId="{502560FD-D0D0-42F8-83D8-A11B40DD14BC}" dt="2022-06-23T15:00:16.555" v="6604" actId="478"/>
          <ac:spMkLst>
            <pc:docMk/>
            <pc:sldMk cId="2813566815" sldId="266"/>
            <ac:spMk id="2" creationId="{B9CF7FEC-0898-E9E0-B5AE-578F1B69B23A}"/>
          </ac:spMkLst>
        </pc:spChg>
        <pc:spChg chg="del">
          <ac:chgData name="ΘΕΟΛΟΓΟΥ ΣΠΥΡΙΔΩΝ" userId="34cbba67-06a6-40f9-9ebc-134206ab6526" providerId="ADAL" clId="{502560FD-D0D0-42F8-83D8-A11B40DD14BC}" dt="2022-06-23T15:00:16.555" v="6604" actId="478"/>
          <ac:spMkLst>
            <pc:docMk/>
            <pc:sldMk cId="2813566815" sldId="266"/>
            <ac:spMk id="3" creationId="{041A6C82-3420-473D-96B4-F4A406F0BCC3}"/>
          </ac:spMkLst>
        </pc:spChg>
        <pc:spChg chg="del">
          <ac:chgData name="ΘΕΟΛΟΓΟΥ ΣΠΥΡΙΔΩΝ" userId="34cbba67-06a6-40f9-9ebc-134206ab6526" providerId="ADAL" clId="{502560FD-D0D0-42F8-83D8-A11B40DD14BC}" dt="2022-06-23T15:00:16.555" v="6604" actId="478"/>
          <ac:spMkLst>
            <pc:docMk/>
            <pc:sldMk cId="2813566815" sldId="266"/>
            <ac:spMk id="5" creationId="{0B7B222C-2FB6-FEE7-36FD-C109DF336DF6}"/>
          </ac:spMkLst>
        </pc:spChg>
        <pc:spChg chg="del">
          <ac:chgData name="ΘΕΟΛΟΓΟΥ ΣΠΥΡΙΔΩΝ" userId="34cbba67-06a6-40f9-9ebc-134206ab6526" providerId="ADAL" clId="{502560FD-D0D0-42F8-83D8-A11B40DD14BC}" dt="2022-06-23T15:00:16.555" v="6604" actId="478"/>
          <ac:spMkLst>
            <pc:docMk/>
            <pc:sldMk cId="2813566815" sldId="266"/>
            <ac:spMk id="6" creationId="{BEFC6023-C306-1D9A-82BC-6DEBAB1604C8}"/>
          </ac:spMkLst>
        </pc:spChg>
        <pc:spChg chg="add mod">
          <ac:chgData name="ΘΕΟΛΟΓΟΥ ΣΠΥΡΙΔΩΝ" userId="34cbba67-06a6-40f9-9ebc-134206ab6526" providerId="ADAL" clId="{502560FD-D0D0-42F8-83D8-A11B40DD14BC}" dt="2022-06-23T15:01:22.704" v="6677" actId="1076"/>
          <ac:spMkLst>
            <pc:docMk/>
            <pc:sldMk cId="2813566815" sldId="266"/>
            <ac:spMk id="7" creationId="{39D00371-74F6-3B80-5F0E-A465A0F60B72}"/>
          </ac:spMkLst>
        </pc:spChg>
        <pc:picChg chg="add mod">
          <ac:chgData name="ΘΕΟΛΟΓΟΥ ΣΠΥΡΙΔΩΝ" userId="34cbba67-06a6-40f9-9ebc-134206ab6526" providerId="ADAL" clId="{502560FD-D0D0-42F8-83D8-A11B40DD14BC}" dt="2022-06-23T15:02:52.802" v="6699" actId="1076"/>
          <ac:picMkLst>
            <pc:docMk/>
            <pc:sldMk cId="2813566815" sldId="266"/>
            <ac:picMk id="9" creationId="{31025386-5FD1-F5C5-C3DA-C79C902E6DD8}"/>
          </ac:picMkLst>
        </pc:picChg>
        <pc:picChg chg="add mod">
          <ac:chgData name="ΘΕΟΛΟΓΟΥ ΣΠΥΡΙΔΩΝ" userId="34cbba67-06a6-40f9-9ebc-134206ab6526" providerId="ADAL" clId="{502560FD-D0D0-42F8-83D8-A11B40DD14BC}" dt="2022-06-23T15:02:21.065" v="6692" actId="1076"/>
          <ac:picMkLst>
            <pc:docMk/>
            <pc:sldMk cId="2813566815" sldId="266"/>
            <ac:picMk id="11" creationId="{3ADD949B-7D7A-7AAE-2E54-60F094F2D895}"/>
          </ac:picMkLst>
        </pc:picChg>
        <pc:picChg chg="add mod">
          <ac:chgData name="ΘΕΟΛΟΓΟΥ ΣΠΥΡΙΔΩΝ" userId="34cbba67-06a6-40f9-9ebc-134206ab6526" providerId="ADAL" clId="{502560FD-D0D0-42F8-83D8-A11B40DD14BC}" dt="2022-06-23T15:02:48.551" v="6698" actId="1076"/>
          <ac:picMkLst>
            <pc:docMk/>
            <pc:sldMk cId="2813566815" sldId="266"/>
            <ac:picMk id="13" creationId="{CB828199-C9EA-1550-8F78-91E223C7F62C}"/>
          </ac:picMkLst>
        </pc:picChg>
        <pc:picChg chg="add mod">
          <ac:chgData name="ΘΕΟΛΟΓΟΥ ΣΠΥΡΙΔΩΝ" userId="34cbba67-06a6-40f9-9ebc-134206ab6526" providerId="ADAL" clId="{502560FD-D0D0-42F8-83D8-A11B40DD14BC}" dt="2022-06-23T15:05:31.790" v="6708" actId="1076"/>
          <ac:picMkLst>
            <pc:docMk/>
            <pc:sldMk cId="2813566815" sldId="266"/>
            <ac:picMk id="19" creationId="{72817D25-8E48-08EB-F986-4B5EBDE666A4}"/>
          </ac:picMkLst>
        </pc:picChg>
        <pc:picChg chg="add mod">
          <ac:chgData name="ΘΕΟΛΟΓΟΥ ΣΠΥΡΙΔΩΝ" userId="34cbba67-06a6-40f9-9ebc-134206ab6526" providerId="ADAL" clId="{502560FD-D0D0-42F8-83D8-A11B40DD14BC}" dt="2022-06-23T15:06:33.227" v="6716" actId="1076"/>
          <ac:picMkLst>
            <pc:docMk/>
            <pc:sldMk cId="2813566815" sldId="266"/>
            <ac:picMk id="21" creationId="{0D7591AB-9C65-8B87-C6D2-36C5727C9A4D}"/>
          </ac:picMkLst>
        </pc:picChg>
        <pc:picChg chg="add mod">
          <ac:chgData name="ΘΕΟΛΟΓΟΥ ΣΠΥΡΙΔΩΝ" userId="34cbba67-06a6-40f9-9ebc-134206ab6526" providerId="ADAL" clId="{502560FD-D0D0-42F8-83D8-A11B40DD14BC}" dt="2022-06-23T15:07:11.923" v="6722" actId="1076"/>
          <ac:picMkLst>
            <pc:docMk/>
            <pc:sldMk cId="2813566815" sldId="266"/>
            <ac:picMk id="29" creationId="{0D593FF5-E31E-9919-BC23-6157C1EAC149}"/>
          </ac:picMkLst>
        </pc:picChg>
        <pc:cxnChg chg="add">
          <ac:chgData name="ΘΕΟΛΟΓΟΥ ΣΠΥΡΙΔΩΝ" userId="34cbba67-06a6-40f9-9ebc-134206ab6526" providerId="ADAL" clId="{502560FD-D0D0-42F8-83D8-A11B40DD14BC}" dt="2022-06-23T15:03:24.371" v="6700" actId="11529"/>
          <ac:cxnSpMkLst>
            <pc:docMk/>
            <pc:sldMk cId="2813566815" sldId="266"/>
            <ac:cxnSpMk id="15" creationId="{2CAD3686-4002-95CB-ED59-A987CC68C1ED}"/>
          </ac:cxnSpMkLst>
        </pc:cxnChg>
        <pc:cxnChg chg="add">
          <ac:chgData name="ΘΕΟΛΟΓΟΥ ΣΠΥΡΙΔΩΝ" userId="34cbba67-06a6-40f9-9ebc-134206ab6526" providerId="ADAL" clId="{502560FD-D0D0-42F8-83D8-A11B40DD14BC}" dt="2022-06-23T15:03:32.705" v="6701" actId="11529"/>
          <ac:cxnSpMkLst>
            <pc:docMk/>
            <pc:sldMk cId="2813566815" sldId="266"/>
            <ac:cxnSpMk id="17" creationId="{D49316E6-4EE0-E45E-227F-62707366AC66}"/>
          </ac:cxnSpMkLst>
        </pc:cxnChg>
        <pc:cxnChg chg="add">
          <ac:chgData name="ΘΕΟΛΟΓΟΥ ΣΠΥΡΙΔΩΝ" userId="34cbba67-06a6-40f9-9ebc-134206ab6526" providerId="ADAL" clId="{502560FD-D0D0-42F8-83D8-A11B40DD14BC}" dt="2022-06-23T15:06:20.310" v="6714" actId="11529"/>
          <ac:cxnSpMkLst>
            <pc:docMk/>
            <pc:sldMk cId="2813566815" sldId="266"/>
            <ac:cxnSpMk id="23" creationId="{11157A56-8D48-F51A-F58A-110892FBB23A}"/>
          </ac:cxnSpMkLst>
        </pc:cxnChg>
        <pc:cxnChg chg="add mod">
          <ac:chgData name="ΘΕΟΛΟΓΟΥ ΣΠΥΡΙΔΩΝ" userId="34cbba67-06a6-40f9-9ebc-134206ab6526" providerId="ADAL" clId="{502560FD-D0D0-42F8-83D8-A11B40DD14BC}" dt="2022-06-23T15:06:33.227" v="6716" actId="1076"/>
          <ac:cxnSpMkLst>
            <pc:docMk/>
            <pc:sldMk cId="2813566815" sldId="266"/>
            <ac:cxnSpMk id="25" creationId="{31A3A96D-7580-E782-03D9-1ACDD185D1A6}"/>
          </ac:cxnSpMkLst>
        </pc:cxnChg>
        <pc:cxnChg chg="add">
          <ac:chgData name="ΘΕΟΛΟΓΟΥ ΣΠΥΡΙΔΩΝ" userId="34cbba67-06a6-40f9-9ebc-134206ab6526" providerId="ADAL" clId="{502560FD-D0D0-42F8-83D8-A11B40DD14BC}" dt="2022-06-23T15:07:17.366" v="6723" actId="11529"/>
          <ac:cxnSpMkLst>
            <pc:docMk/>
            <pc:sldMk cId="2813566815" sldId="266"/>
            <ac:cxnSpMk id="31" creationId="{E1E9B98D-5B67-DD66-3961-252F98D62F88}"/>
          </ac:cxnSpMkLst>
        </pc:cxnChg>
      </pc:sldChg>
      <pc:sldChg chg="addSp delSp modSp mod">
        <pc:chgData name="ΘΕΟΛΟΓΟΥ ΣΠΥΡΙΔΩΝ" userId="34cbba67-06a6-40f9-9ebc-134206ab6526" providerId="ADAL" clId="{502560FD-D0D0-42F8-83D8-A11B40DD14BC}" dt="2022-06-23T15:14:04.567" v="7277" actId="20577"/>
        <pc:sldMkLst>
          <pc:docMk/>
          <pc:sldMk cId="288553486" sldId="267"/>
        </pc:sldMkLst>
        <pc:spChg chg="del">
          <ac:chgData name="ΘΕΟΛΟΓΟΥ ΣΠΥΡΙΔΩΝ" userId="34cbba67-06a6-40f9-9ebc-134206ab6526" providerId="ADAL" clId="{502560FD-D0D0-42F8-83D8-A11B40DD14BC}" dt="2022-06-23T15:09:09.183" v="6725" actId="478"/>
          <ac:spMkLst>
            <pc:docMk/>
            <pc:sldMk cId="288553486" sldId="267"/>
            <ac:spMk id="3" creationId="{61DC2C92-B216-D50F-33AB-E18701B8AB65}"/>
          </ac:spMkLst>
        </pc:spChg>
        <pc:spChg chg="del">
          <ac:chgData name="ΘΕΟΛΟΓΟΥ ΣΠΥΡΙΔΩΝ" userId="34cbba67-06a6-40f9-9ebc-134206ab6526" providerId="ADAL" clId="{502560FD-D0D0-42F8-83D8-A11B40DD14BC}" dt="2022-06-23T15:09:33.184" v="6726" actId="478"/>
          <ac:spMkLst>
            <pc:docMk/>
            <pc:sldMk cId="288553486" sldId="267"/>
            <ac:spMk id="4" creationId="{9A454603-1D43-3D01-2C91-F962C50A4502}"/>
          </ac:spMkLst>
        </pc:spChg>
        <pc:spChg chg="del">
          <ac:chgData name="ΘΕΟΛΟΓΟΥ ΣΠΥΡΙΔΩΝ" userId="34cbba67-06a6-40f9-9ebc-134206ab6526" providerId="ADAL" clId="{502560FD-D0D0-42F8-83D8-A11B40DD14BC}" dt="2022-06-23T15:09:33.184" v="6726" actId="478"/>
          <ac:spMkLst>
            <pc:docMk/>
            <pc:sldMk cId="288553486" sldId="267"/>
            <ac:spMk id="5" creationId="{4C74E3EB-314B-24C3-9C8F-63435C7453C5}"/>
          </ac:spMkLst>
        </pc:spChg>
        <pc:spChg chg="del">
          <ac:chgData name="ΘΕΟΛΟΓΟΥ ΣΠΥΡΙΔΩΝ" userId="34cbba67-06a6-40f9-9ebc-134206ab6526" providerId="ADAL" clId="{502560FD-D0D0-42F8-83D8-A11B40DD14BC}" dt="2022-06-23T15:09:33.184" v="6726" actId="478"/>
          <ac:spMkLst>
            <pc:docMk/>
            <pc:sldMk cId="288553486" sldId="267"/>
            <ac:spMk id="6" creationId="{E26B71E8-DB9C-3394-3DF7-1594F490B93C}"/>
          </ac:spMkLst>
        </pc:spChg>
        <pc:spChg chg="del">
          <ac:chgData name="ΘΕΟΛΟΓΟΥ ΣΠΥΡΙΔΩΝ" userId="34cbba67-06a6-40f9-9ebc-134206ab6526" providerId="ADAL" clId="{502560FD-D0D0-42F8-83D8-A11B40DD14BC}" dt="2022-06-23T15:09:35.593" v="6727" actId="478"/>
          <ac:spMkLst>
            <pc:docMk/>
            <pc:sldMk cId="288553486" sldId="267"/>
            <ac:spMk id="7" creationId="{8CC5FE75-8C9C-8954-56CA-C60E7C283ED8}"/>
          </ac:spMkLst>
        </pc:spChg>
        <pc:spChg chg="add mod">
          <ac:chgData name="ΘΕΟΛΟΓΟΥ ΣΠΥΡΙΔΩΝ" userId="34cbba67-06a6-40f9-9ebc-134206ab6526" providerId="ADAL" clId="{502560FD-D0D0-42F8-83D8-A11B40DD14BC}" dt="2022-06-23T15:14:04.567" v="7277" actId="20577"/>
          <ac:spMkLst>
            <pc:docMk/>
            <pc:sldMk cId="288553486" sldId="267"/>
            <ac:spMk id="8" creationId="{5648CE81-3C72-7DB1-7C16-E3D3BB87F002}"/>
          </ac:spMkLst>
        </pc:spChg>
      </pc:sldChg>
      <pc:sldChg chg="del">
        <pc:chgData name="ΘΕΟΛΟΓΟΥ ΣΠΥΡΙΔΩΝ" userId="34cbba67-06a6-40f9-9ebc-134206ab6526" providerId="ADAL" clId="{502560FD-D0D0-42F8-83D8-A11B40DD14BC}" dt="2022-06-23T15:00:19.091" v="6605" actId="47"/>
        <pc:sldMkLst>
          <pc:docMk/>
          <pc:sldMk cId="3025213092" sldId="269"/>
        </pc:sldMkLst>
      </pc:sldChg>
      <pc:sldChg chg="addSp delSp modSp mod">
        <pc:chgData name="ΘΕΟΛΟΓΟΥ ΣΠΥΡΙΔΩΝ" userId="34cbba67-06a6-40f9-9ebc-134206ab6526" providerId="ADAL" clId="{502560FD-D0D0-42F8-83D8-A11B40DD14BC}" dt="2022-06-23T13:10:23.641" v="1515" actId="20577"/>
        <pc:sldMkLst>
          <pc:docMk/>
          <pc:sldMk cId="2333008444" sldId="271"/>
        </pc:sldMkLst>
        <pc:spChg chg="del">
          <ac:chgData name="ΘΕΟΛΟΓΟΥ ΣΠΥΡΙΔΩΝ" userId="34cbba67-06a6-40f9-9ebc-134206ab6526" providerId="ADAL" clId="{502560FD-D0D0-42F8-83D8-A11B40DD14BC}" dt="2022-06-23T13:06:51.422" v="1120" actId="478"/>
          <ac:spMkLst>
            <pc:docMk/>
            <pc:sldMk cId="2333008444" sldId="271"/>
            <ac:spMk id="5" creationId="{870E2608-433A-9042-91D4-EB6521B6C5BE}"/>
          </ac:spMkLst>
        </pc:spChg>
        <pc:spChg chg="del">
          <ac:chgData name="ΘΕΟΛΟΓΟΥ ΣΠΥΡΙΔΩΝ" userId="34cbba67-06a6-40f9-9ebc-134206ab6526" providerId="ADAL" clId="{502560FD-D0D0-42F8-83D8-A11B40DD14BC}" dt="2022-06-23T13:06:54.381" v="1121" actId="478"/>
          <ac:spMkLst>
            <pc:docMk/>
            <pc:sldMk cId="2333008444" sldId="271"/>
            <ac:spMk id="6" creationId="{6E6B7410-75AA-E00E-8E8C-DACF8AD5AAB9}"/>
          </ac:spMkLst>
        </pc:spChg>
        <pc:spChg chg="add mod">
          <ac:chgData name="ΘΕΟΛΟΓΟΥ ΣΠΥΡΙΔΩΝ" userId="34cbba67-06a6-40f9-9ebc-134206ab6526" providerId="ADAL" clId="{502560FD-D0D0-42F8-83D8-A11B40DD14BC}" dt="2022-06-23T13:10:23.641" v="1515" actId="20577"/>
          <ac:spMkLst>
            <pc:docMk/>
            <pc:sldMk cId="2333008444" sldId="271"/>
            <ac:spMk id="7" creationId="{E86A4B9C-13AD-5FF6-2BE5-DD629EB8B76B}"/>
          </ac:spMkLst>
        </pc:spChg>
        <pc:spChg chg="add mod">
          <ac:chgData name="ΘΕΟΛΟΓΟΥ ΣΠΥΡΙΔΩΝ" userId="34cbba67-06a6-40f9-9ebc-134206ab6526" providerId="ADAL" clId="{502560FD-D0D0-42F8-83D8-A11B40DD14BC}" dt="2022-06-23T13:09:41.143" v="1412" actId="21"/>
          <ac:spMkLst>
            <pc:docMk/>
            <pc:sldMk cId="2333008444" sldId="271"/>
            <ac:spMk id="8" creationId="{44F79853-D597-EC19-C18B-E20E9E98ED13}"/>
          </ac:spMkLst>
        </pc:spChg>
      </pc:sldChg>
      <pc:sldChg chg="addSp delSp modSp mod modClrScheme chgLayout">
        <pc:chgData name="ΘΕΟΛΟΓΟΥ ΣΠΥΡΙΔΩΝ" userId="34cbba67-06a6-40f9-9ebc-134206ab6526" providerId="ADAL" clId="{502560FD-D0D0-42F8-83D8-A11B40DD14BC}" dt="2022-06-23T15:31:25.409" v="8437" actId="20577"/>
        <pc:sldMkLst>
          <pc:docMk/>
          <pc:sldMk cId="2696221366" sldId="272"/>
        </pc:sldMkLst>
        <pc:spChg chg="del mod">
          <ac:chgData name="ΘΕΟΛΟΓΟΥ ΣΠΥΡΙΔΩΝ" userId="34cbba67-06a6-40f9-9ebc-134206ab6526" providerId="ADAL" clId="{502560FD-D0D0-42F8-83D8-A11B40DD14BC}" dt="2022-06-23T15:15:34.162" v="7309" actId="478"/>
          <ac:spMkLst>
            <pc:docMk/>
            <pc:sldMk cId="2696221366" sldId="272"/>
            <ac:spMk id="2" creationId="{5AD1609E-DF4F-F3EC-ECA2-E93A84553431}"/>
          </ac:spMkLst>
        </pc:spChg>
        <pc:spChg chg="add mod ord">
          <ac:chgData name="ΘΕΟΛΟΓΟΥ ΣΠΥΡΙΔΩΝ" userId="34cbba67-06a6-40f9-9ebc-134206ab6526" providerId="ADAL" clId="{502560FD-D0D0-42F8-83D8-A11B40DD14BC}" dt="2022-06-23T15:23:39.251" v="8044" actId="20577"/>
          <ac:spMkLst>
            <pc:docMk/>
            <pc:sldMk cId="2696221366" sldId="272"/>
            <ac:spMk id="3" creationId="{295DA474-A75A-ECC5-8A6B-2FAC2B2EB2D4}"/>
          </ac:spMkLst>
        </pc:spChg>
        <pc:spChg chg="add mod ord">
          <ac:chgData name="ΘΕΟΛΟΓΟΥ ΣΠΥΡΙΔΩΝ" userId="34cbba67-06a6-40f9-9ebc-134206ab6526" providerId="ADAL" clId="{502560FD-D0D0-42F8-83D8-A11B40DD14BC}" dt="2022-06-23T15:31:25.409" v="8437" actId="20577"/>
          <ac:spMkLst>
            <pc:docMk/>
            <pc:sldMk cId="2696221366" sldId="272"/>
            <ac:spMk id="4" creationId="{BE2834BB-658E-FCD5-2C1C-092A5F3036A0}"/>
          </ac:spMkLst>
        </pc:spChg>
        <pc:spChg chg="del">
          <ac:chgData name="ΘΕΟΛΟΓΟΥ ΣΠΥΡΙΔΩΝ" userId="34cbba67-06a6-40f9-9ebc-134206ab6526" providerId="ADAL" clId="{502560FD-D0D0-42F8-83D8-A11B40DD14BC}" dt="2022-06-23T15:15:06.222" v="7306" actId="478"/>
          <ac:spMkLst>
            <pc:docMk/>
            <pc:sldMk cId="2696221366" sldId="272"/>
            <ac:spMk id="8" creationId="{130F6D13-70A4-2AB1-0ABE-E14F276CF440}"/>
          </ac:spMkLst>
        </pc:spChg>
        <pc:picChg chg="del">
          <ac:chgData name="ΘΕΟΛΟΓΟΥ ΣΠΥΡΙΔΩΝ" userId="34cbba67-06a6-40f9-9ebc-134206ab6526" providerId="ADAL" clId="{502560FD-D0D0-42F8-83D8-A11B40DD14BC}" dt="2022-06-23T15:15:07.082" v="7307" actId="478"/>
          <ac:picMkLst>
            <pc:docMk/>
            <pc:sldMk cId="2696221366" sldId="272"/>
            <ac:picMk id="10" creationId="{C98F1E57-4EEE-6E39-4CCD-2B5950C08D95}"/>
          </ac:picMkLst>
        </pc:picChg>
      </pc:sldChg>
      <pc:sldChg chg="del">
        <pc:chgData name="ΘΕΟΛΟΓΟΥ ΣΠΥΡΙΔΩΝ" userId="34cbba67-06a6-40f9-9ebc-134206ab6526" providerId="ADAL" clId="{502560FD-D0D0-42F8-83D8-A11B40DD14BC}" dt="2022-06-23T15:23:15.336" v="8039" actId="47"/>
        <pc:sldMkLst>
          <pc:docMk/>
          <pc:sldMk cId="1422230301" sldId="273"/>
        </pc:sldMkLst>
      </pc:sldChg>
      <pc:sldChg chg="del">
        <pc:chgData name="ΘΕΟΛΟΓΟΥ ΣΠΥΡΙΔΩΝ" userId="34cbba67-06a6-40f9-9ebc-134206ab6526" providerId="ADAL" clId="{502560FD-D0D0-42F8-83D8-A11B40DD14BC}" dt="2022-06-23T15:23:17.346" v="8040" actId="47"/>
        <pc:sldMkLst>
          <pc:docMk/>
          <pc:sldMk cId="1584933712" sldId="275"/>
        </pc:sldMkLst>
      </pc:sldChg>
      <pc:sldChg chg="del">
        <pc:chgData name="ΘΕΟΛΟΓΟΥ ΣΠΥΡΙΔΩΝ" userId="34cbba67-06a6-40f9-9ebc-134206ab6526" providerId="ADAL" clId="{502560FD-D0D0-42F8-83D8-A11B40DD14BC}" dt="2022-06-23T15:23:20.655" v="8041" actId="47"/>
        <pc:sldMkLst>
          <pc:docMk/>
          <pc:sldMk cId="2487285498" sldId="276"/>
        </pc:sldMkLst>
      </pc:sldChg>
      <pc:sldChg chg="del">
        <pc:chgData name="ΘΕΟΛΟΓΟΥ ΣΠΥΡΙΔΩΝ" userId="34cbba67-06a6-40f9-9ebc-134206ab6526" providerId="ADAL" clId="{502560FD-D0D0-42F8-83D8-A11B40DD14BC}" dt="2022-06-23T15:23:23.595" v="8042" actId="47"/>
        <pc:sldMkLst>
          <pc:docMk/>
          <pc:sldMk cId="1621558788" sldId="277"/>
        </pc:sldMkLst>
      </pc:sldChg>
      <pc:sldChg chg="del">
        <pc:chgData name="ΘΕΟΛΟΓΟΥ ΣΠΥΡΙΔΩΝ" userId="34cbba67-06a6-40f9-9ebc-134206ab6526" providerId="ADAL" clId="{502560FD-D0D0-42F8-83D8-A11B40DD14BC}" dt="2022-06-23T15:00:20.282" v="6606" actId="47"/>
        <pc:sldMkLst>
          <pc:docMk/>
          <pc:sldMk cId="3652774029" sldId="278"/>
        </pc:sldMkLst>
      </pc:sldChg>
      <pc:sldChg chg="addSp delSp modSp mod modClrScheme chgLayout">
        <pc:chgData name="ΘΕΟΛΟΓΟΥ ΣΠΥΡΙΔΩΝ" userId="34cbba67-06a6-40f9-9ebc-134206ab6526" providerId="ADAL" clId="{502560FD-D0D0-42F8-83D8-A11B40DD14BC}" dt="2022-06-23T15:25:50.055" v="8117" actId="700"/>
        <pc:sldMkLst>
          <pc:docMk/>
          <pc:sldMk cId="2728884514" sldId="279"/>
        </pc:sldMkLst>
        <pc:spChg chg="mod ord">
          <ac:chgData name="ΘΕΟΛΟΓΟΥ ΣΠΥΡΙΔΩΝ" userId="34cbba67-06a6-40f9-9ebc-134206ab6526" providerId="ADAL" clId="{502560FD-D0D0-42F8-83D8-A11B40DD14BC}" dt="2022-06-23T15:25:50.055" v="8117" actId="700"/>
          <ac:spMkLst>
            <pc:docMk/>
            <pc:sldMk cId="2728884514" sldId="279"/>
            <ac:spMk id="2" creationId="{E3DD35FB-42BE-8B02-B57F-A0F9A5252D0E}"/>
          </ac:spMkLst>
        </pc:spChg>
        <pc:spChg chg="add del mod ord">
          <ac:chgData name="ΘΕΟΛΟΓΟΥ ΣΠΥΡΙΔΩΝ" userId="34cbba67-06a6-40f9-9ebc-134206ab6526" providerId="ADAL" clId="{502560FD-D0D0-42F8-83D8-A11B40DD14BC}" dt="2022-06-23T15:25:50.055" v="8117" actId="700"/>
          <ac:spMkLst>
            <pc:docMk/>
            <pc:sldMk cId="2728884514" sldId="279"/>
            <ac:spMk id="3" creationId="{B10E69AF-4206-B112-53B1-437DD57F16FE}"/>
          </ac:spMkLst>
        </pc:spChg>
      </pc:sldChg>
      <pc:sldChg chg="modSp mod">
        <pc:chgData name="ΘΕΟΛΟΓΟΥ ΣΠΥΡΙΔΩΝ" userId="34cbba67-06a6-40f9-9ebc-134206ab6526" providerId="ADAL" clId="{502560FD-D0D0-42F8-83D8-A11B40DD14BC}" dt="2022-06-23T12:06:35.356" v="41" actId="20577"/>
        <pc:sldMkLst>
          <pc:docMk/>
          <pc:sldMk cId="239917433" sldId="280"/>
        </pc:sldMkLst>
        <pc:spChg chg="mod">
          <ac:chgData name="ΘΕΟΛΟΓΟΥ ΣΠΥΡΙΔΩΝ" userId="34cbba67-06a6-40f9-9ebc-134206ab6526" providerId="ADAL" clId="{502560FD-D0D0-42F8-83D8-A11B40DD14BC}" dt="2022-06-23T12:06:35.356" v="41" actId="20577"/>
          <ac:spMkLst>
            <pc:docMk/>
            <pc:sldMk cId="239917433" sldId="280"/>
            <ac:spMk id="3" creationId="{65F76CB4-9764-8D79-0F1D-945487DFF883}"/>
          </ac:spMkLst>
        </pc:spChg>
      </pc:sldChg>
      <pc:sldChg chg="add">
        <pc:chgData name="ΘΕΟΛΟΓΟΥ ΣΠΥΡΙΔΩΝ" userId="34cbba67-06a6-40f9-9ebc-134206ab6526" providerId="ADAL" clId="{502560FD-D0D0-42F8-83D8-A11B40DD14BC}" dt="2022-06-23T13:23:02.284" v="2405"/>
        <pc:sldMkLst>
          <pc:docMk/>
          <pc:sldMk cId="1722784721" sldId="281"/>
        </pc:sldMkLst>
      </pc:sldChg>
      <pc:sldChg chg="modSp add del mod">
        <pc:chgData name="ΘΕΟΛΟΓΟΥ ΣΠΥΡΙΔΩΝ" userId="34cbba67-06a6-40f9-9ebc-134206ab6526" providerId="ADAL" clId="{502560FD-D0D0-42F8-83D8-A11B40DD14BC}" dt="2022-06-23T15:26:39.230" v="8151" actId="47"/>
        <pc:sldMkLst>
          <pc:docMk/>
          <pc:sldMk cId="1395764479" sldId="282"/>
        </pc:sldMkLst>
        <pc:spChg chg="mod">
          <ac:chgData name="ΘΕΟΛΟΓΟΥ ΣΠΥΡΙΔΩΝ" userId="34cbba67-06a6-40f9-9ebc-134206ab6526" providerId="ADAL" clId="{502560FD-D0D0-42F8-83D8-A11B40DD14BC}" dt="2022-06-23T15:26:11.669" v="8140" actId="20577"/>
          <ac:spMkLst>
            <pc:docMk/>
            <pc:sldMk cId="1395764479" sldId="282"/>
            <ac:spMk id="3" creationId="{295DA474-A75A-ECC5-8A6B-2FAC2B2EB2D4}"/>
          </ac:spMkLst>
        </pc:spChg>
        <pc:spChg chg="mod">
          <ac:chgData name="ΘΕΟΛΟΓΟΥ ΣΠΥΡΙΔΩΝ" userId="34cbba67-06a6-40f9-9ebc-134206ab6526" providerId="ADAL" clId="{502560FD-D0D0-42F8-83D8-A11B40DD14BC}" dt="2022-06-23T15:26:28.011" v="8149" actId="27636"/>
          <ac:spMkLst>
            <pc:docMk/>
            <pc:sldMk cId="1395764479" sldId="282"/>
            <ac:spMk id="4" creationId="{BE2834BB-658E-FCD5-2C1C-092A5F3036A0}"/>
          </ac:spMkLst>
        </pc:spChg>
      </pc:sldChg>
      <pc:sldChg chg="addSp delSp modSp add mod">
        <pc:chgData name="ΘΕΟΛΟΓΟΥ ΣΠΥΡΙΔΩΝ" userId="34cbba67-06a6-40f9-9ebc-134206ab6526" providerId="ADAL" clId="{502560FD-D0D0-42F8-83D8-A11B40DD14BC}" dt="2022-06-24T14:01:17.807" v="8765" actId="20577"/>
        <pc:sldMkLst>
          <pc:docMk/>
          <pc:sldMk cId="1923101752" sldId="283"/>
        </pc:sldMkLst>
        <pc:spChg chg="del">
          <ac:chgData name="ΘΕΟΛΟΓΟΥ ΣΠΥΡΙΔΩΝ" userId="34cbba67-06a6-40f9-9ebc-134206ab6526" providerId="ADAL" clId="{502560FD-D0D0-42F8-83D8-A11B40DD14BC}" dt="2022-06-23T15:26:46.109" v="8152" actId="478"/>
          <ac:spMkLst>
            <pc:docMk/>
            <pc:sldMk cId="1923101752" sldId="283"/>
            <ac:spMk id="2" creationId="{5AD1609E-DF4F-F3EC-ECA2-E93A84553431}"/>
          </ac:spMkLst>
        </pc:spChg>
        <pc:spChg chg="add mod">
          <ac:chgData name="ΘΕΟΛΟΓΟΥ ΣΠΥΡΙΔΩΝ" userId="34cbba67-06a6-40f9-9ebc-134206ab6526" providerId="ADAL" clId="{502560FD-D0D0-42F8-83D8-A11B40DD14BC}" dt="2022-06-24T14:01:17.807" v="8765" actId="20577"/>
          <ac:spMkLst>
            <pc:docMk/>
            <pc:sldMk cId="1923101752" sldId="283"/>
            <ac:spMk id="5" creationId="{D56ABDD1-EED9-7B02-FC94-FCA4EDD4C442}"/>
          </ac:spMkLst>
        </pc:spChg>
        <pc:spChg chg="add mod">
          <ac:chgData name="ΘΕΟΛΟΓΟΥ ΣΠΥΡΙΔΩΝ" userId="34cbba67-06a6-40f9-9ebc-134206ab6526" providerId="ADAL" clId="{502560FD-D0D0-42F8-83D8-A11B40DD14BC}" dt="2022-06-23T15:28:18.370" v="8196" actId="20577"/>
          <ac:spMkLst>
            <pc:docMk/>
            <pc:sldMk cId="1923101752" sldId="283"/>
            <ac:spMk id="6" creationId="{945E97B4-4419-2281-4635-0C121FC9C323}"/>
          </ac:spMkLst>
        </pc:spChg>
        <pc:spChg chg="del">
          <ac:chgData name="ΘΕΟΛΟΓΟΥ ΣΠΥΡΙΔΩΝ" userId="34cbba67-06a6-40f9-9ebc-134206ab6526" providerId="ADAL" clId="{502560FD-D0D0-42F8-83D8-A11B40DD14BC}" dt="2022-06-23T15:26:48.330" v="8153" actId="478"/>
          <ac:spMkLst>
            <pc:docMk/>
            <pc:sldMk cId="1923101752" sldId="283"/>
            <ac:spMk id="8" creationId="{5648CE81-3C72-7DB1-7C16-E3D3BB87F002}"/>
          </ac:spMkLst>
        </pc:spChg>
      </pc:sldChg>
      <pc:sldChg chg="add del">
        <pc:chgData name="ΘΕΟΛΟΓΟΥ ΣΠΥΡΙΔΩΝ" userId="34cbba67-06a6-40f9-9ebc-134206ab6526" providerId="ADAL" clId="{502560FD-D0D0-42F8-83D8-A11B40DD14BC}" dt="2022-06-23T15:26:00.392" v="8120"/>
        <pc:sldMkLst>
          <pc:docMk/>
          <pc:sldMk cId="4197381999" sldId="283"/>
        </pc:sldMkLst>
      </pc:sldChg>
      <pc:sldChg chg="addSp delSp modSp add del mod">
        <pc:chgData name="ΘΕΟΛΟΓΟΥ ΣΠΥΡΙΔΩΝ" userId="34cbba67-06a6-40f9-9ebc-134206ab6526" providerId="ADAL" clId="{502560FD-D0D0-42F8-83D8-A11B40DD14BC}" dt="2022-06-23T15:37:23.306" v="8640" actId="47"/>
        <pc:sldMkLst>
          <pc:docMk/>
          <pc:sldMk cId="1101057876" sldId="284"/>
        </pc:sldMkLst>
        <pc:spChg chg="mod">
          <ac:chgData name="ΘΕΟΛΟΓΟΥ ΣΠΥΡΙΔΩΝ" userId="34cbba67-06a6-40f9-9ebc-134206ab6526" providerId="ADAL" clId="{502560FD-D0D0-42F8-83D8-A11B40DD14BC}" dt="2022-06-23T15:37:21.029" v="8639" actId="20577"/>
          <ac:spMkLst>
            <pc:docMk/>
            <pc:sldMk cId="1101057876" sldId="284"/>
            <ac:spMk id="2" creationId="{5AD1609E-DF4F-F3EC-ECA2-E93A84553431}"/>
          </ac:spMkLst>
        </pc:spChg>
        <pc:spChg chg="add mod">
          <ac:chgData name="ΘΕΟΛΟΓΟΥ ΣΠΥΡΙΔΩΝ" userId="34cbba67-06a6-40f9-9ebc-134206ab6526" providerId="ADAL" clId="{502560FD-D0D0-42F8-83D8-A11B40DD14BC}" dt="2022-06-23T15:36:34.587" v="8491" actId="1076"/>
          <ac:spMkLst>
            <pc:docMk/>
            <pc:sldMk cId="1101057876" sldId="284"/>
            <ac:spMk id="3" creationId="{24C22EA6-81C5-50E8-197A-A62CFB824DB2}"/>
          </ac:spMkLst>
        </pc:spChg>
        <pc:spChg chg="del">
          <ac:chgData name="ΘΕΟΛΟΓΟΥ ΣΠΥΡΙΔΩΝ" userId="34cbba67-06a6-40f9-9ebc-134206ab6526" providerId="ADAL" clId="{502560FD-D0D0-42F8-83D8-A11B40DD14BC}" dt="2022-06-23T15:33:54.799" v="8469" actId="478"/>
          <ac:spMkLst>
            <pc:docMk/>
            <pc:sldMk cId="1101057876" sldId="284"/>
            <ac:spMk id="8" creationId="{5648CE81-3C72-7DB1-7C16-E3D3BB87F002}"/>
          </ac:spMkLst>
        </pc:spChg>
      </pc:sldChg>
      <pc:sldChg chg="add del">
        <pc:chgData name="ΘΕΟΛΟΓΟΥ ΣΠΥΡΙΔΩΝ" userId="34cbba67-06a6-40f9-9ebc-134206ab6526" providerId="ADAL" clId="{502560FD-D0D0-42F8-83D8-A11B40DD14BC}" dt="2022-06-23T15:26:49.551" v="8155"/>
        <pc:sldMkLst>
          <pc:docMk/>
          <pc:sldMk cId="3285407302"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B08AB-37B2-45C9-970D-183721B15F50}"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1235BD-33FF-474D-8525-CD5A2DE90AE8}" type="slidenum">
              <a:rPr lang="en-US" smtClean="0"/>
              <a:t>‹#›</a:t>
            </a:fld>
            <a:endParaRPr lang="en-US"/>
          </a:p>
        </p:txBody>
      </p:sp>
    </p:spTree>
    <p:extLst>
      <p:ext uri="{BB962C8B-B14F-4D97-AF65-F5344CB8AC3E}">
        <p14:creationId xmlns:p14="http://schemas.microsoft.com/office/powerpoint/2010/main" val="367562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1235BD-33FF-474D-8525-CD5A2DE90AE8}" type="slidenum">
              <a:rPr lang="en-US" smtClean="0"/>
              <a:t>1</a:t>
            </a:fld>
            <a:endParaRPr lang="en-US"/>
          </a:p>
        </p:txBody>
      </p:sp>
    </p:spTree>
    <p:extLst>
      <p:ext uri="{BB962C8B-B14F-4D97-AF65-F5344CB8AC3E}">
        <p14:creationId xmlns:p14="http://schemas.microsoft.com/office/powerpoint/2010/main" val="17296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800" b="0" i="0" u="none" strike="noStrike" baseline="0" dirty="0">
                <a:solidFill>
                  <a:srgbClr val="000000"/>
                </a:solidFill>
                <a:latin typeface="Calibri" panose="020F0502020204030204" pitchFamily="34" charset="0"/>
              </a:rPr>
              <a:t>(1) Εύκολο: θα χρησιμοποιούνται 16 κάρτες (μόνο οι φιγούρες και το 10), οι οποίες θα τοποθετούνται σε διάταξη πίνακα 4 x 4 (4 γραμμές, 4 στήλες) </a:t>
            </a:r>
          </a:p>
          <a:p>
            <a:pPr algn="l"/>
            <a:endParaRPr lang="en-US" sz="1800" b="0" i="0" u="none" strike="noStrike" baseline="0" dirty="0">
              <a:solidFill>
                <a:srgbClr val="000000"/>
              </a:solidFill>
              <a:latin typeface="Calibri" panose="020F0502020204030204" pitchFamily="34" charset="0"/>
            </a:endParaRPr>
          </a:p>
          <a:p>
            <a:r>
              <a:rPr lang="el-GR" sz="1800" b="0" i="0" u="none" strike="noStrike" baseline="0" dirty="0">
                <a:solidFill>
                  <a:srgbClr val="000000"/>
                </a:solidFill>
                <a:latin typeface="Calibri" panose="020F0502020204030204" pitchFamily="34" charset="0"/>
              </a:rPr>
              <a:t>(2) Μέτριο: θα χρησιμοποιούνται 40 κάρτες (χωρίς τις φιγούρες), οι οποίες θα τοποθετούνται σε διάταξη πίνακα 4 x 10 (4 γραμμές, 10 στήλες)</a:t>
            </a:r>
          </a:p>
          <a:p>
            <a:pPr algn="l"/>
            <a:endParaRPr lang="en-US" sz="1800" b="0" i="0" u="none" strike="noStrike" baseline="0" dirty="0">
              <a:solidFill>
                <a:srgbClr val="000000"/>
              </a:solidFill>
              <a:latin typeface="Calibri" panose="020F0502020204030204" pitchFamily="34" charset="0"/>
            </a:endParaRPr>
          </a:p>
          <a:p>
            <a:r>
              <a:rPr lang="el-GR" sz="1800" b="0" i="0" u="none" strike="noStrike" baseline="0" dirty="0">
                <a:solidFill>
                  <a:srgbClr val="000000"/>
                </a:solidFill>
                <a:latin typeface="Calibri" panose="020F0502020204030204" pitchFamily="34" charset="0"/>
              </a:rPr>
              <a:t>(3) Δύσκολο: θα χρησιμοποιούνται και οι 52 κάρτες, οι οποίες θα τοποθετούνται σε διάταξη πίνακα 4 x 13 (4 γραμμές, 13 στήλες) </a:t>
            </a:r>
          </a:p>
          <a:p>
            <a:endParaRPr lang="el-GR" sz="1800" b="1" i="0" u="none" strike="noStrike" baseline="0" dirty="0">
              <a:solidFill>
                <a:srgbClr val="212121"/>
              </a:solidFill>
              <a:latin typeface="Calibri" panose="020F0502020204030204" pitchFamily="34" charset="0"/>
            </a:endParaRPr>
          </a:p>
          <a:p>
            <a:r>
              <a:rPr lang="el-GR" sz="1800" b="1" i="0" u="none" strike="noStrike" baseline="0" dirty="0">
                <a:solidFill>
                  <a:srgbClr val="212121"/>
                </a:solidFill>
                <a:latin typeface="Calibri" panose="020F0502020204030204" pitchFamily="34" charset="0"/>
              </a:rPr>
              <a:t>Ειδικές κάρτες: </a:t>
            </a:r>
            <a:endParaRPr lang="el-GR" sz="1800" b="0" i="0" u="none" strike="noStrike" baseline="0" dirty="0">
              <a:solidFill>
                <a:srgbClr val="212121"/>
              </a:solidFill>
              <a:latin typeface="Calibri" panose="020F0502020204030204" pitchFamily="34" charset="0"/>
            </a:endParaRPr>
          </a:p>
          <a:p>
            <a:r>
              <a:rPr lang="el-GR" sz="1800" b="0" i="0" u="none" strike="noStrike" baseline="0" dirty="0">
                <a:solidFill>
                  <a:srgbClr val="000000"/>
                </a:solidFill>
                <a:latin typeface="Calibri" panose="020F0502020204030204" pitchFamily="34" charset="0"/>
              </a:rPr>
              <a:t>• Αν κάποιος παίκτης ανοίξει ταυτόχρονα δύο Βαλέδες (J), κερδίζει τους αντίστοιχους πόντους και παίζει ξανά. </a:t>
            </a:r>
          </a:p>
          <a:p>
            <a:r>
              <a:rPr lang="el-GR" sz="1800" b="0" i="0" u="none" strike="noStrike" baseline="0" dirty="0">
                <a:solidFill>
                  <a:srgbClr val="000000"/>
                </a:solidFill>
                <a:latin typeface="Calibri" panose="020F0502020204030204" pitchFamily="34" charset="0"/>
              </a:rPr>
              <a:t>• Αν κάποιος παίκτης ανοίξει ταυτόχρονα δύο Ρηγάδες (Κ), τότε κερδίζει τους αντίστοιχους πόντους και ο επόμενος παίκτης χάνει τη σειρά του. </a:t>
            </a:r>
          </a:p>
          <a:p>
            <a:r>
              <a:rPr lang="el-GR" sz="1800" b="0" i="0" u="none" strike="noStrike" baseline="0" dirty="0">
                <a:solidFill>
                  <a:srgbClr val="000000"/>
                </a:solidFill>
                <a:latin typeface="Calibri" panose="020F0502020204030204" pitchFamily="34" charset="0"/>
              </a:rPr>
              <a:t>• Αν κάποιος παίκτης ανοίξει μια Ντάμα και ένα Ρήγα, τότε θα έχει ευκαιρία να ανοίξει και μια τρίτη κάρτα. Οι κάρτες που ταιριάζουν μεταξύ των τριών μένουν ανοικτές και ο παίκτης κερδίζει τους </a:t>
            </a:r>
            <a:r>
              <a:rPr lang="el-GR" sz="1800" b="0" i="0" u="none" strike="noStrike" baseline="0" dirty="0" err="1">
                <a:solidFill>
                  <a:srgbClr val="000000"/>
                </a:solidFill>
                <a:latin typeface="Calibri" panose="020F0502020204030204" pitchFamily="34" charset="0"/>
              </a:rPr>
              <a:t>αντίστουχους</a:t>
            </a:r>
            <a:r>
              <a:rPr lang="el-GR" sz="1800" b="0" i="0" u="none" strike="noStrike" baseline="0" dirty="0">
                <a:solidFill>
                  <a:srgbClr val="000000"/>
                </a:solidFill>
                <a:latin typeface="Calibri" panose="020F0502020204030204" pitchFamily="34" charset="0"/>
              </a:rPr>
              <a:t> πόντους. Οι κάρτες που δεν ταιριάζουν παραμένουν κλειστές. </a:t>
            </a:r>
          </a:p>
          <a:p>
            <a:endParaRPr lang="el-GR" sz="1800" b="1" i="0" u="none" strike="noStrike" baseline="0" dirty="0">
              <a:solidFill>
                <a:srgbClr val="212121"/>
              </a:solidFill>
              <a:latin typeface="Calibri" panose="020F0502020204030204" pitchFamily="34" charset="0"/>
            </a:endParaRPr>
          </a:p>
          <a:p>
            <a:r>
              <a:rPr lang="el-GR" sz="1800" b="1" i="0" u="none" strike="noStrike" baseline="0" dirty="0">
                <a:solidFill>
                  <a:srgbClr val="212121"/>
                </a:solidFill>
                <a:latin typeface="Calibri" panose="020F0502020204030204" pitchFamily="34" charset="0"/>
              </a:rPr>
              <a:t>Παιχνίδι με αντίπαλο τον υπολογιστή </a:t>
            </a:r>
            <a:endParaRPr lang="el-GR" sz="1800" b="0" i="0" u="none" strike="noStrike" baseline="0" dirty="0">
              <a:solidFill>
                <a:srgbClr val="212121"/>
              </a:solidFill>
              <a:latin typeface="Calibri" panose="020F0502020204030204" pitchFamily="34" charset="0"/>
            </a:endParaRPr>
          </a:p>
          <a:p>
            <a:r>
              <a:rPr lang="el-GR" sz="1800" b="0" i="0" u="none" strike="noStrike" baseline="0" dirty="0">
                <a:solidFill>
                  <a:srgbClr val="000000"/>
                </a:solidFill>
                <a:latin typeface="Calibri" panose="020F0502020204030204" pitchFamily="34" charset="0"/>
              </a:rPr>
              <a:t>Σε περίπτωση που αριθμός παικτών είναι ίσος με 1, ο παίκτης θα παίζει με αντίπαλο το ίδιο το πρόγραμμα (ΠΡΟΓΡΑΜΜΑ). Συγκεκριμένα το ΠΡΟΓΡΑΜΜΑ θα θυμάται τις τελευταίες 5 κάρτες που άνοιξαν από τον παίκτη ή το ΠΡΟΓΡΑΜΜΑ (ιστορικό καρτών). Όταν έρχεται η σειρά του, το ΠΡΟΓΡΑΜΜΑ θα παίζει ακολουθώντας την παρακάτω στρατηγική: </a:t>
            </a:r>
          </a:p>
          <a:p>
            <a:r>
              <a:rPr lang="el-GR" sz="1800" b="0" i="0" u="none" strike="noStrike" baseline="0" dirty="0">
                <a:solidFill>
                  <a:srgbClr val="000000"/>
                </a:solidFill>
                <a:latin typeface="Calibri" panose="020F0502020204030204" pitchFamily="34" charset="0"/>
              </a:rPr>
              <a:t>1. αν στο ιστορικό καρτών περιλαμβάνονται κάρτες που ταιριάζουν ως προς το σύμβολο τότε θα ανοίγει τις συγκεκριμένες κάρτες και θα τις αφαιρεί από το ιστορικό επιλογών, </a:t>
            </a:r>
          </a:p>
          <a:p>
            <a:r>
              <a:rPr lang="el-GR" sz="1800" b="0" i="0" u="none" strike="noStrike" baseline="0" dirty="0">
                <a:solidFill>
                  <a:srgbClr val="000000"/>
                </a:solidFill>
                <a:latin typeface="Calibri" panose="020F0502020204030204" pitchFamily="34" charset="0"/>
              </a:rPr>
              <a:t>2. αν δεν υπάρχουν κάρτες που ταιριάζουν στο ιστορικό καρτών, θα ανοίγει την πρώτη κάρτα τυχαία (από τις κλειστές κάρτες). Αν το ιστορικό επιλογών περιέχει κάρτα που ταιριάζει τότε θα παίζει τη συγκεκριμένη κάρτα και θα την αφαιρεί από το ιστορικό επιλογών. Αλλιώς θα επιλέγει και τη δεύτερη κάρτα τυχαία από τις κλειστές κάρτες και αν δεν ταιριάξουν, προσθέτει και τις δυο κάρτες στο ιστορικό επιλογών. </a:t>
            </a:r>
          </a:p>
          <a:p>
            <a:endParaRPr lang="en-US" dirty="0"/>
          </a:p>
        </p:txBody>
      </p:sp>
      <p:sp>
        <p:nvSpPr>
          <p:cNvPr id="4" name="Slide Number Placeholder 3"/>
          <p:cNvSpPr>
            <a:spLocks noGrp="1"/>
          </p:cNvSpPr>
          <p:nvPr>
            <p:ph type="sldNum" sz="quarter" idx="5"/>
          </p:nvPr>
        </p:nvSpPr>
        <p:spPr/>
        <p:txBody>
          <a:bodyPr/>
          <a:lstStyle/>
          <a:p>
            <a:fld id="{EE1235BD-33FF-474D-8525-CD5A2DE90AE8}" type="slidenum">
              <a:rPr lang="en-US" smtClean="0"/>
              <a:t>2</a:t>
            </a:fld>
            <a:endParaRPr lang="en-US"/>
          </a:p>
        </p:txBody>
      </p:sp>
    </p:spTree>
    <p:extLst>
      <p:ext uri="{BB962C8B-B14F-4D97-AF65-F5344CB8AC3E}">
        <p14:creationId xmlns:p14="http://schemas.microsoft.com/office/powerpoint/2010/main" val="220605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800" b="0" i="0" u="none" strike="noStrike" baseline="0" dirty="0">
                <a:solidFill>
                  <a:srgbClr val="000000"/>
                </a:solidFill>
                <a:latin typeface="Calibri" panose="020F0502020204030204" pitchFamily="34" charset="0"/>
              </a:rPr>
              <a:t>(1) Εύκολο: θα χρησιμοποιούνται 16 κάρτες (μόνο οι φιγούρες και το 10), οι οποίες θα τοποθετούνται σε διάταξη πίνακα 4 x 4 (4 γραμμές, 4 στήλες) </a:t>
            </a:r>
          </a:p>
          <a:p>
            <a:pPr algn="l"/>
            <a:endParaRPr lang="en-US" sz="1800" b="0" i="0" u="none" strike="noStrike" baseline="0" dirty="0">
              <a:solidFill>
                <a:srgbClr val="000000"/>
              </a:solidFill>
              <a:latin typeface="Calibri" panose="020F0502020204030204" pitchFamily="34" charset="0"/>
            </a:endParaRPr>
          </a:p>
          <a:p>
            <a:r>
              <a:rPr lang="el-GR" sz="1800" b="0" i="0" u="none" strike="noStrike" baseline="0" dirty="0">
                <a:solidFill>
                  <a:srgbClr val="000000"/>
                </a:solidFill>
                <a:latin typeface="Calibri" panose="020F0502020204030204" pitchFamily="34" charset="0"/>
              </a:rPr>
              <a:t>(2) Μέτριο: θα χρησιμοποιούνται 40 κάρτες (χωρίς τις φιγούρες), οι οποίες θα τοποθετούνται σε διάταξη πίνακα 4 x 10 (4 γραμμές, 10 στήλες)</a:t>
            </a:r>
          </a:p>
          <a:p>
            <a:pPr algn="l"/>
            <a:endParaRPr lang="en-US" sz="1800" b="0" i="0" u="none" strike="noStrike" baseline="0" dirty="0">
              <a:solidFill>
                <a:srgbClr val="000000"/>
              </a:solidFill>
              <a:latin typeface="Calibri" panose="020F0502020204030204" pitchFamily="34" charset="0"/>
            </a:endParaRPr>
          </a:p>
          <a:p>
            <a:r>
              <a:rPr lang="el-GR" sz="1800" b="0" i="0" u="none" strike="noStrike" baseline="0" dirty="0">
                <a:solidFill>
                  <a:srgbClr val="000000"/>
                </a:solidFill>
                <a:latin typeface="Calibri" panose="020F0502020204030204" pitchFamily="34" charset="0"/>
              </a:rPr>
              <a:t>(3) Δύσκολο: θα χρησιμοποιούνται και οι 52 κάρτες, οι οποίες θα τοποθετούνται σε διάταξη πίνακα 4 x 13 (4 γραμμές, 13 στήλες) </a:t>
            </a:r>
          </a:p>
          <a:p>
            <a:endParaRPr lang="el-GR" sz="1800" b="1" i="0" u="none" strike="noStrike" baseline="0" dirty="0">
              <a:solidFill>
                <a:srgbClr val="212121"/>
              </a:solidFill>
              <a:latin typeface="Calibri" panose="020F0502020204030204" pitchFamily="34" charset="0"/>
            </a:endParaRPr>
          </a:p>
          <a:p>
            <a:r>
              <a:rPr lang="el-GR" sz="1800" b="1" i="0" u="none" strike="noStrike" baseline="0" dirty="0">
                <a:solidFill>
                  <a:srgbClr val="212121"/>
                </a:solidFill>
                <a:latin typeface="Calibri" panose="020F0502020204030204" pitchFamily="34" charset="0"/>
              </a:rPr>
              <a:t>Ειδικές κάρτες: </a:t>
            </a:r>
            <a:endParaRPr lang="el-GR" sz="1800" b="0" i="0" u="none" strike="noStrike" baseline="0" dirty="0">
              <a:solidFill>
                <a:srgbClr val="212121"/>
              </a:solidFill>
              <a:latin typeface="Calibri" panose="020F0502020204030204" pitchFamily="34" charset="0"/>
            </a:endParaRPr>
          </a:p>
          <a:p>
            <a:r>
              <a:rPr lang="el-GR" sz="1800" b="0" i="0" u="none" strike="noStrike" baseline="0" dirty="0">
                <a:solidFill>
                  <a:srgbClr val="000000"/>
                </a:solidFill>
                <a:latin typeface="Calibri" panose="020F0502020204030204" pitchFamily="34" charset="0"/>
              </a:rPr>
              <a:t>• Αν κάποιος παίκτης ανοίξει ταυτόχρονα δύο Βαλέδες (J), κερδίζει τους αντίστοιχους πόντους και παίζει ξανά. </a:t>
            </a:r>
          </a:p>
          <a:p>
            <a:r>
              <a:rPr lang="el-GR" sz="1800" b="0" i="0" u="none" strike="noStrike" baseline="0" dirty="0">
                <a:solidFill>
                  <a:srgbClr val="000000"/>
                </a:solidFill>
                <a:latin typeface="Calibri" panose="020F0502020204030204" pitchFamily="34" charset="0"/>
              </a:rPr>
              <a:t>• Αν κάποιος παίκτης ανοίξει ταυτόχρονα δύο Ρηγάδες (Κ), τότε κερδίζει τους αντίστοιχους πόντους και ο επόμενος παίκτης χάνει τη σειρά του. </a:t>
            </a:r>
          </a:p>
          <a:p>
            <a:r>
              <a:rPr lang="el-GR" sz="1800" b="0" i="0" u="none" strike="noStrike" baseline="0" dirty="0">
                <a:solidFill>
                  <a:srgbClr val="000000"/>
                </a:solidFill>
                <a:latin typeface="Calibri" panose="020F0502020204030204" pitchFamily="34" charset="0"/>
              </a:rPr>
              <a:t>• Αν κάποιος παίκτης ανοίξει μια Ντάμα και ένα Ρήγα, τότε θα έχει ευκαιρία να ανοίξει και μια τρίτη κάρτα. Οι κάρτες που ταιριάζουν μεταξύ των τριών μένουν ανοικτές και ο παίκτης κερδίζει τους </a:t>
            </a:r>
            <a:r>
              <a:rPr lang="el-GR" sz="1800" b="0" i="0" u="none" strike="noStrike" baseline="0" dirty="0" err="1">
                <a:solidFill>
                  <a:srgbClr val="000000"/>
                </a:solidFill>
                <a:latin typeface="Calibri" panose="020F0502020204030204" pitchFamily="34" charset="0"/>
              </a:rPr>
              <a:t>αντίστουχους</a:t>
            </a:r>
            <a:r>
              <a:rPr lang="el-GR" sz="1800" b="0" i="0" u="none" strike="noStrike" baseline="0" dirty="0">
                <a:solidFill>
                  <a:srgbClr val="000000"/>
                </a:solidFill>
                <a:latin typeface="Calibri" panose="020F0502020204030204" pitchFamily="34" charset="0"/>
              </a:rPr>
              <a:t> πόντους. Οι κάρτες που δεν ταιριάζουν παραμένουν κλειστές. </a:t>
            </a:r>
          </a:p>
          <a:p>
            <a:endParaRPr lang="el-GR" sz="1800" b="1" i="0" u="none" strike="noStrike" baseline="0" dirty="0">
              <a:solidFill>
                <a:srgbClr val="212121"/>
              </a:solidFill>
              <a:latin typeface="Calibri" panose="020F0502020204030204" pitchFamily="34" charset="0"/>
            </a:endParaRPr>
          </a:p>
          <a:p>
            <a:r>
              <a:rPr lang="el-GR" sz="1800" b="1" i="0" u="none" strike="noStrike" baseline="0" dirty="0">
                <a:solidFill>
                  <a:srgbClr val="212121"/>
                </a:solidFill>
                <a:latin typeface="Calibri" panose="020F0502020204030204" pitchFamily="34" charset="0"/>
              </a:rPr>
              <a:t>Παιχνίδι με αντίπαλο τον υπολογιστή </a:t>
            </a:r>
            <a:endParaRPr lang="el-GR" sz="1800" b="0" i="0" u="none" strike="noStrike" baseline="0" dirty="0">
              <a:solidFill>
                <a:srgbClr val="212121"/>
              </a:solidFill>
              <a:latin typeface="Calibri" panose="020F0502020204030204" pitchFamily="34" charset="0"/>
            </a:endParaRPr>
          </a:p>
          <a:p>
            <a:r>
              <a:rPr lang="el-GR" sz="1800" b="0" i="0" u="none" strike="noStrike" baseline="0" dirty="0">
                <a:solidFill>
                  <a:srgbClr val="000000"/>
                </a:solidFill>
                <a:latin typeface="Calibri" panose="020F0502020204030204" pitchFamily="34" charset="0"/>
              </a:rPr>
              <a:t>Σε περίπτωση που αριθμός παικτών είναι ίσος με 1, ο παίκτης θα παίζει με αντίπαλο το ίδιο το πρόγραμμα (ΠΡΟΓΡΑΜΜΑ). Συγκεκριμένα το ΠΡΟΓΡΑΜΜΑ θα θυμάται τις τελευταίες 5 κάρτες που άνοιξαν από τον παίκτη ή το ΠΡΟΓΡΑΜΜΑ (ιστορικό καρτών). Όταν έρχεται η σειρά του, το ΠΡΟΓΡΑΜΜΑ θα παίζει ακολουθώντας την παρακάτω στρατηγική: </a:t>
            </a:r>
          </a:p>
          <a:p>
            <a:r>
              <a:rPr lang="el-GR" sz="1800" b="0" i="0" u="none" strike="noStrike" baseline="0" dirty="0">
                <a:solidFill>
                  <a:srgbClr val="000000"/>
                </a:solidFill>
                <a:latin typeface="Calibri" panose="020F0502020204030204" pitchFamily="34" charset="0"/>
              </a:rPr>
              <a:t>1. αν στο ιστορικό καρτών περιλαμβάνονται κάρτες που ταιριάζουν ως προς το σύμβολο τότε θα ανοίγει τις συγκεκριμένες κάρτες και θα τις αφαιρεί από το ιστορικό επιλογών, </a:t>
            </a:r>
          </a:p>
          <a:p>
            <a:r>
              <a:rPr lang="el-GR" sz="1800" b="0" i="0" u="none" strike="noStrike" baseline="0" dirty="0">
                <a:solidFill>
                  <a:srgbClr val="000000"/>
                </a:solidFill>
                <a:latin typeface="Calibri" panose="020F0502020204030204" pitchFamily="34" charset="0"/>
              </a:rPr>
              <a:t>2. αν δεν υπάρχουν κάρτες που ταιριάζουν στο ιστορικό καρτών, θα ανοίγει την πρώτη κάρτα τυχαία (από τις κλειστές κάρτες). Αν το ιστορικό επιλογών περιέχει κάρτα που ταιριάζει τότε θα παίζει τη συγκεκριμένη κάρτα και θα την αφαιρεί από το ιστορικό επιλογών. Αλλιώς θα επιλέγει και τη δεύτερη κάρτα τυχαία από τις κλειστές κάρτες και αν δεν ταιριάξουν, προσθέτει και τις δυο κάρτες στο ιστορικό επιλογών. </a:t>
            </a:r>
          </a:p>
          <a:p>
            <a:endParaRPr lang="en-US" dirty="0"/>
          </a:p>
        </p:txBody>
      </p:sp>
      <p:sp>
        <p:nvSpPr>
          <p:cNvPr id="4" name="Slide Number Placeholder 3"/>
          <p:cNvSpPr>
            <a:spLocks noGrp="1"/>
          </p:cNvSpPr>
          <p:nvPr>
            <p:ph type="sldNum" sz="quarter" idx="5"/>
          </p:nvPr>
        </p:nvSpPr>
        <p:spPr/>
        <p:txBody>
          <a:bodyPr/>
          <a:lstStyle/>
          <a:p>
            <a:fld id="{EE1235BD-33FF-474D-8525-CD5A2DE90AE8}" type="slidenum">
              <a:rPr lang="en-US" smtClean="0"/>
              <a:t>3</a:t>
            </a:fld>
            <a:endParaRPr lang="en-US"/>
          </a:p>
        </p:txBody>
      </p:sp>
    </p:spTree>
    <p:extLst>
      <p:ext uri="{BB962C8B-B14F-4D97-AF65-F5344CB8AC3E}">
        <p14:creationId xmlns:p14="http://schemas.microsoft.com/office/powerpoint/2010/main" val="62942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1235BD-33FF-474D-8525-CD5A2DE90AE8}" type="slidenum">
              <a:rPr lang="en-US" smtClean="0"/>
              <a:t>9</a:t>
            </a:fld>
            <a:endParaRPr lang="en-US"/>
          </a:p>
        </p:txBody>
      </p:sp>
    </p:spTree>
    <p:extLst>
      <p:ext uri="{BB962C8B-B14F-4D97-AF65-F5344CB8AC3E}">
        <p14:creationId xmlns:p14="http://schemas.microsoft.com/office/powerpoint/2010/main" val="304806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1235BD-33FF-474D-8525-CD5A2DE90AE8}" type="slidenum">
              <a:rPr lang="en-US" smtClean="0"/>
              <a:t>10</a:t>
            </a:fld>
            <a:endParaRPr lang="en-US"/>
          </a:p>
        </p:txBody>
      </p:sp>
    </p:spTree>
    <p:extLst>
      <p:ext uri="{BB962C8B-B14F-4D97-AF65-F5344CB8AC3E}">
        <p14:creationId xmlns:p14="http://schemas.microsoft.com/office/powerpoint/2010/main" val="63486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A4D50-0A96-4ACA-BDD0-C000C3F8BD0E}"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89CD-A912-424E-9D58-DBFD7FAF0C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41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FA52A-F7E5-439F-A811-01A7FFCCA1E1}"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89CD-A912-424E-9D58-DBFD7FAF0C61}" type="slidenum">
              <a:rPr lang="en-US" smtClean="0"/>
              <a:t>‹#›</a:t>
            </a:fld>
            <a:endParaRPr lang="en-US"/>
          </a:p>
        </p:txBody>
      </p:sp>
    </p:spTree>
    <p:extLst>
      <p:ext uri="{BB962C8B-B14F-4D97-AF65-F5344CB8AC3E}">
        <p14:creationId xmlns:p14="http://schemas.microsoft.com/office/powerpoint/2010/main" val="288121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1401B-7B24-45E3-AB0E-D4E4AB701656}"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89CD-A912-424E-9D58-DBFD7FAF0C61}" type="slidenum">
              <a:rPr lang="en-US" smtClean="0"/>
              <a:t>‹#›</a:t>
            </a:fld>
            <a:endParaRPr lang="en-US"/>
          </a:p>
        </p:txBody>
      </p:sp>
    </p:spTree>
    <p:extLst>
      <p:ext uri="{BB962C8B-B14F-4D97-AF65-F5344CB8AC3E}">
        <p14:creationId xmlns:p14="http://schemas.microsoft.com/office/powerpoint/2010/main" val="73803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9517E-1060-45B1-8BE6-0D2D30C15C2F}"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89CD-A912-424E-9D58-DBFD7FAF0C61}" type="slidenum">
              <a:rPr lang="en-US" smtClean="0"/>
              <a:t>‹#›</a:t>
            </a:fld>
            <a:endParaRPr lang="en-US"/>
          </a:p>
        </p:txBody>
      </p:sp>
    </p:spTree>
    <p:extLst>
      <p:ext uri="{BB962C8B-B14F-4D97-AF65-F5344CB8AC3E}">
        <p14:creationId xmlns:p14="http://schemas.microsoft.com/office/powerpoint/2010/main" val="93214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56DF9-F32D-4C06-9971-D30F89946982}"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189CD-A912-424E-9D58-DBFD7FAF0C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06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77808-61B9-43A4-91BE-38775BC27327}" type="datetime1">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189CD-A912-424E-9D58-DBFD7FAF0C61}" type="slidenum">
              <a:rPr lang="en-US" smtClean="0"/>
              <a:t>‹#›</a:t>
            </a:fld>
            <a:endParaRPr lang="en-US"/>
          </a:p>
        </p:txBody>
      </p:sp>
    </p:spTree>
    <p:extLst>
      <p:ext uri="{BB962C8B-B14F-4D97-AF65-F5344CB8AC3E}">
        <p14:creationId xmlns:p14="http://schemas.microsoft.com/office/powerpoint/2010/main" val="93303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4B912-CC18-4496-984A-967E9B3172C8}" type="datetime1">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189CD-A912-424E-9D58-DBFD7FAF0C61}" type="slidenum">
              <a:rPr lang="en-US" smtClean="0"/>
              <a:t>‹#›</a:t>
            </a:fld>
            <a:endParaRPr lang="en-US"/>
          </a:p>
        </p:txBody>
      </p:sp>
    </p:spTree>
    <p:extLst>
      <p:ext uri="{BB962C8B-B14F-4D97-AF65-F5344CB8AC3E}">
        <p14:creationId xmlns:p14="http://schemas.microsoft.com/office/powerpoint/2010/main" val="381820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A029BA-B319-4C5F-BB66-EE9877B71471}" type="datetime1">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189CD-A912-424E-9D58-DBFD7FAF0C61}" type="slidenum">
              <a:rPr lang="en-US" smtClean="0"/>
              <a:t>‹#›</a:t>
            </a:fld>
            <a:endParaRPr lang="en-US"/>
          </a:p>
        </p:txBody>
      </p:sp>
    </p:spTree>
    <p:extLst>
      <p:ext uri="{BB962C8B-B14F-4D97-AF65-F5344CB8AC3E}">
        <p14:creationId xmlns:p14="http://schemas.microsoft.com/office/powerpoint/2010/main" val="337321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E93733-7672-4354-9BBC-07F4622E5B84}" type="datetime1">
              <a:rPr lang="en-US" smtClean="0"/>
              <a:t>4/27/2024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5189CD-A912-424E-9D58-DBFD7FAF0C61}" type="slidenum">
              <a:rPr lang="en-US" smtClean="0"/>
              <a:t>‹#›</a:t>
            </a:fld>
            <a:endParaRPr lang="en-US"/>
          </a:p>
        </p:txBody>
      </p:sp>
    </p:spTree>
    <p:extLst>
      <p:ext uri="{BB962C8B-B14F-4D97-AF65-F5344CB8AC3E}">
        <p14:creationId xmlns:p14="http://schemas.microsoft.com/office/powerpoint/2010/main" val="221881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C59D27-9F76-42EA-B059-EFB9122FB5B3}" type="datetime1">
              <a:rPr lang="en-US" smtClean="0"/>
              <a:t>4/27/2024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5189CD-A912-424E-9D58-DBFD7FAF0C61}" type="slidenum">
              <a:rPr lang="en-US" smtClean="0"/>
              <a:t>‹#›</a:t>
            </a:fld>
            <a:endParaRPr lang="en-US"/>
          </a:p>
        </p:txBody>
      </p:sp>
    </p:spTree>
    <p:extLst>
      <p:ext uri="{BB962C8B-B14F-4D97-AF65-F5344CB8AC3E}">
        <p14:creationId xmlns:p14="http://schemas.microsoft.com/office/powerpoint/2010/main" val="1766483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57EED-05F0-47E1-905C-4128AF54F8A7}" type="datetime1">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189CD-A912-424E-9D58-DBFD7FAF0C61}" type="slidenum">
              <a:rPr lang="en-US" smtClean="0"/>
              <a:t>‹#›</a:t>
            </a:fld>
            <a:endParaRPr lang="en-US"/>
          </a:p>
        </p:txBody>
      </p:sp>
    </p:spTree>
    <p:extLst>
      <p:ext uri="{BB962C8B-B14F-4D97-AF65-F5344CB8AC3E}">
        <p14:creationId xmlns:p14="http://schemas.microsoft.com/office/powerpoint/2010/main" val="87290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7AC77F-FA39-4444-A714-6CBE75DF227E}" type="datetime1">
              <a:rPr lang="en-US" smtClean="0"/>
              <a:t>4/27/2024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5189CD-A912-424E-9D58-DBFD7FAF0C6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055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tlMPVGSEEDw" TargetMode="External"/><Relationship Id="rId3" Type="http://schemas.openxmlformats.org/officeDocument/2006/relationships/hyperlink" Target="https://stackoverflow.com/questions/tagged/tkinter" TargetMode="External"/><Relationship Id="rId7" Type="http://schemas.openxmlformats.org/officeDocument/2006/relationships/hyperlink" Target="https://www.tutorialspoint.com/how-to-use-an-image-as-a-button-in-tkinter" TargetMode="External"/><Relationship Id="rId12" Type="http://schemas.openxmlformats.org/officeDocument/2006/relationships/hyperlink" Target="https://opengameart.org/content/playing-cards-vector-png" TargetMode="External"/><Relationship Id="rId2" Type="http://schemas.openxmlformats.org/officeDocument/2006/relationships/hyperlink" Target="https://www.geeksforgeeks.org/flipping-tiles-memory-game-using-python3/" TargetMode="External"/><Relationship Id="rId1" Type="http://schemas.openxmlformats.org/officeDocument/2006/relationships/slideLayout" Target="../slideLayouts/slideLayout7.xml"/><Relationship Id="rId6" Type="http://schemas.openxmlformats.org/officeDocument/2006/relationships/hyperlink" Target="https://docs.python.org/3/library/tkinter.html" TargetMode="External"/><Relationship Id="rId11" Type="http://schemas.openxmlformats.org/officeDocument/2006/relationships/hyperlink" Target="https://www.youtube.com/watch?v=qt15PnF8x-M" TargetMode="External"/><Relationship Id="rId5" Type="http://schemas.openxmlformats.org/officeDocument/2006/relationships/hyperlink" Target="https://www.activestate.com/resources/quick-reads/how-to-position-widgets-in-tkinter/" TargetMode="External"/><Relationship Id="rId10" Type="http://schemas.openxmlformats.org/officeDocument/2006/relationships/hyperlink" Target="https://www.youtube.com/watch?v=yQSEXcf6s2I" TargetMode="External"/><Relationship Id="rId4" Type="http://schemas.openxmlformats.org/officeDocument/2006/relationships/hyperlink" Target="https://www.geeksforgeeks.org/python-gui-tkinter/" TargetMode="External"/><Relationship Id="rId9" Type="http://schemas.openxmlformats.org/officeDocument/2006/relationships/hyperlink" Target="https://www.youtube.com/watch?v=-jlfRMbjCM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EAD-A2EE-548D-BAAA-A46D8CC3A64F}"/>
              </a:ext>
            </a:extLst>
          </p:cNvPr>
          <p:cNvSpPr>
            <a:spLocks noGrp="1"/>
          </p:cNvSpPr>
          <p:nvPr>
            <p:ph type="ctrTitle"/>
          </p:nvPr>
        </p:nvSpPr>
        <p:spPr/>
        <p:txBody>
          <a:bodyPr>
            <a:noAutofit/>
          </a:bodyPr>
          <a:lstStyle/>
          <a:p>
            <a:r>
              <a:rPr lang="el-GR" sz="6600" dirty="0"/>
              <a:t>Ομαδικό Προγραμματιστικό </a:t>
            </a:r>
            <a:r>
              <a:rPr lang="en-US" sz="6600" dirty="0"/>
              <a:t>Project </a:t>
            </a:r>
            <a:r>
              <a:rPr lang="el-GR" sz="6600" dirty="0"/>
              <a:t>σε </a:t>
            </a:r>
            <a:r>
              <a:rPr lang="en-US" sz="6600" dirty="0"/>
              <a:t>Python: </a:t>
            </a:r>
            <a:r>
              <a:rPr lang="el-GR" sz="6600" dirty="0"/>
              <a:t>Παιχνίδι Μνήμης με Τράπουλα</a:t>
            </a:r>
            <a:endParaRPr lang="en-US" sz="6600" dirty="0"/>
          </a:p>
        </p:txBody>
      </p:sp>
      <p:sp>
        <p:nvSpPr>
          <p:cNvPr id="3" name="Subtitle 2">
            <a:extLst>
              <a:ext uri="{FF2B5EF4-FFF2-40B4-BE49-F238E27FC236}">
                <a16:creationId xmlns:a16="http://schemas.microsoft.com/office/drawing/2014/main" id="{4AE225C0-BAE3-E9FA-619C-5F3D14C1B53C}"/>
              </a:ext>
            </a:extLst>
          </p:cNvPr>
          <p:cNvSpPr>
            <a:spLocks noGrp="1"/>
          </p:cNvSpPr>
          <p:nvPr>
            <p:ph type="subTitle" idx="1"/>
          </p:nvPr>
        </p:nvSpPr>
        <p:spPr/>
        <p:txBody>
          <a:bodyPr>
            <a:normAutofit fontScale="25000" lnSpcReduction="20000"/>
          </a:bodyPr>
          <a:lstStyle/>
          <a:p>
            <a:r>
              <a:rPr lang="el-GR" sz="5600" dirty="0"/>
              <a:t>Συμμετέχων: Θεολόγου Σπυρίδων</a:t>
            </a:r>
          </a:p>
          <a:p>
            <a:r>
              <a:rPr lang="el-GR" sz="5600" dirty="0"/>
              <a:t>Project ID: 05</a:t>
            </a:r>
          </a:p>
          <a:p>
            <a:r>
              <a:rPr lang="el-GR" sz="5600" dirty="0"/>
              <a:t>Κωδικός Τμήματος: ΠΛΗΠΡΟ-ΗΛΕ62</a:t>
            </a:r>
          </a:p>
          <a:p>
            <a:r>
              <a:rPr lang="el-GR" sz="5600" dirty="0"/>
              <a:t>Αριθμός Ομάδας: Ομάδα 3</a:t>
            </a:r>
          </a:p>
          <a:p>
            <a:r>
              <a:rPr lang="el-GR" sz="5600" dirty="0"/>
              <a:t>Καθηγητής Σύμβουλος: Ζαφείρης Βασίλειος</a:t>
            </a:r>
          </a:p>
          <a:p>
            <a:r>
              <a:rPr lang="el-GR" sz="5600" dirty="0"/>
              <a:t>Ακαδημαϊκό Έτος: 2021-2022</a:t>
            </a:r>
          </a:p>
          <a:p>
            <a:endParaRPr lang="en-US" dirty="0"/>
          </a:p>
        </p:txBody>
      </p:sp>
    </p:spTree>
    <p:extLst>
      <p:ext uri="{BB962C8B-B14F-4D97-AF65-F5344CB8AC3E}">
        <p14:creationId xmlns:p14="http://schemas.microsoft.com/office/powerpoint/2010/main" val="2125986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91AF-4022-5104-8CC4-1FDC76BA04A6}"/>
              </a:ext>
            </a:extLst>
          </p:cNvPr>
          <p:cNvSpPr>
            <a:spLocks noGrp="1"/>
          </p:cNvSpPr>
          <p:nvPr>
            <p:ph type="title" idx="4294967295"/>
          </p:nvPr>
        </p:nvSpPr>
        <p:spPr>
          <a:xfrm>
            <a:off x="0" y="1"/>
            <a:ext cx="4932420" cy="840980"/>
          </a:xfrm>
        </p:spPr>
        <p:txBody>
          <a:bodyPr/>
          <a:lstStyle/>
          <a:p>
            <a:r>
              <a:rPr lang="el-GR" dirty="0"/>
              <a:t>Κλάση </a:t>
            </a:r>
            <a:r>
              <a:rPr lang="en-US" dirty="0" err="1"/>
              <a:t>NewGame</a:t>
            </a:r>
            <a:r>
              <a:rPr lang="en-US" dirty="0"/>
              <a:t>:</a:t>
            </a:r>
          </a:p>
        </p:txBody>
      </p:sp>
      <p:sp>
        <p:nvSpPr>
          <p:cNvPr id="14" name="TextBox 13">
            <a:extLst>
              <a:ext uri="{FF2B5EF4-FFF2-40B4-BE49-F238E27FC236}">
                <a16:creationId xmlns:a16="http://schemas.microsoft.com/office/drawing/2014/main" id="{03062BE2-5FE5-2595-C0BA-BC61F0697E3E}"/>
              </a:ext>
            </a:extLst>
          </p:cNvPr>
          <p:cNvSpPr txBox="1"/>
          <p:nvPr/>
        </p:nvSpPr>
        <p:spPr>
          <a:xfrm>
            <a:off x="0" y="761201"/>
            <a:ext cx="6161460" cy="5078313"/>
          </a:xfrm>
          <a:prstGeom prst="rect">
            <a:avLst/>
          </a:prstGeom>
          <a:noFill/>
        </p:spPr>
        <p:txBody>
          <a:bodyPr wrap="square" rtlCol="0">
            <a:spAutoFit/>
          </a:bodyPr>
          <a:lstStyle/>
          <a:p>
            <a:r>
              <a:rPr lang="el-GR" i="1" dirty="0"/>
              <a:t>Μέθοδοι: </a:t>
            </a:r>
          </a:p>
          <a:p>
            <a:pPr marL="285750" indent="-285750">
              <a:buFont typeface="Arial" panose="020B0604020202020204" pitchFamily="34" charset="0"/>
              <a:buChar char="•"/>
            </a:pPr>
            <a:r>
              <a:rPr lang="en-US" dirty="0" err="1">
                <a:sym typeface="Wingdings" panose="05000000000000000000" pitchFamily="2" charset="2"/>
              </a:rPr>
              <a:t>init_tiles</a:t>
            </a:r>
            <a:r>
              <a:rPr lang="en-US" dirty="0">
                <a:sym typeface="Wingdings" panose="05000000000000000000" pitchFamily="2" charset="2"/>
              </a:rPr>
              <a:t>  </a:t>
            </a:r>
            <a:r>
              <a:rPr lang="el-GR" dirty="0">
                <a:sym typeface="Wingdings" panose="05000000000000000000" pitchFamily="2" charset="2"/>
              </a:rPr>
              <a:t>δημιουργεί τη λίστα με τις κάρτες</a:t>
            </a:r>
            <a:endParaRPr lang="en-US"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create_board</a:t>
            </a:r>
            <a:r>
              <a:rPr lang="en-US" dirty="0">
                <a:sym typeface="Wingdings" panose="05000000000000000000" pitchFamily="2" charset="2"/>
              </a:rPr>
              <a:t> </a:t>
            </a:r>
            <a:r>
              <a:rPr lang="el-GR" dirty="0">
                <a:sym typeface="Wingdings" panose="05000000000000000000" pitchFamily="2" charset="2"/>
              </a:rPr>
              <a:t> τοποθετεί τις κάρτες στο «τραπέζι»</a:t>
            </a:r>
          </a:p>
          <a:p>
            <a:pPr marL="285750" indent="-285750">
              <a:buFont typeface="Arial" panose="020B0604020202020204" pitchFamily="34" charset="0"/>
              <a:buChar char="•"/>
            </a:pPr>
            <a:r>
              <a:rPr lang="en-US" dirty="0" err="1">
                <a:sym typeface="Wingdings" panose="05000000000000000000" pitchFamily="2" charset="2"/>
              </a:rPr>
              <a:t>init_players</a:t>
            </a:r>
            <a:r>
              <a:rPr lang="en-US" dirty="0">
                <a:sym typeface="Wingdings" panose="05000000000000000000" pitchFamily="2" charset="2"/>
              </a:rPr>
              <a:t> </a:t>
            </a:r>
            <a:r>
              <a:rPr lang="el-GR" dirty="0">
                <a:sym typeface="Wingdings" panose="05000000000000000000" pitchFamily="2" charset="2"/>
              </a:rPr>
              <a:t>δημιουργεί τη λίστα με τους παίκτες</a:t>
            </a:r>
          </a:p>
          <a:p>
            <a:pPr marL="285750" indent="-285750">
              <a:buFont typeface="Arial" panose="020B0604020202020204" pitchFamily="34" charset="0"/>
              <a:buChar char="•"/>
            </a:pPr>
            <a:r>
              <a:rPr lang="en-US" dirty="0" err="1">
                <a:sym typeface="Wingdings" panose="05000000000000000000" pitchFamily="2" charset="2"/>
              </a:rPr>
              <a:t>create_scoreboard</a:t>
            </a:r>
            <a:r>
              <a:rPr lang="en-US" dirty="0">
                <a:sym typeface="Wingdings" panose="05000000000000000000" pitchFamily="2" charset="2"/>
              </a:rPr>
              <a:t>  </a:t>
            </a:r>
            <a:r>
              <a:rPr lang="el-GR" dirty="0">
                <a:sym typeface="Wingdings" panose="05000000000000000000" pitchFamily="2" charset="2"/>
              </a:rPr>
              <a:t>δημιουργεί και τοποθετεί το </a:t>
            </a:r>
            <a:r>
              <a:rPr lang="en-US" dirty="0">
                <a:sym typeface="Wingdings" panose="05000000000000000000" pitchFamily="2" charset="2"/>
              </a:rPr>
              <a:t>scoreboard</a:t>
            </a:r>
            <a:endParaRPr lang="el-GR"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update_scoreboard</a:t>
            </a:r>
            <a:r>
              <a:rPr lang="en-US" dirty="0">
                <a:sym typeface="Wingdings" panose="05000000000000000000" pitchFamily="2" charset="2"/>
              </a:rPr>
              <a:t>  </a:t>
            </a:r>
            <a:r>
              <a:rPr lang="el-GR" dirty="0">
                <a:sym typeface="Wingdings" panose="05000000000000000000" pitchFamily="2" charset="2"/>
              </a:rPr>
              <a:t>ενημερώνει το </a:t>
            </a:r>
            <a:r>
              <a:rPr lang="en-US" dirty="0">
                <a:sym typeface="Wingdings" panose="05000000000000000000" pitchFamily="2" charset="2"/>
              </a:rPr>
              <a:t>scoreboard</a:t>
            </a:r>
            <a:endParaRPr lang="el-GR"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create_message_board</a:t>
            </a:r>
            <a:r>
              <a:rPr lang="en-US" dirty="0">
                <a:sym typeface="Wingdings" panose="05000000000000000000" pitchFamily="2" charset="2"/>
              </a:rPr>
              <a:t>  </a:t>
            </a:r>
            <a:r>
              <a:rPr lang="el-GR" dirty="0">
                <a:sym typeface="Wingdings" panose="05000000000000000000" pitchFamily="2" charset="2"/>
              </a:rPr>
              <a:t>δημιουργεί και τοποθετεί το </a:t>
            </a:r>
            <a:r>
              <a:rPr lang="en-US" dirty="0">
                <a:sym typeface="Wingdings" panose="05000000000000000000" pitchFamily="2" charset="2"/>
              </a:rPr>
              <a:t>message</a:t>
            </a:r>
          </a:p>
          <a:p>
            <a:pPr marL="285750" indent="-285750">
              <a:buFont typeface="Arial" panose="020B0604020202020204" pitchFamily="34" charset="0"/>
              <a:buChar char="•"/>
            </a:pPr>
            <a:r>
              <a:rPr lang="en-US" dirty="0">
                <a:sym typeface="Wingdings" panose="05000000000000000000" pitchFamily="2" charset="2"/>
              </a:rPr>
              <a:t>flip </a:t>
            </a:r>
            <a:r>
              <a:rPr lang="el-GR" dirty="0">
                <a:sym typeface="Wingdings" panose="05000000000000000000" pitchFamily="2" charset="2"/>
              </a:rPr>
              <a:t> «γυρίζει» μια κάρτα</a:t>
            </a:r>
            <a:endParaRPr lang="en-US"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compare_tiles</a:t>
            </a:r>
            <a:r>
              <a:rPr lang="en-US" dirty="0">
                <a:sym typeface="Wingdings" panose="05000000000000000000" pitchFamily="2" charset="2"/>
              </a:rPr>
              <a:t>  </a:t>
            </a:r>
            <a:r>
              <a:rPr lang="el-GR" dirty="0">
                <a:sym typeface="Wingdings" panose="05000000000000000000" pitchFamily="2" charset="2"/>
              </a:rPr>
              <a:t>συγκρίνει τις κάρτες της </a:t>
            </a:r>
            <a:r>
              <a:rPr lang="en-US" dirty="0" err="1">
                <a:sym typeface="Wingdings" panose="05000000000000000000" pitchFamily="2" charset="2"/>
              </a:rPr>
              <a:t>clicked_tiles</a:t>
            </a:r>
            <a:r>
              <a:rPr lang="el-GR" dirty="0">
                <a:sym typeface="Wingdings" panose="05000000000000000000" pitchFamily="2" charset="2"/>
              </a:rPr>
              <a:t>, αλλάζει το μήνυμα και το </a:t>
            </a:r>
            <a:r>
              <a:rPr lang="en-US" dirty="0">
                <a:sym typeface="Wingdings" panose="05000000000000000000" pitchFamily="2" charset="2"/>
              </a:rPr>
              <a:t>scoreboard</a:t>
            </a:r>
            <a:r>
              <a:rPr lang="el-GR" dirty="0">
                <a:sym typeface="Wingdings" panose="05000000000000000000" pitchFamily="2" charset="2"/>
              </a:rPr>
              <a:t> ανάλογα με το αποτέλεσμα της σύγκρισης</a:t>
            </a:r>
          </a:p>
          <a:p>
            <a:pPr marL="285750" indent="-285750">
              <a:buFont typeface="Arial" panose="020B0604020202020204" pitchFamily="34" charset="0"/>
              <a:buChar char="•"/>
            </a:pPr>
            <a:r>
              <a:rPr lang="en-US" dirty="0" err="1">
                <a:sym typeface="Wingdings" panose="05000000000000000000" pitchFamily="2" charset="2"/>
              </a:rPr>
              <a:t>check_king_queen</a:t>
            </a:r>
            <a:r>
              <a:rPr lang="en-US" dirty="0">
                <a:sym typeface="Wingdings" panose="05000000000000000000" pitchFamily="2" charset="2"/>
              </a:rPr>
              <a:t>  </a:t>
            </a:r>
            <a:r>
              <a:rPr lang="el-GR" dirty="0">
                <a:sym typeface="Wingdings" panose="05000000000000000000" pitchFamily="2" charset="2"/>
              </a:rPr>
              <a:t>ελέγχει αν οι 2 πρώτες κάρτες είναι Ρήγας-Ντάμα, αλλάζει το μήνυμα και μειώνει το </a:t>
            </a:r>
            <a:r>
              <a:rPr lang="en-US" dirty="0" err="1">
                <a:sym typeface="Wingdings" panose="05000000000000000000" pitchFamily="2" charset="2"/>
              </a:rPr>
              <a:t>click_count</a:t>
            </a:r>
            <a:r>
              <a:rPr lang="en-US" dirty="0">
                <a:sym typeface="Wingdings" panose="05000000000000000000" pitchFamily="2" charset="2"/>
              </a:rPr>
              <a:t> </a:t>
            </a:r>
            <a:r>
              <a:rPr lang="el-GR" dirty="0">
                <a:sym typeface="Wingdings" panose="05000000000000000000" pitchFamily="2" charset="2"/>
              </a:rPr>
              <a:t>ώστε να επιλεγεί τρίτη κάρτα</a:t>
            </a:r>
          </a:p>
          <a:p>
            <a:pPr marL="285750" indent="-285750">
              <a:buFont typeface="Arial" panose="020B0604020202020204" pitchFamily="34" charset="0"/>
              <a:buChar char="•"/>
            </a:pPr>
            <a:r>
              <a:rPr lang="en-US" dirty="0" err="1">
                <a:sym typeface="Wingdings" panose="05000000000000000000" pitchFamily="2" charset="2"/>
              </a:rPr>
              <a:t>change_player</a:t>
            </a:r>
            <a:r>
              <a:rPr lang="en-US" dirty="0">
                <a:sym typeface="Wingdings" panose="05000000000000000000" pitchFamily="2" charset="2"/>
              </a:rPr>
              <a:t>  </a:t>
            </a:r>
            <a:r>
              <a:rPr lang="el-GR" dirty="0">
                <a:sym typeface="Wingdings" panose="05000000000000000000" pitchFamily="2" charset="2"/>
              </a:rPr>
              <a:t>αλλάζει τον τρέχων παίκτη λαμβάνοντας υπόψη τις κάρτες που επιλέχθηκαν</a:t>
            </a:r>
          </a:p>
        </p:txBody>
      </p:sp>
      <p:sp>
        <p:nvSpPr>
          <p:cNvPr id="16" name="TextBox 15">
            <a:extLst>
              <a:ext uri="{FF2B5EF4-FFF2-40B4-BE49-F238E27FC236}">
                <a16:creationId xmlns:a16="http://schemas.microsoft.com/office/drawing/2014/main" id="{26ABF042-5322-506F-6C30-A18A7FB1A042}"/>
              </a:ext>
            </a:extLst>
          </p:cNvPr>
          <p:cNvSpPr txBox="1"/>
          <p:nvPr/>
        </p:nvSpPr>
        <p:spPr>
          <a:xfrm>
            <a:off x="5956636" y="761201"/>
            <a:ext cx="6235364" cy="3416320"/>
          </a:xfrm>
          <a:prstGeom prst="rect">
            <a:avLst/>
          </a:prstGeom>
          <a:noFill/>
        </p:spPr>
        <p:txBody>
          <a:bodyPr wrap="square">
            <a:spAutoFit/>
          </a:bodyPr>
          <a:lstStyle/>
          <a:p>
            <a:pPr marL="285750" indent="-285750">
              <a:buFont typeface="Arial" panose="020B0604020202020204" pitchFamily="34" charset="0"/>
              <a:buChar char="•"/>
            </a:pPr>
            <a:r>
              <a:rPr lang="en-US" dirty="0" err="1">
                <a:sym typeface="Wingdings" panose="05000000000000000000" pitchFamily="2" charset="2"/>
              </a:rPr>
              <a:t>save_game</a:t>
            </a:r>
            <a:r>
              <a:rPr lang="en-US" dirty="0">
                <a:sym typeface="Wingdings" panose="05000000000000000000" pitchFamily="2" charset="2"/>
              </a:rPr>
              <a:t>  </a:t>
            </a:r>
            <a:r>
              <a:rPr lang="el-GR" dirty="0">
                <a:sym typeface="Wingdings" panose="05000000000000000000" pitchFamily="2" charset="2"/>
              </a:rPr>
              <a:t>ενημερώνει το </a:t>
            </a:r>
            <a:r>
              <a:rPr lang="en-US" dirty="0" err="1">
                <a:sym typeface="Wingdings" panose="05000000000000000000" pitchFamily="2" charset="2"/>
              </a:rPr>
              <a:t>current_state</a:t>
            </a:r>
            <a:r>
              <a:rPr lang="en-US" dirty="0">
                <a:sym typeface="Wingdings" panose="05000000000000000000" pitchFamily="2" charset="2"/>
              </a:rPr>
              <a:t> </a:t>
            </a:r>
            <a:r>
              <a:rPr lang="el-GR" dirty="0">
                <a:sym typeface="Wingdings" panose="05000000000000000000" pitchFamily="2" charset="2"/>
              </a:rPr>
              <a:t>και αποθηκεύει την τρέχουσα κατάσταση του παιχνιδιού</a:t>
            </a:r>
          </a:p>
          <a:p>
            <a:pPr marL="285750" indent="-285750">
              <a:buFont typeface="Arial" panose="020B0604020202020204" pitchFamily="34" charset="0"/>
              <a:buChar char="•"/>
            </a:pPr>
            <a:r>
              <a:rPr lang="en-US" dirty="0" err="1">
                <a:sym typeface="Wingdings" panose="05000000000000000000" pitchFamily="2" charset="2"/>
              </a:rPr>
              <a:t>computer_turn</a:t>
            </a:r>
            <a:r>
              <a:rPr lang="en-US" dirty="0">
                <a:sym typeface="Wingdings" panose="05000000000000000000" pitchFamily="2" charset="2"/>
              </a:rPr>
              <a:t>  </a:t>
            </a:r>
            <a:r>
              <a:rPr lang="el-GR" dirty="0">
                <a:sym typeface="Wingdings" panose="05000000000000000000" pitchFamily="2" charset="2"/>
              </a:rPr>
              <a:t>υλοποιεί τον γύρο του </a:t>
            </a:r>
            <a:r>
              <a:rPr lang="en-US" dirty="0">
                <a:sym typeface="Wingdings" panose="05000000000000000000" pitchFamily="2" charset="2"/>
              </a:rPr>
              <a:t>computer(</a:t>
            </a:r>
            <a:r>
              <a:rPr lang="el-GR" dirty="0">
                <a:sym typeface="Wingdings" panose="05000000000000000000" pitchFamily="2" charset="2"/>
              </a:rPr>
              <a:t>αν υπάρχει)</a:t>
            </a:r>
          </a:p>
          <a:p>
            <a:pPr marL="285750" indent="-285750">
              <a:buFont typeface="Arial" panose="020B0604020202020204" pitchFamily="34" charset="0"/>
              <a:buChar char="•"/>
            </a:pPr>
            <a:r>
              <a:rPr lang="en-US" dirty="0" err="1">
                <a:sym typeface="Wingdings" panose="05000000000000000000" pitchFamily="2" charset="2"/>
              </a:rPr>
              <a:t>choose_third_card</a:t>
            </a:r>
            <a:r>
              <a:rPr lang="en-US" dirty="0">
                <a:sym typeface="Wingdings" panose="05000000000000000000" pitchFamily="2" charset="2"/>
              </a:rPr>
              <a:t>  </a:t>
            </a:r>
            <a:r>
              <a:rPr lang="el-GR" dirty="0">
                <a:sym typeface="Wingdings" panose="05000000000000000000" pitchFamily="2" charset="2"/>
              </a:rPr>
              <a:t>επιλέγει 3</a:t>
            </a:r>
            <a:r>
              <a:rPr lang="el-GR" baseline="30000" dirty="0">
                <a:sym typeface="Wingdings" panose="05000000000000000000" pitchFamily="2" charset="2"/>
              </a:rPr>
              <a:t>η</a:t>
            </a:r>
            <a:r>
              <a:rPr lang="el-GR" dirty="0">
                <a:sym typeface="Wingdings" panose="05000000000000000000" pitchFamily="2" charset="2"/>
              </a:rPr>
              <a:t> κάρτα για τον</a:t>
            </a:r>
            <a:r>
              <a:rPr lang="en-US" dirty="0">
                <a:sym typeface="Wingdings" panose="05000000000000000000" pitchFamily="2" charset="2"/>
              </a:rPr>
              <a:t> computer </a:t>
            </a:r>
            <a:r>
              <a:rPr lang="el-GR" dirty="0">
                <a:sym typeface="Wingdings" panose="05000000000000000000" pitchFamily="2" charset="2"/>
              </a:rPr>
              <a:t>στην περίπτωση Ρήγα-Ντάμας</a:t>
            </a:r>
            <a:endParaRPr lang="en-US"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check_game_end</a:t>
            </a:r>
            <a:r>
              <a:rPr lang="en-US" dirty="0">
                <a:sym typeface="Wingdings" panose="05000000000000000000" pitchFamily="2" charset="2"/>
              </a:rPr>
              <a:t>  </a:t>
            </a:r>
            <a:r>
              <a:rPr lang="el-GR" dirty="0">
                <a:sym typeface="Wingdings" panose="05000000000000000000" pitchFamily="2" charset="2"/>
              </a:rPr>
              <a:t>ελέγχει αν έχει ολοκληρωθεί το παιχνίδι, επιστρέφει </a:t>
            </a:r>
            <a:r>
              <a:rPr lang="en-US" dirty="0">
                <a:sym typeface="Wingdings" panose="05000000000000000000" pitchFamily="2" charset="2"/>
              </a:rPr>
              <a:t>True </a:t>
            </a:r>
            <a:r>
              <a:rPr lang="el-GR" dirty="0">
                <a:sym typeface="Wingdings" panose="05000000000000000000" pitchFamily="2" charset="2"/>
              </a:rPr>
              <a:t>ή </a:t>
            </a:r>
            <a:r>
              <a:rPr lang="en-US" dirty="0">
                <a:sym typeface="Wingdings" panose="05000000000000000000" pitchFamily="2" charset="2"/>
              </a:rPr>
              <a:t>False</a:t>
            </a:r>
          </a:p>
          <a:p>
            <a:pPr marL="285750" indent="-285750">
              <a:buFont typeface="Arial" panose="020B0604020202020204" pitchFamily="34" charset="0"/>
              <a:buChar char="•"/>
            </a:pPr>
            <a:r>
              <a:rPr lang="en-US" dirty="0" err="1">
                <a:sym typeface="Wingdings" panose="05000000000000000000" pitchFamily="2" charset="2"/>
              </a:rPr>
              <a:t>button_click</a:t>
            </a:r>
            <a:r>
              <a:rPr lang="en-US" dirty="0">
                <a:sym typeface="Wingdings" panose="05000000000000000000" pitchFamily="2" charset="2"/>
              </a:rPr>
              <a:t>  </a:t>
            </a:r>
            <a:r>
              <a:rPr lang="el-GR" dirty="0">
                <a:sym typeface="Wingdings" panose="05000000000000000000" pitchFamily="2" charset="2"/>
              </a:rPr>
              <a:t>καλείται με το </a:t>
            </a:r>
            <a:r>
              <a:rPr lang="el-GR" dirty="0" err="1">
                <a:sym typeface="Wingdings" panose="05000000000000000000" pitchFamily="2" charset="2"/>
              </a:rPr>
              <a:t>κλικάρισμα</a:t>
            </a:r>
            <a:r>
              <a:rPr lang="el-GR" dirty="0">
                <a:sym typeface="Wingdings" panose="05000000000000000000" pitchFamily="2" charset="2"/>
              </a:rPr>
              <a:t> μιας κάρτας, εμπλέκει τις </a:t>
            </a:r>
            <a:r>
              <a:rPr lang="en-US" dirty="0">
                <a:sym typeface="Wingdings" panose="05000000000000000000" pitchFamily="2" charset="2"/>
              </a:rPr>
              <a:t>flip, </a:t>
            </a:r>
            <a:r>
              <a:rPr lang="en-US" dirty="0" err="1">
                <a:sym typeface="Wingdings" panose="05000000000000000000" pitchFamily="2" charset="2"/>
              </a:rPr>
              <a:t>check_king_queen</a:t>
            </a:r>
            <a:r>
              <a:rPr lang="en-US" dirty="0">
                <a:sym typeface="Wingdings" panose="05000000000000000000" pitchFamily="2" charset="2"/>
              </a:rPr>
              <a:t>, </a:t>
            </a:r>
            <a:r>
              <a:rPr lang="en-US" dirty="0" err="1">
                <a:sym typeface="Wingdings" panose="05000000000000000000" pitchFamily="2" charset="2"/>
              </a:rPr>
              <a:t>compare_tiles</a:t>
            </a:r>
            <a:r>
              <a:rPr lang="en-US" dirty="0">
                <a:sym typeface="Wingdings" panose="05000000000000000000" pitchFamily="2" charset="2"/>
              </a:rPr>
              <a:t>, </a:t>
            </a:r>
            <a:r>
              <a:rPr lang="en-US" dirty="0" err="1">
                <a:sym typeface="Wingdings" panose="05000000000000000000" pitchFamily="2" charset="2"/>
              </a:rPr>
              <a:t>change_player</a:t>
            </a:r>
            <a:r>
              <a:rPr lang="en-US" dirty="0">
                <a:sym typeface="Wingdings" panose="05000000000000000000" pitchFamily="2" charset="2"/>
              </a:rPr>
              <a:t>, </a:t>
            </a:r>
            <a:r>
              <a:rPr lang="en-US" dirty="0" err="1">
                <a:sym typeface="Wingdings" panose="05000000000000000000" pitchFamily="2" charset="2"/>
              </a:rPr>
              <a:t>save_game</a:t>
            </a:r>
            <a:r>
              <a:rPr lang="en-US" dirty="0">
                <a:sym typeface="Wingdings" panose="05000000000000000000" pitchFamily="2" charset="2"/>
              </a:rPr>
              <a:t>, </a:t>
            </a:r>
            <a:r>
              <a:rPr lang="en-US" dirty="0" err="1">
                <a:sym typeface="Wingdings" panose="05000000000000000000" pitchFamily="2" charset="2"/>
              </a:rPr>
              <a:t>check_game_end</a:t>
            </a:r>
            <a:r>
              <a:rPr lang="en-US" dirty="0">
                <a:sym typeface="Wingdings" panose="05000000000000000000" pitchFamily="2" charset="2"/>
              </a:rPr>
              <a:t> </a:t>
            </a:r>
            <a:r>
              <a:rPr lang="el-GR" dirty="0">
                <a:sym typeface="Wingdings" panose="05000000000000000000" pitchFamily="2" charset="2"/>
              </a:rPr>
              <a:t> και </a:t>
            </a:r>
            <a:r>
              <a:rPr lang="en-US" dirty="0" err="1">
                <a:sym typeface="Wingdings" panose="05000000000000000000" pitchFamily="2" charset="2"/>
              </a:rPr>
              <a:t>computer_turn</a:t>
            </a:r>
            <a:r>
              <a:rPr lang="en-US" dirty="0">
                <a:sym typeface="Wingdings" panose="05000000000000000000" pitchFamily="2" charset="2"/>
              </a:rPr>
              <a:t> </a:t>
            </a:r>
            <a:endParaRPr lang="el-GR" dirty="0">
              <a:sym typeface="Wingdings" panose="05000000000000000000" pitchFamily="2" charset="2"/>
            </a:endParaRPr>
          </a:p>
        </p:txBody>
      </p:sp>
    </p:spTree>
    <p:extLst>
      <p:ext uri="{BB962C8B-B14F-4D97-AF65-F5344CB8AC3E}">
        <p14:creationId xmlns:p14="http://schemas.microsoft.com/office/powerpoint/2010/main" val="414950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68C209-8D0D-FCE0-DDBE-209210C2A64D}"/>
              </a:ext>
            </a:extLst>
          </p:cNvPr>
          <p:cNvSpPr txBox="1">
            <a:spLocks/>
          </p:cNvSpPr>
          <p:nvPr/>
        </p:nvSpPr>
        <p:spPr>
          <a:xfrm>
            <a:off x="0" y="1"/>
            <a:ext cx="4932420" cy="8409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dirty="0"/>
              <a:t>Κλάση </a:t>
            </a:r>
            <a:r>
              <a:rPr lang="en-US" dirty="0" err="1"/>
              <a:t>NewGame</a:t>
            </a:r>
            <a:r>
              <a:rPr lang="en-US" dirty="0"/>
              <a:t>:</a:t>
            </a:r>
          </a:p>
        </p:txBody>
      </p:sp>
      <p:sp>
        <p:nvSpPr>
          <p:cNvPr id="7" name="TextBox 6">
            <a:extLst>
              <a:ext uri="{FF2B5EF4-FFF2-40B4-BE49-F238E27FC236}">
                <a16:creationId xmlns:a16="http://schemas.microsoft.com/office/drawing/2014/main" id="{39D00371-74F6-3B80-5F0E-A465A0F60B72}"/>
              </a:ext>
            </a:extLst>
          </p:cNvPr>
          <p:cNvSpPr txBox="1"/>
          <p:nvPr/>
        </p:nvSpPr>
        <p:spPr>
          <a:xfrm>
            <a:off x="0" y="796478"/>
            <a:ext cx="4830152" cy="369332"/>
          </a:xfrm>
          <a:prstGeom prst="rect">
            <a:avLst/>
          </a:prstGeom>
          <a:noFill/>
        </p:spPr>
        <p:txBody>
          <a:bodyPr wrap="square" rtlCol="0">
            <a:spAutoFit/>
          </a:bodyPr>
          <a:lstStyle/>
          <a:p>
            <a:r>
              <a:rPr lang="el-GR" i="1" dirty="0"/>
              <a:t>Παράδειγμα Εκτέλεσης(1 Παίκτης – Εύκολο):</a:t>
            </a:r>
          </a:p>
        </p:txBody>
      </p:sp>
      <p:pic>
        <p:nvPicPr>
          <p:cNvPr id="9" name="Picture 8">
            <a:extLst>
              <a:ext uri="{FF2B5EF4-FFF2-40B4-BE49-F238E27FC236}">
                <a16:creationId xmlns:a16="http://schemas.microsoft.com/office/drawing/2014/main" id="{31025386-5FD1-F5C5-C3DA-C79C902E6DD8}"/>
              </a:ext>
            </a:extLst>
          </p:cNvPr>
          <p:cNvPicPr>
            <a:picLocks noChangeAspect="1"/>
          </p:cNvPicPr>
          <p:nvPr/>
        </p:nvPicPr>
        <p:blipFill>
          <a:blip r:embed="rId2"/>
          <a:stretch>
            <a:fillRect/>
          </a:stretch>
        </p:blipFill>
        <p:spPr>
          <a:xfrm>
            <a:off x="113681" y="1284995"/>
            <a:ext cx="3696454" cy="1998395"/>
          </a:xfrm>
          <a:prstGeom prst="rect">
            <a:avLst/>
          </a:prstGeom>
        </p:spPr>
      </p:pic>
      <p:pic>
        <p:nvPicPr>
          <p:cNvPr id="11" name="Picture 10">
            <a:extLst>
              <a:ext uri="{FF2B5EF4-FFF2-40B4-BE49-F238E27FC236}">
                <a16:creationId xmlns:a16="http://schemas.microsoft.com/office/drawing/2014/main" id="{3ADD949B-7D7A-7AAE-2E54-60F094F2D895}"/>
              </a:ext>
            </a:extLst>
          </p:cNvPr>
          <p:cNvPicPr>
            <a:picLocks noChangeAspect="1"/>
          </p:cNvPicPr>
          <p:nvPr/>
        </p:nvPicPr>
        <p:blipFill>
          <a:blip r:embed="rId3"/>
          <a:stretch>
            <a:fillRect/>
          </a:stretch>
        </p:blipFill>
        <p:spPr>
          <a:xfrm>
            <a:off x="4240838" y="1284996"/>
            <a:ext cx="3710324" cy="2003962"/>
          </a:xfrm>
          <a:prstGeom prst="rect">
            <a:avLst/>
          </a:prstGeom>
        </p:spPr>
      </p:pic>
      <p:pic>
        <p:nvPicPr>
          <p:cNvPr id="13" name="Picture 12">
            <a:extLst>
              <a:ext uri="{FF2B5EF4-FFF2-40B4-BE49-F238E27FC236}">
                <a16:creationId xmlns:a16="http://schemas.microsoft.com/office/drawing/2014/main" id="{CB828199-C9EA-1550-8F78-91E223C7F62C}"/>
              </a:ext>
            </a:extLst>
          </p:cNvPr>
          <p:cNvPicPr>
            <a:picLocks noChangeAspect="1"/>
          </p:cNvPicPr>
          <p:nvPr/>
        </p:nvPicPr>
        <p:blipFill>
          <a:blip r:embed="rId4"/>
          <a:stretch>
            <a:fillRect/>
          </a:stretch>
        </p:blipFill>
        <p:spPr>
          <a:xfrm>
            <a:off x="8381865" y="1284995"/>
            <a:ext cx="3696453" cy="1998395"/>
          </a:xfrm>
          <a:prstGeom prst="rect">
            <a:avLst/>
          </a:prstGeom>
        </p:spPr>
      </p:pic>
      <p:cxnSp>
        <p:nvCxnSpPr>
          <p:cNvPr id="15" name="Straight Arrow Connector 14">
            <a:extLst>
              <a:ext uri="{FF2B5EF4-FFF2-40B4-BE49-F238E27FC236}">
                <a16:creationId xmlns:a16="http://schemas.microsoft.com/office/drawing/2014/main" id="{2CAD3686-4002-95CB-ED59-A987CC68C1ED}"/>
              </a:ext>
            </a:extLst>
          </p:cNvPr>
          <p:cNvCxnSpPr>
            <a:stCxn id="9" idx="3"/>
            <a:endCxn id="11" idx="1"/>
          </p:cNvCxnSpPr>
          <p:nvPr/>
        </p:nvCxnSpPr>
        <p:spPr>
          <a:xfrm>
            <a:off x="3810135" y="2284193"/>
            <a:ext cx="430703" cy="2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9316E6-4EE0-E45E-227F-62707366AC66}"/>
              </a:ext>
            </a:extLst>
          </p:cNvPr>
          <p:cNvCxnSpPr>
            <a:stCxn id="11" idx="3"/>
            <a:endCxn id="13" idx="1"/>
          </p:cNvCxnSpPr>
          <p:nvPr/>
        </p:nvCxnSpPr>
        <p:spPr>
          <a:xfrm flipV="1">
            <a:off x="7951162" y="2284193"/>
            <a:ext cx="430703" cy="2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72817D25-8E48-08EB-F986-4B5EBDE666A4}"/>
              </a:ext>
            </a:extLst>
          </p:cNvPr>
          <p:cNvPicPr>
            <a:picLocks noChangeAspect="1"/>
          </p:cNvPicPr>
          <p:nvPr/>
        </p:nvPicPr>
        <p:blipFill>
          <a:blip r:embed="rId5"/>
          <a:stretch>
            <a:fillRect/>
          </a:stretch>
        </p:blipFill>
        <p:spPr>
          <a:xfrm>
            <a:off x="8381864" y="3736095"/>
            <a:ext cx="3696454" cy="2006096"/>
          </a:xfrm>
          <a:prstGeom prst="rect">
            <a:avLst/>
          </a:prstGeom>
        </p:spPr>
      </p:pic>
      <p:pic>
        <p:nvPicPr>
          <p:cNvPr id="21" name="Picture 20">
            <a:extLst>
              <a:ext uri="{FF2B5EF4-FFF2-40B4-BE49-F238E27FC236}">
                <a16:creationId xmlns:a16="http://schemas.microsoft.com/office/drawing/2014/main" id="{0D7591AB-9C65-8B87-C6D2-36C5727C9A4D}"/>
              </a:ext>
            </a:extLst>
          </p:cNvPr>
          <p:cNvPicPr>
            <a:picLocks noChangeAspect="1"/>
          </p:cNvPicPr>
          <p:nvPr/>
        </p:nvPicPr>
        <p:blipFill>
          <a:blip r:embed="rId6"/>
          <a:stretch>
            <a:fillRect/>
          </a:stretch>
        </p:blipFill>
        <p:spPr>
          <a:xfrm>
            <a:off x="4240838" y="3719431"/>
            <a:ext cx="3710324" cy="2039424"/>
          </a:xfrm>
          <a:prstGeom prst="rect">
            <a:avLst/>
          </a:prstGeom>
        </p:spPr>
      </p:pic>
      <p:cxnSp>
        <p:nvCxnSpPr>
          <p:cNvPr id="23" name="Straight Arrow Connector 22">
            <a:extLst>
              <a:ext uri="{FF2B5EF4-FFF2-40B4-BE49-F238E27FC236}">
                <a16:creationId xmlns:a16="http://schemas.microsoft.com/office/drawing/2014/main" id="{11157A56-8D48-F51A-F58A-110892FBB23A}"/>
              </a:ext>
            </a:extLst>
          </p:cNvPr>
          <p:cNvCxnSpPr>
            <a:stCxn id="13" idx="2"/>
            <a:endCxn id="19" idx="0"/>
          </p:cNvCxnSpPr>
          <p:nvPr/>
        </p:nvCxnSpPr>
        <p:spPr>
          <a:xfrm flipH="1">
            <a:off x="10230091" y="3283390"/>
            <a:ext cx="1" cy="452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1A3A96D-7580-E782-03D9-1ACDD185D1A6}"/>
              </a:ext>
            </a:extLst>
          </p:cNvPr>
          <p:cNvCxnSpPr>
            <a:stCxn id="19" idx="1"/>
            <a:endCxn id="21" idx="3"/>
          </p:cNvCxnSpPr>
          <p:nvPr/>
        </p:nvCxnSpPr>
        <p:spPr>
          <a:xfrm flipH="1">
            <a:off x="7951162" y="4739143"/>
            <a:ext cx="430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0D593FF5-E31E-9919-BC23-6157C1EAC149}"/>
              </a:ext>
            </a:extLst>
          </p:cNvPr>
          <p:cNvPicPr>
            <a:picLocks noChangeAspect="1"/>
          </p:cNvPicPr>
          <p:nvPr/>
        </p:nvPicPr>
        <p:blipFill>
          <a:blip r:embed="rId7"/>
          <a:stretch>
            <a:fillRect/>
          </a:stretch>
        </p:blipFill>
        <p:spPr>
          <a:xfrm>
            <a:off x="113682" y="3736976"/>
            <a:ext cx="3696453" cy="2005215"/>
          </a:xfrm>
          <a:prstGeom prst="rect">
            <a:avLst/>
          </a:prstGeom>
        </p:spPr>
      </p:pic>
      <p:cxnSp>
        <p:nvCxnSpPr>
          <p:cNvPr id="31" name="Straight Arrow Connector 30">
            <a:extLst>
              <a:ext uri="{FF2B5EF4-FFF2-40B4-BE49-F238E27FC236}">
                <a16:creationId xmlns:a16="http://schemas.microsoft.com/office/drawing/2014/main" id="{E1E9B98D-5B67-DD66-3961-252F98D62F88}"/>
              </a:ext>
            </a:extLst>
          </p:cNvPr>
          <p:cNvCxnSpPr>
            <a:stCxn id="21" idx="1"/>
            <a:endCxn id="29" idx="3"/>
          </p:cNvCxnSpPr>
          <p:nvPr/>
        </p:nvCxnSpPr>
        <p:spPr>
          <a:xfrm flipH="1">
            <a:off x="3810135" y="4739143"/>
            <a:ext cx="430703" cy="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56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609E-DF4F-F3EC-ECA2-E93A84553431}"/>
              </a:ext>
            </a:extLst>
          </p:cNvPr>
          <p:cNvSpPr txBox="1">
            <a:spLocks/>
          </p:cNvSpPr>
          <p:nvPr/>
        </p:nvSpPr>
        <p:spPr>
          <a:xfrm>
            <a:off x="0" y="1"/>
            <a:ext cx="7238010" cy="840980"/>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dirty="0"/>
              <a:t>Κλάση </a:t>
            </a:r>
            <a:r>
              <a:rPr lang="en-US" dirty="0" err="1"/>
              <a:t>ContinueGame</a:t>
            </a:r>
            <a:r>
              <a:rPr lang="en-US" dirty="0"/>
              <a:t>(</a:t>
            </a:r>
            <a:r>
              <a:rPr lang="en-US" dirty="0" err="1"/>
              <a:t>NewGame</a:t>
            </a:r>
            <a:r>
              <a:rPr lang="en-US" dirty="0"/>
              <a:t>):</a:t>
            </a:r>
          </a:p>
        </p:txBody>
      </p:sp>
      <p:sp>
        <p:nvSpPr>
          <p:cNvPr id="8" name="TextBox 7">
            <a:extLst>
              <a:ext uri="{FF2B5EF4-FFF2-40B4-BE49-F238E27FC236}">
                <a16:creationId xmlns:a16="http://schemas.microsoft.com/office/drawing/2014/main" id="{5648CE81-3C72-7DB1-7C16-E3D3BB87F002}"/>
              </a:ext>
            </a:extLst>
          </p:cNvPr>
          <p:cNvSpPr txBox="1"/>
          <p:nvPr/>
        </p:nvSpPr>
        <p:spPr>
          <a:xfrm>
            <a:off x="0" y="761201"/>
            <a:ext cx="6161460" cy="2031325"/>
          </a:xfrm>
          <a:prstGeom prst="rect">
            <a:avLst/>
          </a:prstGeom>
          <a:noFill/>
        </p:spPr>
        <p:txBody>
          <a:bodyPr wrap="square" rtlCol="0">
            <a:spAutoFit/>
          </a:bodyPr>
          <a:lstStyle/>
          <a:p>
            <a:r>
              <a:rPr lang="el-GR" i="1" dirty="0"/>
              <a:t>Μέθοδοι: </a:t>
            </a:r>
          </a:p>
          <a:p>
            <a:pPr marL="285750" indent="-285750">
              <a:buFont typeface="Arial" panose="020B0604020202020204" pitchFamily="34" charset="0"/>
              <a:buChar char="•"/>
            </a:pPr>
            <a:r>
              <a:rPr lang="en-US" dirty="0" err="1">
                <a:sym typeface="Wingdings" panose="05000000000000000000" pitchFamily="2" charset="2"/>
              </a:rPr>
              <a:t>extract_data</a:t>
            </a:r>
            <a:r>
              <a:rPr lang="en-US" dirty="0">
                <a:sym typeface="Wingdings" panose="05000000000000000000" pitchFamily="2" charset="2"/>
              </a:rPr>
              <a:t> </a:t>
            </a:r>
            <a:r>
              <a:rPr lang="el-GR" dirty="0">
                <a:sym typeface="Wingdings" panose="05000000000000000000" pitchFamily="2" charset="2"/>
              </a:rPr>
              <a:t> εξάγει τις πληροφορίες για τη συνέχεια του παιχνιδιού από το αποθηκευμένο </a:t>
            </a:r>
            <a:r>
              <a:rPr lang="en-US" dirty="0" err="1">
                <a:sym typeface="Wingdings" panose="05000000000000000000" pitchFamily="2" charset="2"/>
              </a:rPr>
              <a:t>GameState</a:t>
            </a:r>
            <a:r>
              <a:rPr lang="en-US" dirty="0">
                <a:sym typeface="Wingdings" panose="05000000000000000000" pitchFamily="2" charset="2"/>
              </a:rPr>
              <a:t> </a:t>
            </a:r>
            <a:r>
              <a:rPr lang="el-GR" dirty="0">
                <a:sym typeface="Wingdings" panose="05000000000000000000" pitchFamily="2" charset="2"/>
              </a:rPr>
              <a:t>στιγμιότυπο</a:t>
            </a:r>
            <a:endParaRPr lang="en-US"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tile_reconstruction</a:t>
            </a:r>
            <a:r>
              <a:rPr lang="en-US" dirty="0">
                <a:sym typeface="Wingdings" panose="05000000000000000000" pitchFamily="2" charset="2"/>
              </a:rPr>
              <a:t> </a:t>
            </a:r>
            <a:r>
              <a:rPr lang="el-GR" dirty="0">
                <a:sym typeface="Wingdings" panose="05000000000000000000" pitchFamily="2" charset="2"/>
              </a:rPr>
              <a:t>κατασκευάζει τη λίστα</a:t>
            </a:r>
            <a:r>
              <a:rPr lang="en-US" dirty="0">
                <a:sym typeface="Wingdings" panose="05000000000000000000" pitchFamily="2" charset="2"/>
              </a:rPr>
              <a:t> tiles</a:t>
            </a:r>
            <a:r>
              <a:rPr lang="el-GR" dirty="0">
                <a:sym typeface="Wingdings" panose="05000000000000000000" pitchFamily="2" charset="2"/>
              </a:rPr>
              <a:t> και τη λίστα με το ιστορικό του </a:t>
            </a:r>
            <a:r>
              <a:rPr lang="en-US" dirty="0">
                <a:sym typeface="Wingdings" panose="05000000000000000000" pitchFamily="2" charset="2"/>
              </a:rPr>
              <a:t>computer(</a:t>
            </a:r>
            <a:r>
              <a:rPr lang="el-GR" dirty="0">
                <a:sym typeface="Wingdings" panose="05000000000000000000" pitchFamily="2" charset="2"/>
              </a:rPr>
              <a:t>αν υπάρχει)</a:t>
            </a:r>
            <a:r>
              <a:rPr lang="en-US" dirty="0">
                <a:sym typeface="Wingdings" panose="05000000000000000000" pitchFamily="2" charset="2"/>
              </a:rPr>
              <a:t> </a:t>
            </a:r>
            <a:r>
              <a:rPr lang="el-GR" dirty="0">
                <a:sym typeface="Wingdings" panose="05000000000000000000" pitchFamily="2" charset="2"/>
              </a:rPr>
              <a:t>με βάση τα δεδομένα</a:t>
            </a:r>
          </a:p>
          <a:p>
            <a:pPr marL="285750" indent="-285750">
              <a:buFont typeface="Arial" panose="020B0604020202020204" pitchFamily="34" charset="0"/>
              <a:buChar char="•"/>
            </a:pPr>
            <a:r>
              <a:rPr lang="en-US" dirty="0" err="1">
                <a:sym typeface="Wingdings" panose="05000000000000000000" pitchFamily="2" charset="2"/>
              </a:rPr>
              <a:t>board_reconstruction</a:t>
            </a:r>
            <a:r>
              <a:rPr lang="en-US" dirty="0">
                <a:sym typeface="Wingdings" panose="05000000000000000000" pitchFamily="2" charset="2"/>
              </a:rPr>
              <a:t> </a:t>
            </a:r>
            <a:r>
              <a:rPr lang="el-GR" dirty="0">
                <a:sym typeface="Wingdings" panose="05000000000000000000" pitchFamily="2" charset="2"/>
              </a:rPr>
              <a:t>τοποθετεί τις κάρτες στο ταμπλό</a:t>
            </a:r>
          </a:p>
        </p:txBody>
      </p:sp>
    </p:spTree>
    <p:extLst>
      <p:ext uri="{BB962C8B-B14F-4D97-AF65-F5344CB8AC3E}">
        <p14:creationId xmlns:p14="http://schemas.microsoft.com/office/powerpoint/2010/main" val="28855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5DA474-A75A-ECC5-8A6B-2FAC2B2EB2D4}"/>
              </a:ext>
            </a:extLst>
          </p:cNvPr>
          <p:cNvSpPr>
            <a:spLocks noGrp="1"/>
          </p:cNvSpPr>
          <p:nvPr>
            <p:ph type="title"/>
          </p:nvPr>
        </p:nvSpPr>
        <p:spPr/>
        <p:txBody>
          <a:bodyPr/>
          <a:lstStyle/>
          <a:p>
            <a:r>
              <a:rPr lang="el-GR" dirty="0"/>
              <a:t>Προκλήσεις/Δυσκολίες</a:t>
            </a:r>
            <a:endParaRPr lang="en-US" dirty="0"/>
          </a:p>
        </p:txBody>
      </p:sp>
      <p:sp>
        <p:nvSpPr>
          <p:cNvPr id="4" name="Content Placeholder 3">
            <a:extLst>
              <a:ext uri="{FF2B5EF4-FFF2-40B4-BE49-F238E27FC236}">
                <a16:creationId xmlns:a16="http://schemas.microsoft.com/office/drawing/2014/main" id="{BE2834BB-658E-FCD5-2C1C-092A5F3036A0}"/>
              </a:ext>
            </a:extLst>
          </p:cNvPr>
          <p:cNvSpPr>
            <a:spLocks noGrp="1"/>
          </p:cNvSpPr>
          <p:nvPr>
            <p:ph idx="1"/>
          </p:nvPr>
        </p:nvSpPr>
        <p:spPr/>
        <p:txBody>
          <a:bodyPr/>
          <a:lstStyle/>
          <a:p>
            <a:pPr>
              <a:buFont typeface="Arial" panose="020B0604020202020204" pitchFamily="34" charset="0"/>
              <a:buChar char="•"/>
            </a:pPr>
            <a:r>
              <a:rPr lang="el-GR" dirty="0"/>
              <a:t> Η ανάθεση καθηκόντων σε ένα ομαδικό </a:t>
            </a:r>
            <a:r>
              <a:rPr lang="en-US" dirty="0"/>
              <a:t>project</a:t>
            </a:r>
            <a:r>
              <a:rPr lang="el-GR" dirty="0"/>
              <a:t>, διαχείριση χρόνου.</a:t>
            </a:r>
            <a:endParaRPr lang="en-US" dirty="0"/>
          </a:p>
          <a:p>
            <a:pPr>
              <a:buFont typeface="Arial" panose="020B0604020202020204" pitchFamily="34" charset="0"/>
              <a:buChar char="•"/>
            </a:pPr>
            <a:r>
              <a:rPr lang="el-GR" dirty="0"/>
              <a:t> Η αναζήτηση παραδειγμάτων, </a:t>
            </a:r>
            <a:r>
              <a:rPr lang="en-US" dirty="0"/>
              <a:t>documentation </a:t>
            </a:r>
            <a:r>
              <a:rPr lang="el-GR" dirty="0"/>
              <a:t>και </a:t>
            </a:r>
            <a:r>
              <a:rPr lang="en-US" dirty="0"/>
              <a:t>tutorials </a:t>
            </a:r>
            <a:r>
              <a:rPr lang="el-GR" dirty="0"/>
              <a:t>για το </a:t>
            </a:r>
            <a:r>
              <a:rPr lang="en-US" dirty="0" err="1"/>
              <a:t>tkinter</a:t>
            </a:r>
            <a:r>
              <a:rPr lang="el-GR" dirty="0"/>
              <a:t> και τη δημιουργία ενός προγράμματος με </a:t>
            </a:r>
            <a:r>
              <a:rPr lang="en-US" dirty="0"/>
              <a:t>GUI</a:t>
            </a:r>
            <a:endParaRPr lang="el-GR" dirty="0"/>
          </a:p>
          <a:p>
            <a:pPr>
              <a:buFont typeface="Arial" panose="020B0604020202020204" pitchFamily="34" charset="0"/>
              <a:buChar char="•"/>
            </a:pPr>
            <a:r>
              <a:rPr lang="el-GR" dirty="0"/>
              <a:t> Η εξοικείωση με το </a:t>
            </a:r>
            <a:r>
              <a:rPr lang="en-US" dirty="0"/>
              <a:t>Git </a:t>
            </a:r>
            <a:r>
              <a:rPr lang="el-GR" dirty="0"/>
              <a:t>και το </a:t>
            </a:r>
            <a:r>
              <a:rPr lang="en-US" dirty="0"/>
              <a:t>GitHub</a:t>
            </a:r>
          </a:p>
          <a:p>
            <a:pPr>
              <a:buFont typeface="Arial" panose="020B0604020202020204" pitchFamily="34" charset="0"/>
              <a:buChar char="•"/>
            </a:pPr>
            <a:r>
              <a:rPr lang="el-GR" dirty="0"/>
              <a:t> Ο τρόπος απεικόνισης και αποθήκευσης των οντοτήτων του παιχνιδιού(Λίστες; Λεξικά; Μπορούμε να αποθηκεύσουμε ένα </a:t>
            </a:r>
            <a:r>
              <a:rPr lang="en-US" dirty="0"/>
              <a:t>Tk </a:t>
            </a:r>
            <a:r>
              <a:rPr lang="el-GR" dirty="0"/>
              <a:t>αντικείμενο με </a:t>
            </a:r>
            <a:r>
              <a:rPr lang="en-US" dirty="0"/>
              <a:t>pickling</a:t>
            </a:r>
            <a:r>
              <a:rPr lang="el-GR" dirty="0"/>
              <a:t>;)</a:t>
            </a:r>
          </a:p>
          <a:p>
            <a:pPr>
              <a:buFont typeface="Arial" panose="020B0604020202020204" pitchFamily="34" charset="0"/>
              <a:buChar char="•"/>
            </a:pPr>
            <a:r>
              <a:rPr lang="el-GR" dirty="0"/>
              <a:t> Προγραμματισμός(Ποια η ροή του προγράμματος; Πώς θα πρέπει να γίνει η υλοποίηση;)</a:t>
            </a:r>
          </a:p>
        </p:txBody>
      </p:sp>
    </p:spTree>
    <p:extLst>
      <p:ext uri="{BB962C8B-B14F-4D97-AF65-F5344CB8AC3E}">
        <p14:creationId xmlns:p14="http://schemas.microsoft.com/office/powerpoint/2010/main" val="269622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6ABDD1-EED9-7B02-FC94-FCA4EDD4C442}"/>
              </a:ext>
            </a:extLst>
          </p:cNvPr>
          <p:cNvSpPr txBox="1"/>
          <p:nvPr/>
        </p:nvSpPr>
        <p:spPr>
          <a:xfrm>
            <a:off x="52638" y="857791"/>
            <a:ext cx="6131593" cy="4229106"/>
          </a:xfrm>
          <a:prstGeom prst="rect">
            <a:avLst/>
          </a:prstGeom>
          <a:noFill/>
        </p:spPr>
        <p:txBody>
          <a:bodyPr wrap="square">
            <a:spAutoFit/>
          </a:bodyPr>
          <a:lstStyle/>
          <a:p>
            <a:pPr>
              <a:spcAft>
                <a:spcPts val="90"/>
              </a:spcAft>
            </a:pPr>
            <a:r>
              <a:rPr lang="el-GR" sz="1400" dirty="0">
                <a:solidFill>
                  <a:srgbClr val="000000"/>
                </a:solidFill>
                <a:effectLst/>
                <a:latin typeface="Calibri" panose="020F0502020204030204" pitchFamily="34" charset="0"/>
                <a:ea typeface="Calibri" panose="020F0502020204030204" pitchFamily="34" charset="0"/>
              </a:rPr>
              <a:t>Γενικές πληροφορίες/</a:t>
            </a:r>
            <a:r>
              <a:rPr lang="en-US" sz="1400" dirty="0">
                <a:solidFill>
                  <a:srgbClr val="000000"/>
                </a:solidFill>
                <a:effectLst/>
                <a:latin typeface="Calibri" panose="020F0502020204030204" pitchFamily="34" charset="0"/>
                <a:ea typeface="Calibri" panose="020F0502020204030204" pitchFamily="34" charset="0"/>
              </a:rPr>
              <a:t>tutorials </a:t>
            </a:r>
            <a:r>
              <a:rPr lang="el-GR" sz="1400" dirty="0">
                <a:solidFill>
                  <a:srgbClr val="000000"/>
                </a:solidFill>
                <a:effectLst/>
                <a:latin typeface="Calibri" panose="020F0502020204030204" pitchFamily="34" charset="0"/>
                <a:ea typeface="Calibri" panose="020F0502020204030204" pitchFamily="34" charset="0"/>
              </a:rPr>
              <a:t>για το </a:t>
            </a:r>
            <a:r>
              <a:rPr lang="en-US" sz="1400" dirty="0" err="1">
                <a:solidFill>
                  <a:srgbClr val="000000"/>
                </a:solidFill>
                <a:effectLst/>
                <a:latin typeface="Calibri" panose="020F0502020204030204" pitchFamily="34" charset="0"/>
                <a:ea typeface="Calibri" panose="020F0502020204030204" pitchFamily="34" charset="0"/>
              </a:rPr>
              <a:t>tkinter</a:t>
            </a:r>
            <a:r>
              <a:rPr lang="el-GR" sz="1400" dirty="0">
                <a:solidFill>
                  <a:srgbClr val="000000"/>
                </a:solidFill>
                <a:effectLst/>
                <a:latin typeface="Calibri" panose="020F0502020204030204" pitchFamily="34" charset="0"/>
                <a:ea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https://www.geeksforgeeks.org/flipping-tiles-memory-game-using-python3/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https://stackoverflow.com/questions/tagged/tkinter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https://www.geeksforgeeks.org/python-gui-tkinter/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https://www.activestate.com/resources/quick-reads/how-to-position-widgets-in-tkinter/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https://docs.python.org/3/library/tkinter.html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https://www.tutorialspoint.com/how-to-use-an-image-as-a-button-in-tkinter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Tile Matching Game - Python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US" sz="1400" dirty="0">
                <a:effectLst/>
                <a:latin typeface="Calibri" panose="020F0502020204030204" pitchFamily="34" charset="0"/>
                <a:ea typeface="Calibri" panose="020F0502020204030204" pitchFamily="34" charset="0"/>
                <a:cs typeface="Times New Roman" panose="02020603050405020304" pitchFamily="18" charset="0"/>
              </a:rPr>
              <a:t> GUI Tutorial:</a:t>
            </a:r>
          </a:p>
          <a:p>
            <a:pPr marL="742950" lvl="1" indent="-285750">
              <a:lnSpc>
                <a:spcPct val="107000"/>
              </a:lnSpc>
              <a:buFont typeface="Courier New" panose="02070309020205020404" pitchFamily="49" charset="0"/>
              <a:buChar char="o"/>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https://www.youtube.com/watch?v=tlMPVGSEEDw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Let's Code Python: Memory Tile Game with GUI:</a:t>
            </a:r>
          </a:p>
          <a:p>
            <a:pPr marL="742950" lvl="1" indent="-285750">
              <a:lnSpc>
                <a:spcPct val="107000"/>
              </a:lnSpc>
              <a:buFont typeface="Courier New" panose="02070309020205020404" pitchFamily="49" charset="0"/>
              <a:buChar char="o"/>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https://www.youtube.com/watch?v=-jlfRMbjCMc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Create Graphical User Interfaces With Python And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buFont typeface="Courier New" panose="02070309020205020404" pitchFamily="49" charset="0"/>
              <a:buChar char="o"/>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https://www.youtube.com/watch?v=yQSEXcf6s2I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Serialize Python Objects With Pickle:</a:t>
            </a:r>
          </a:p>
          <a:p>
            <a:pPr marL="742950" lvl="1" indent="-285750">
              <a:lnSpc>
                <a:spcPct val="107000"/>
              </a:lnSpc>
              <a:buFont typeface="Courier New" panose="02070309020205020404" pitchFamily="49" charset="0"/>
              <a:buChar char="o"/>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https://www.youtube.com/watch?v=qt15PnF8x-M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l-GR" sz="1400" dirty="0">
                <a:effectLst/>
                <a:latin typeface="Calibri" panose="020F0502020204030204" pitchFamily="34" charset="0"/>
                <a:ea typeface="Calibri" panose="020F0502020204030204" pitchFamily="34" charset="0"/>
                <a:cs typeface="Times New Roman" panose="02020603050405020304" pitchFamily="18" charset="0"/>
              </a:rPr>
              <a:t>Πηγή των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png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l-GR" sz="1400" dirty="0">
                <a:effectLst/>
                <a:latin typeface="Calibri" panose="020F0502020204030204" pitchFamily="34" charset="0"/>
                <a:ea typeface="Calibri" panose="020F0502020204030204" pitchFamily="34" charset="0"/>
                <a:cs typeface="Times New Roman" panose="02020603050405020304" pitchFamily="18" charset="0"/>
              </a:rPr>
              <a:t>εικόνων των καρτών της τράπουλας:</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https</a:t>
            </a: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a:t>
            </a:r>
            <a:r>
              <a:rPr lang="en-US" sz="14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opengameart</a:t>
            </a: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a:t>
            </a: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org</a:t>
            </a: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a:t>
            </a: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content</a:t>
            </a: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a:t>
            </a: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playing</a:t>
            </a: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a:t>
            </a: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cards</a:t>
            </a: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a:t>
            </a:r>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vector</a:t>
            </a:r>
            <a:r>
              <a:rPr lang="el-GR"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a:t>
            </a:r>
            <a:r>
              <a:rPr lang="en-US" sz="14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png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945E97B4-4419-2281-4635-0C121FC9C323}"/>
              </a:ext>
            </a:extLst>
          </p:cNvPr>
          <p:cNvSpPr txBox="1">
            <a:spLocks/>
          </p:cNvSpPr>
          <p:nvPr/>
        </p:nvSpPr>
        <p:spPr>
          <a:xfrm>
            <a:off x="0" y="1"/>
            <a:ext cx="7238010" cy="8409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l-GR" dirty="0"/>
              <a:t>Πηγές/Παραπομπές:</a:t>
            </a:r>
            <a:endParaRPr lang="en-US" dirty="0"/>
          </a:p>
        </p:txBody>
      </p:sp>
    </p:spTree>
    <p:extLst>
      <p:ext uri="{BB962C8B-B14F-4D97-AF65-F5344CB8AC3E}">
        <p14:creationId xmlns:p14="http://schemas.microsoft.com/office/powerpoint/2010/main" val="192310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35FB-42BE-8B02-B57F-A0F9A5252D0E}"/>
              </a:ext>
            </a:extLst>
          </p:cNvPr>
          <p:cNvSpPr>
            <a:spLocks noGrp="1"/>
          </p:cNvSpPr>
          <p:nvPr>
            <p:ph type="title"/>
          </p:nvPr>
        </p:nvSpPr>
        <p:spPr/>
        <p:txBody>
          <a:bodyPr/>
          <a:lstStyle/>
          <a:p>
            <a:r>
              <a:rPr lang="el-GR" dirty="0"/>
              <a:t>Ευχαριστώ για την προσοχή σας!</a:t>
            </a:r>
            <a:endParaRPr lang="en-US" dirty="0"/>
          </a:p>
        </p:txBody>
      </p:sp>
    </p:spTree>
    <p:extLst>
      <p:ext uri="{BB962C8B-B14F-4D97-AF65-F5344CB8AC3E}">
        <p14:creationId xmlns:p14="http://schemas.microsoft.com/office/powerpoint/2010/main" val="272888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743E-D8B0-F2C0-FEEB-48725188B570}"/>
              </a:ext>
            </a:extLst>
          </p:cNvPr>
          <p:cNvSpPr>
            <a:spLocks noGrp="1"/>
          </p:cNvSpPr>
          <p:nvPr>
            <p:ph type="title"/>
          </p:nvPr>
        </p:nvSpPr>
        <p:spPr/>
        <p:txBody>
          <a:bodyPr/>
          <a:lstStyle/>
          <a:p>
            <a:r>
              <a:rPr lang="el-GR" dirty="0"/>
              <a:t>Προδιαγραφές/Κανόνες Παιχνιδιού</a:t>
            </a:r>
            <a:endParaRPr lang="en-US" dirty="0"/>
          </a:p>
        </p:txBody>
      </p:sp>
      <p:sp>
        <p:nvSpPr>
          <p:cNvPr id="3" name="Content Placeholder 2">
            <a:extLst>
              <a:ext uri="{FF2B5EF4-FFF2-40B4-BE49-F238E27FC236}">
                <a16:creationId xmlns:a16="http://schemas.microsoft.com/office/drawing/2014/main" id="{65F76CB4-9764-8D79-0F1D-945487DFF883}"/>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l-GR" dirty="0"/>
              <a:t>Ο παίκτης επιλέγει 2 κάρτες οι οποίες είναι γυρισμένες ανάποδα. Αυτές αποκαλύπτονται και αν ταιριάζουν, παραμένουν ανοικτές, αλλιώς γυρίζουν και πάλι ανάποδα. </a:t>
            </a:r>
            <a:endParaRPr lang="en-US" dirty="0"/>
          </a:p>
          <a:p>
            <a:pPr>
              <a:buFont typeface="Arial" panose="020B0604020202020204" pitchFamily="34" charset="0"/>
              <a:buChar char="•"/>
            </a:pPr>
            <a:r>
              <a:rPr lang="el-GR" dirty="0"/>
              <a:t>Επίπεδα Δυσκολίας(Εύκολο-16 Κάρτες/ Μέτριο-40 Κάρτες/ Δύσκολο-52 Κάρτες)</a:t>
            </a:r>
          </a:p>
          <a:p>
            <a:pPr>
              <a:buFont typeface="Arial" panose="020B0604020202020204" pitchFamily="34" charset="0"/>
              <a:buChar char="•"/>
            </a:pPr>
            <a:r>
              <a:rPr lang="el-GR" dirty="0"/>
              <a:t> Υλοποίηση για 1-4 Παίκτες</a:t>
            </a:r>
            <a:r>
              <a:rPr lang="en-US" dirty="0"/>
              <a:t>. </a:t>
            </a:r>
            <a:r>
              <a:rPr lang="el-GR" dirty="0"/>
              <a:t>Όταν είναι 1 παίκτης, παίζει με αντίπαλο τον υπολογιστή</a:t>
            </a:r>
          </a:p>
          <a:p>
            <a:pPr>
              <a:buFont typeface="Arial" panose="020B0604020202020204" pitchFamily="34" charset="0"/>
              <a:buChar char="•"/>
            </a:pPr>
            <a:r>
              <a:rPr lang="el-GR" dirty="0"/>
              <a:t>Κάθε κάρτα έχει αξία, η οποία προσάπτεται ως πόντοι στον εκάστοτε παίκτη που θα ανοίξει ζεύγος καρτών με το ίδιο σύμβολο(αριθμός ή φιγούρα). Ο παίκτης με τους περισσότερους πόντους στο τέλος κερδίζει</a:t>
            </a:r>
            <a:r>
              <a:rPr lang="en-US" dirty="0"/>
              <a:t>. </a:t>
            </a:r>
            <a:r>
              <a:rPr lang="el-GR" dirty="0"/>
              <a:t>Το παιχνίδι λήγει όταν ανοίξουν όλες οι κάρτες</a:t>
            </a:r>
          </a:p>
          <a:p>
            <a:pPr>
              <a:buFont typeface="Arial" panose="020B0604020202020204" pitchFamily="34" charset="0"/>
              <a:buChar char="•"/>
            </a:pPr>
            <a:r>
              <a:rPr lang="el-GR" dirty="0"/>
              <a:t>Ειδικές Κάρτες(Βαλέδες – Ρηγάδες – Ζεύγος Ντάμα – Ρήγα)</a:t>
            </a:r>
          </a:p>
          <a:p>
            <a:pPr>
              <a:buFont typeface="Arial" panose="020B0604020202020204" pitchFamily="34" charset="0"/>
              <a:buChar char="•"/>
            </a:pPr>
            <a:r>
              <a:rPr lang="el-GR" dirty="0"/>
              <a:t> Αποθήκευση του παιχνιδιού και δυνατότητα συνέχειας από το σημείο που έμεινε στην τελευταία συνεδρία</a:t>
            </a:r>
          </a:p>
          <a:p>
            <a:pPr>
              <a:buFont typeface="Arial" panose="020B0604020202020204" pitchFamily="34" charset="0"/>
              <a:buChar char="•"/>
            </a:pPr>
            <a:r>
              <a:rPr lang="el-GR" dirty="0"/>
              <a:t>Η γραφική </a:t>
            </a:r>
            <a:r>
              <a:rPr lang="el-GR" dirty="0" err="1"/>
              <a:t>διεπαφή</a:t>
            </a:r>
            <a:r>
              <a:rPr lang="el-GR" dirty="0"/>
              <a:t> είναι υλοποιημένη μέσω της βιβλιοθήκης </a:t>
            </a:r>
            <a:r>
              <a:rPr lang="en-US" dirty="0" err="1"/>
              <a:t>tkinter</a:t>
            </a:r>
            <a:r>
              <a:rPr lang="en-US" dirty="0"/>
              <a:t>.</a:t>
            </a:r>
            <a:endParaRPr lang="el-GR" dirty="0"/>
          </a:p>
        </p:txBody>
      </p:sp>
    </p:spTree>
    <p:extLst>
      <p:ext uri="{BB962C8B-B14F-4D97-AF65-F5344CB8AC3E}">
        <p14:creationId xmlns:p14="http://schemas.microsoft.com/office/powerpoint/2010/main" val="34772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743E-D8B0-F2C0-FEEB-48725188B570}"/>
              </a:ext>
            </a:extLst>
          </p:cNvPr>
          <p:cNvSpPr>
            <a:spLocks noGrp="1"/>
          </p:cNvSpPr>
          <p:nvPr>
            <p:ph type="title"/>
          </p:nvPr>
        </p:nvSpPr>
        <p:spPr/>
        <p:txBody>
          <a:bodyPr/>
          <a:lstStyle/>
          <a:p>
            <a:r>
              <a:rPr lang="el-GR" dirty="0"/>
              <a:t>Κλάσεις:</a:t>
            </a:r>
            <a:endParaRPr lang="en-US" dirty="0"/>
          </a:p>
        </p:txBody>
      </p:sp>
      <p:sp>
        <p:nvSpPr>
          <p:cNvPr id="3" name="Content Placeholder 2">
            <a:extLst>
              <a:ext uri="{FF2B5EF4-FFF2-40B4-BE49-F238E27FC236}">
                <a16:creationId xmlns:a16="http://schemas.microsoft.com/office/drawing/2014/main" id="{65F76CB4-9764-8D79-0F1D-945487DFF883}"/>
              </a:ext>
            </a:extLst>
          </p:cNvPr>
          <p:cNvSpPr>
            <a:spLocks noGrp="1"/>
          </p:cNvSpPr>
          <p:nvPr>
            <p:ph idx="1"/>
          </p:nvPr>
        </p:nvSpPr>
        <p:spPr/>
        <p:txBody>
          <a:bodyPr>
            <a:normAutofit/>
          </a:bodyPr>
          <a:lstStyle/>
          <a:p>
            <a:pPr>
              <a:buFont typeface="Arial" panose="020B0604020202020204" pitchFamily="34" charset="0"/>
              <a:buChar char="•"/>
            </a:pPr>
            <a:r>
              <a:rPr lang="el-GR" dirty="0"/>
              <a:t> </a:t>
            </a:r>
            <a:r>
              <a:rPr lang="en-US" dirty="0"/>
              <a:t>Menu </a:t>
            </a:r>
            <a:r>
              <a:rPr lang="en-US" dirty="0">
                <a:sym typeface="Wingdings" panose="05000000000000000000" pitchFamily="2" charset="2"/>
              </a:rPr>
              <a:t> </a:t>
            </a:r>
            <a:r>
              <a:rPr lang="el-GR" dirty="0">
                <a:sym typeface="Wingdings" panose="05000000000000000000" pitchFamily="2" charset="2"/>
              </a:rPr>
              <a:t>Υλοποιεί το αρχικό μενού</a:t>
            </a:r>
            <a:r>
              <a:rPr lang="en-US" dirty="0"/>
              <a:t>  </a:t>
            </a:r>
            <a:endParaRPr lang="el-GR" dirty="0"/>
          </a:p>
          <a:p>
            <a:pPr>
              <a:buFont typeface="Arial" panose="020B0604020202020204" pitchFamily="34" charset="0"/>
              <a:buChar char="•"/>
            </a:pPr>
            <a:r>
              <a:rPr lang="el-GR" dirty="0"/>
              <a:t> </a:t>
            </a:r>
            <a:r>
              <a:rPr lang="en-US" dirty="0" err="1"/>
              <a:t>NewGame</a:t>
            </a:r>
            <a:r>
              <a:rPr lang="el-GR" dirty="0"/>
              <a:t> </a:t>
            </a:r>
            <a:r>
              <a:rPr lang="el-GR" dirty="0">
                <a:sym typeface="Wingdings" panose="05000000000000000000" pitchFamily="2" charset="2"/>
              </a:rPr>
              <a:t> Υλοποιεί το παιχνίδι</a:t>
            </a:r>
            <a:endParaRPr lang="el-GR" dirty="0"/>
          </a:p>
          <a:p>
            <a:pPr>
              <a:buFont typeface="Arial" panose="020B0604020202020204" pitchFamily="34" charset="0"/>
              <a:buChar char="•"/>
            </a:pPr>
            <a:r>
              <a:rPr lang="en-US" dirty="0"/>
              <a:t> </a:t>
            </a:r>
            <a:r>
              <a:rPr lang="en-US" dirty="0" err="1"/>
              <a:t>ContinueGame</a:t>
            </a:r>
            <a:r>
              <a:rPr lang="en-US" dirty="0"/>
              <a:t>(</a:t>
            </a:r>
            <a:r>
              <a:rPr lang="en-US" dirty="0" err="1"/>
              <a:t>NewGame</a:t>
            </a:r>
            <a:r>
              <a:rPr lang="en-US" dirty="0"/>
              <a:t>)</a:t>
            </a:r>
            <a:r>
              <a:rPr lang="el-GR" dirty="0"/>
              <a:t> </a:t>
            </a:r>
            <a:r>
              <a:rPr lang="el-GR" dirty="0">
                <a:sym typeface="Wingdings" panose="05000000000000000000" pitchFamily="2" charset="2"/>
              </a:rPr>
              <a:t> Ανακατασκευάζει και υλοποιεί το αποθηκευμένο παιχνίδι</a:t>
            </a:r>
            <a:endParaRPr lang="en-US" dirty="0"/>
          </a:p>
          <a:p>
            <a:pPr>
              <a:buFont typeface="Arial" panose="020B0604020202020204" pitchFamily="34" charset="0"/>
              <a:buChar char="•"/>
            </a:pPr>
            <a:r>
              <a:rPr lang="el-GR" dirty="0"/>
              <a:t> </a:t>
            </a:r>
            <a:r>
              <a:rPr lang="en-US" dirty="0"/>
              <a:t>Player</a:t>
            </a:r>
            <a:r>
              <a:rPr lang="el-GR" dirty="0"/>
              <a:t> </a:t>
            </a:r>
            <a:r>
              <a:rPr lang="el-GR" dirty="0">
                <a:sym typeface="Wingdings" panose="05000000000000000000" pitchFamily="2" charset="2"/>
              </a:rPr>
              <a:t> Ο παίκτης</a:t>
            </a:r>
            <a:endParaRPr lang="el-GR" dirty="0"/>
          </a:p>
          <a:p>
            <a:pPr>
              <a:buFont typeface="Arial" panose="020B0604020202020204" pitchFamily="34" charset="0"/>
              <a:buChar char="•"/>
            </a:pPr>
            <a:r>
              <a:rPr lang="en-US" dirty="0"/>
              <a:t> Computer(Player)</a:t>
            </a:r>
            <a:r>
              <a:rPr lang="el-GR" dirty="0"/>
              <a:t> </a:t>
            </a:r>
            <a:r>
              <a:rPr lang="el-GR" dirty="0">
                <a:sym typeface="Wingdings" panose="05000000000000000000" pitchFamily="2" charset="2"/>
              </a:rPr>
              <a:t> Ο αντίπαλος στο </a:t>
            </a:r>
            <a:r>
              <a:rPr lang="en-US" dirty="0">
                <a:sym typeface="Wingdings" panose="05000000000000000000" pitchFamily="2" charset="2"/>
              </a:rPr>
              <a:t>single player</a:t>
            </a:r>
            <a:endParaRPr lang="el-GR" dirty="0"/>
          </a:p>
          <a:p>
            <a:pPr>
              <a:buFont typeface="Arial" panose="020B0604020202020204" pitchFamily="34" charset="0"/>
              <a:buChar char="•"/>
            </a:pPr>
            <a:r>
              <a:rPr lang="el-GR" dirty="0"/>
              <a:t> </a:t>
            </a:r>
            <a:r>
              <a:rPr lang="en-US" dirty="0"/>
              <a:t>Tile(Button) </a:t>
            </a:r>
            <a:r>
              <a:rPr lang="en-US" dirty="0">
                <a:sym typeface="Wingdings" panose="05000000000000000000" pitchFamily="2" charset="2"/>
              </a:rPr>
              <a:t> </a:t>
            </a:r>
            <a:r>
              <a:rPr lang="el-GR" dirty="0">
                <a:sym typeface="Wingdings" panose="05000000000000000000" pitchFamily="2" charset="2"/>
              </a:rPr>
              <a:t>Η κάρτα</a:t>
            </a:r>
            <a:endParaRPr lang="el-GR" dirty="0"/>
          </a:p>
          <a:p>
            <a:pPr>
              <a:buFont typeface="Arial" panose="020B0604020202020204" pitchFamily="34" charset="0"/>
              <a:buChar char="•"/>
            </a:pPr>
            <a:r>
              <a:rPr lang="en-US" dirty="0"/>
              <a:t> </a:t>
            </a:r>
            <a:r>
              <a:rPr lang="en-US" dirty="0" err="1"/>
              <a:t>GameState</a:t>
            </a:r>
            <a:r>
              <a:rPr lang="el-GR" dirty="0"/>
              <a:t> </a:t>
            </a:r>
            <a:r>
              <a:rPr lang="el-GR" dirty="0">
                <a:sym typeface="Wingdings" panose="05000000000000000000" pitchFamily="2" charset="2"/>
              </a:rPr>
              <a:t> Περιέχει πληροφορίες για την ανακατασκευή του παιχνιδιού</a:t>
            </a:r>
            <a:endParaRPr lang="el-GR" dirty="0"/>
          </a:p>
        </p:txBody>
      </p:sp>
    </p:spTree>
    <p:extLst>
      <p:ext uri="{BB962C8B-B14F-4D97-AF65-F5344CB8AC3E}">
        <p14:creationId xmlns:p14="http://schemas.microsoft.com/office/powerpoint/2010/main" val="23991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E09437-37D8-F19D-146B-C9FFCB4A872F}"/>
              </a:ext>
            </a:extLst>
          </p:cNvPr>
          <p:cNvSpPr txBox="1"/>
          <p:nvPr/>
        </p:nvSpPr>
        <p:spPr>
          <a:xfrm>
            <a:off x="0" y="0"/>
            <a:ext cx="5713331" cy="830997"/>
          </a:xfrm>
          <a:prstGeom prst="rect">
            <a:avLst/>
          </a:prstGeom>
          <a:noFill/>
        </p:spPr>
        <p:txBody>
          <a:bodyPr wrap="square" rtlCol="0">
            <a:spAutoFit/>
          </a:bodyPr>
          <a:lstStyle/>
          <a:p>
            <a:r>
              <a:rPr lang="el-GR" sz="4800" dirty="0">
                <a:latin typeface="+mj-lt"/>
              </a:rPr>
              <a:t>Κλάση </a:t>
            </a:r>
            <a:r>
              <a:rPr lang="en-US" sz="4800" dirty="0">
                <a:latin typeface="+mj-lt"/>
              </a:rPr>
              <a:t>Menu:</a:t>
            </a:r>
          </a:p>
        </p:txBody>
      </p:sp>
      <p:sp>
        <p:nvSpPr>
          <p:cNvPr id="12" name="TextBox 11">
            <a:extLst>
              <a:ext uri="{FF2B5EF4-FFF2-40B4-BE49-F238E27FC236}">
                <a16:creationId xmlns:a16="http://schemas.microsoft.com/office/drawing/2014/main" id="{B60B635F-38F7-ADBE-DDC3-62F0B94733AD}"/>
              </a:ext>
            </a:extLst>
          </p:cNvPr>
          <p:cNvSpPr txBox="1"/>
          <p:nvPr/>
        </p:nvSpPr>
        <p:spPr>
          <a:xfrm>
            <a:off x="172191" y="830997"/>
            <a:ext cx="5923809" cy="2308324"/>
          </a:xfrm>
          <a:prstGeom prst="rect">
            <a:avLst/>
          </a:prstGeom>
          <a:noFill/>
        </p:spPr>
        <p:txBody>
          <a:bodyPr wrap="square" rtlCol="0">
            <a:spAutoFit/>
          </a:bodyPr>
          <a:lstStyle/>
          <a:p>
            <a:r>
              <a:rPr lang="el-GR" i="1" dirty="0"/>
              <a:t>Γνωρίσματα: </a:t>
            </a:r>
          </a:p>
          <a:p>
            <a:pPr marL="285750" indent="-285750">
              <a:buFont typeface="Arial" panose="020B0604020202020204" pitchFamily="34" charset="0"/>
              <a:buChar char="•"/>
            </a:pPr>
            <a:r>
              <a:rPr lang="en-US" dirty="0">
                <a:sym typeface="Wingdings" panose="05000000000000000000" pitchFamily="2" charset="2"/>
              </a:rPr>
              <a:t>master Tk() </a:t>
            </a:r>
            <a:r>
              <a:rPr lang="el-GR" dirty="0">
                <a:sym typeface="Wingdings" panose="05000000000000000000" pitchFamily="2" charset="2"/>
              </a:rPr>
              <a:t>αντικείμενο, το κύριο παράθυρο της εφαρμογής</a:t>
            </a:r>
          </a:p>
          <a:p>
            <a:pPr marL="285750" indent="-285750">
              <a:buFont typeface="Arial" panose="020B0604020202020204" pitchFamily="34" charset="0"/>
              <a:buChar char="•"/>
            </a:pPr>
            <a:r>
              <a:rPr lang="en-US" dirty="0">
                <a:sym typeface="Wingdings" panose="05000000000000000000" pitchFamily="2" charset="2"/>
              </a:rPr>
              <a:t>frame  frame </a:t>
            </a:r>
            <a:r>
              <a:rPr lang="el-GR" dirty="0">
                <a:sym typeface="Wingdings" panose="05000000000000000000" pitchFamily="2" charset="2"/>
              </a:rPr>
              <a:t>που τοποθετούνται τα </a:t>
            </a:r>
            <a:r>
              <a:rPr lang="en-US" dirty="0">
                <a:sym typeface="Wingdings" panose="05000000000000000000" pitchFamily="2" charset="2"/>
              </a:rPr>
              <a:t>Buttons</a:t>
            </a:r>
          </a:p>
          <a:p>
            <a:pPr marL="285750" indent="-285750">
              <a:buFont typeface="Arial" panose="020B0604020202020204" pitchFamily="34" charset="0"/>
              <a:buChar char="•"/>
            </a:pPr>
            <a:r>
              <a:rPr lang="en-US" dirty="0" err="1">
                <a:sym typeface="Wingdings" panose="05000000000000000000" pitchFamily="2" charset="2"/>
              </a:rPr>
              <a:t>welcome_message</a:t>
            </a:r>
            <a:r>
              <a:rPr lang="en-US" dirty="0">
                <a:sym typeface="Wingdings" panose="05000000000000000000" pitchFamily="2" charset="2"/>
              </a:rPr>
              <a:t>  Label </a:t>
            </a:r>
            <a:r>
              <a:rPr lang="el-GR" dirty="0">
                <a:sym typeface="Wingdings" panose="05000000000000000000" pitchFamily="2" charset="2"/>
              </a:rPr>
              <a:t>με τον τίτλο του παιχνιδιού</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mode</a:t>
            </a:r>
            <a:r>
              <a:rPr lang="el-GR" dirty="0">
                <a:sym typeface="Wingdings" panose="05000000000000000000" pitchFamily="2" charset="2"/>
              </a:rPr>
              <a:t> νέο παιχνίδι ή συνέχεια προηγούμενου</a:t>
            </a:r>
          </a:p>
          <a:p>
            <a:pPr marL="285750" indent="-285750">
              <a:buFont typeface="Arial" panose="020B0604020202020204" pitchFamily="34" charset="0"/>
              <a:buChar char="•"/>
            </a:pPr>
            <a:r>
              <a:rPr lang="en-US" dirty="0">
                <a:sym typeface="Wingdings" panose="05000000000000000000" pitchFamily="2" charset="2"/>
              </a:rPr>
              <a:t>players o </a:t>
            </a:r>
            <a:r>
              <a:rPr lang="el-GR" dirty="0">
                <a:sym typeface="Wingdings" panose="05000000000000000000" pitchFamily="2" charset="2"/>
              </a:rPr>
              <a:t>αριθμός των παικτών που επιλέχθηκε</a:t>
            </a:r>
          </a:p>
          <a:p>
            <a:pPr marL="285750" indent="-285750">
              <a:buFont typeface="Arial" panose="020B0604020202020204" pitchFamily="34" charset="0"/>
              <a:buChar char="•"/>
            </a:pPr>
            <a:r>
              <a:rPr lang="en-US" dirty="0">
                <a:sym typeface="Wingdings" panose="05000000000000000000" pitchFamily="2" charset="2"/>
              </a:rPr>
              <a:t>difficulty </a:t>
            </a:r>
            <a:r>
              <a:rPr lang="el-GR" dirty="0">
                <a:sym typeface="Wingdings" panose="05000000000000000000" pitchFamily="2" charset="2"/>
              </a:rPr>
              <a:t>το επίπεδο δυσκολίας που επιλέχθηκε</a:t>
            </a:r>
          </a:p>
        </p:txBody>
      </p:sp>
      <p:sp>
        <p:nvSpPr>
          <p:cNvPr id="13" name="TextBox 12">
            <a:extLst>
              <a:ext uri="{FF2B5EF4-FFF2-40B4-BE49-F238E27FC236}">
                <a16:creationId xmlns:a16="http://schemas.microsoft.com/office/drawing/2014/main" id="{2B193D4C-D7C3-D1F0-0ECA-1DB9E717E9A2}"/>
              </a:ext>
            </a:extLst>
          </p:cNvPr>
          <p:cNvSpPr txBox="1"/>
          <p:nvPr/>
        </p:nvSpPr>
        <p:spPr>
          <a:xfrm>
            <a:off x="172191" y="3139321"/>
            <a:ext cx="5541140" cy="2862322"/>
          </a:xfrm>
          <a:prstGeom prst="rect">
            <a:avLst/>
          </a:prstGeom>
          <a:noFill/>
        </p:spPr>
        <p:txBody>
          <a:bodyPr wrap="square" rtlCol="0">
            <a:spAutoFit/>
          </a:bodyPr>
          <a:lstStyle/>
          <a:p>
            <a:r>
              <a:rPr lang="el-GR" i="1" dirty="0"/>
              <a:t>Μέθοδοι: </a:t>
            </a:r>
          </a:p>
          <a:p>
            <a:pPr marL="285750" indent="-285750">
              <a:buFont typeface="Arial" panose="020B0604020202020204" pitchFamily="34" charset="0"/>
              <a:buChar char="•"/>
            </a:pPr>
            <a:r>
              <a:rPr lang="en-US" dirty="0" err="1">
                <a:sym typeface="Wingdings" panose="05000000000000000000" pitchFamily="2" charset="2"/>
              </a:rPr>
              <a:t>new_game</a:t>
            </a:r>
            <a:r>
              <a:rPr lang="en-US" dirty="0">
                <a:sym typeface="Wingdings" panose="05000000000000000000" pitchFamily="2" charset="2"/>
              </a:rPr>
              <a:t> </a:t>
            </a:r>
            <a:r>
              <a:rPr lang="el-GR" dirty="0">
                <a:sym typeface="Wingdings" panose="05000000000000000000" pitchFamily="2" charset="2"/>
              </a:rPr>
              <a:t>καταχωρεί ότι επιλέχθηκε νέο παιχνίδι και εμφανίζει τα κουμπιά επιλογής δυσκολίας</a:t>
            </a:r>
            <a:endParaRPr lang="en-US"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num_of_players</a:t>
            </a:r>
            <a:r>
              <a:rPr lang="en-US" dirty="0">
                <a:sym typeface="Wingdings" panose="05000000000000000000" pitchFamily="2" charset="2"/>
              </a:rPr>
              <a:t>  </a:t>
            </a:r>
            <a:r>
              <a:rPr lang="el-GR" dirty="0">
                <a:sym typeface="Wingdings" panose="05000000000000000000" pitchFamily="2" charset="2"/>
              </a:rPr>
              <a:t>εμφανίζει τα κουμπιά επιλογής αριθμού παικτών</a:t>
            </a:r>
            <a:endParaRPr lang="en-US"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clear_screen</a:t>
            </a:r>
            <a:r>
              <a:rPr lang="en-US" dirty="0">
                <a:sym typeface="Wingdings" panose="05000000000000000000" pitchFamily="2" charset="2"/>
              </a:rPr>
              <a:t></a:t>
            </a:r>
            <a:r>
              <a:rPr lang="el-GR" dirty="0">
                <a:sym typeface="Wingdings" panose="05000000000000000000" pitchFamily="2" charset="2"/>
              </a:rPr>
              <a:t> καταστρέφει </a:t>
            </a:r>
            <a:r>
              <a:rPr lang="en-US" dirty="0">
                <a:sym typeface="Wingdings" panose="05000000000000000000" pitchFamily="2" charset="2"/>
              </a:rPr>
              <a:t>widgets </a:t>
            </a:r>
            <a:r>
              <a:rPr lang="el-GR" dirty="0">
                <a:sym typeface="Wingdings" panose="05000000000000000000" pitchFamily="2" charset="2"/>
              </a:rPr>
              <a:t>που δέχεται ως ορίσματα</a:t>
            </a:r>
          </a:p>
          <a:p>
            <a:pPr marL="285750" indent="-285750">
              <a:buFont typeface="Arial" panose="020B0604020202020204" pitchFamily="34" charset="0"/>
              <a:buChar char="•"/>
            </a:pPr>
            <a:r>
              <a:rPr lang="en-US" dirty="0" err="1">
                <a:sym typeface="Wingdings" panose="05000000000000000000" pitchFamily="2" charset="2"/>
              </a:rPr>
              <a:t>set_difficulty</a:t>
            </a:r>
            <a:r>
              <a:rPr lang="en-US" dirty="0">
                <a:sym typeface="Wingdings" panose="05000000000000000000" pitchFamily="2" charset="2"/>
              </a:rPr>
              <a:t>  </a:t>
            </a:r>
            <a:r>
              <a:rPr lang="el-GR" dirty="0">
                <a:sym typeface="Wingdings" panose="05000000000000000000" pitchFamily="2" charset="2"/>
              </a:rPr>
              <a:t>καταχωρεί την επιλεγμένη δυσκολία</a:t>
            </a:r>
          </a:p>
          <a:p>
            <a:pPr marL="285750" indent="-285750">
              <a:buFont typeface="Arial" panose="020B0604020202020204" pitchFamily="34" charset="0"/>
              <a:buChar char="•"/>
            </a:pPr>
            <a:r>
              <a:rPr lang="en-US" dirty="0" err="1">
                <a:sym typeface="Wingdings" panose="05000000000000000000" pitchFamily="2" charset="2"/>
              </a:rPr>
              <a:t>start_game</a:t>
            </a:r>
            <a:r>
              <a:rPr lang="en-US" dirty="0">
                <a:sym typeface="Wingdings" panose="05000000000000000000" pitchFamily="2" charset="2"/>
              </a:rPr>
              <a:t>  </a:t>
            </a:r>
            <a:r>
              <a:rPr lang="el-GR" dirty="0">
                <a:sym typeface="Wingdings" panose="05000000000000000000" pitchFamily="2" charset="2"/>
              </a:rPr>
              <a:t>καλεί την </a:t>
            </a:r>
            <a:r>
              <a:rPr lang="en-US" dirty="0" err="1">
                <a:sym typeface="Wingdings" panose="05000000000000000000" pitchFamily="2" charset="2"/>
              </a:rPr>
              <a:t>NewGame</a:t>
            </a:r>
            <a:r>
              <a:rPr lang="en-US" dirty="0">
                <a:sym typeface="Wingdings" panose="05000000000000000000" pitchFamily="2" charset="2"/>
              </a:rPr>
              <a:t> </a:t>
            </a:r>
            <a:r>
              <a:rPr lang="el-GR" dirty="0">
                <a:sym typeface="Wingdings" panose="05000000000000000000" pitchFamily="2" charset="2"/>
              </a:rPr>
              <a:t>ή την </a:t>
            </a:r>
            <a:r>
              <a:rPr lang="en-US" dirty="0" err="1">
                <a:sym typeface="Wingdings" panose="05000000000000000000" pitchFamily="2" charset="2"/>
              </a:rPr>
              <a:t>ContinueGame</a:t>
            </a:r>
            <a:r>
              <a:rPr lang="en-US" dirty="0">
                <a:sym typeface="Wingdings" panose="05000000000000000000" pitchFamily="2" charset="2"/>
              </a:rPr>
              <a:t> </a:t>
            </a:r>
            <a:r>
              <a:rPr lang="el-GR" dirty="0">
                <a:sym typeface="Wingdings" panose="05000000000000000000" pitchFamily="2" charset="2"/>
              </a:rPr>
              <a:t>ανάλογα με τις επιλογές του χρήστη</a:t>
            </a:r>
          </a:p>
        </p:txBody>
      </p:sp>
      <p:sp>
        <p:nvSpPr>
          <p:cNvPr id="16" name="TextBox 15">
            <a:extLst>
              <a:ext uri="{FF2B5EF4-FFF2-40B4-BE49-F238E27FC236}">
                <a16:creationId xmlns:a16="http://schemas.microsoft.com/office/drawing/2014/main" id="{FFA3249B-E99D-AFDD-5FF3-7CE7F1C8137F}"/>
              </a:ext>
            </a:extLst>
          </p:cNvPr>
          <p:cNvSpPr txBox="1"/>
          <p:nvPr/>
        </p:nvSpPr>
        <p:spPr>
          <a:xfrm>
            <a:off x="5713331" y="0"/>
            <a:ext cx="2202036" cy="276999"/>
          </a:xfrm>
          <a:prstGeom prst="rect">
            <a:avLst/>
          </a:prstGeom>
          <a:noFill/>
        </p:spPr>
        <p:txBody>
          <a:bodyPr wrap="square" rtlCol="0">
            <a:spAutoFit/>
          </a:bodyPr>
          <a:lstStyle/>
          <a:p>
            <a:r>
              <a:rPr lang="el-GR" sz="1200" i="1" dirty="0">
                <a:solidFill>
                  <a:schemeClr val="bg1">
                    <a:lumMod val="65000"/>
                  </a:schemeClr>
                </a:solidFill>
              </a:rPr>
              <a:t>1. Έναρξη εφαρμογής</a:t>
            </a:r>
            <a:endParaRPr lang="en-US" sz="1200" i="1" dirty="0">
              <a:solidFill>
                <a:schemeClr val="bg1">
                  <a:lumMod val="65000"/>
                </a:schemeClr>
              </a:solidFill>
            </a:endParaRPr>
          </a:p>
        </p:txBody>
      </p:sp>
      <p:sp>
        <p:nvSpPr>
          <p:cNvPr id="19" name="TextBox 18">
            <a:extLst>
              <a:ext uri="{FF2B5EF4-FFF2-40B4-BE49-F238E27FC236}">
                <a16:creationId xmlns:a16="http://schemas.microsoft.com/office/drawing/2014/main" id="{E17FA1A8-8DC8-AA0B-B403-22CC16302F4D}"/>
              </a:ext>
            </a:extLst>
          </p:cNvPr>
          <p:cNvSpPr txBox="1"/>
          <p:nvPr/>
        </p:nvSpPr>
        <p:spPr>
          <a:xfrm>
            <a:off x="5713331" y="2102395"/>
            <a:ext cx="2202036" cy="276999"/>
          </a:xfrm>
          <a:prstGeom prst="rect">
            <a:avLst/>
          </a:prstGeom>
          <a:noFill/>
        </p:spPr>
        <p:txBody>
          <a:bodyPr wrap="square" rtlCol="0">
            <a:spAutoFit/>
          </a:bodyPr>
          <a:lstStyle/>
          <a:p>
            <a:r>
              <a:rPr lang="el-GR" sz="1200" i="1" dirty="0">
                <a:solidFill>
                  <a:schemeClr val="bg1">
                    <a:lumMod val="65000"/>
                  </a:schemeClr>
                </a:solidFill>
              </a:rPr>
              <a:t>2. Επιλογή Δυσκολίας</a:t>
            </a:r>
            <a:endParaRPr lang="en-US" sz="1200" i="1" dirty="0">
              <a:solidFill>
                <a:schemeClr val="bg1">
                  <a:lumMod val="65000"/>
                </a:schemeClr>
              </a:solidFill>
            </a:endParaRPr>
          </a:p>
        </p:txBody>
      </p:sp>
      <p:sp>
        <p:nvSpPr>
          <p:cNvPr id="22" name="TextBox 21">
            <a:extLst>
              <a:ext uri="{FF2B5EF4-FFF2-40B4-BE49-F238E27FC236}">
                <a16:creationId xmlns:a16="http://schemas.microsoft.com/office/drawing/2014/main" id="{583511FE-2F02-C6AB-425E-E1B5581343E5}"/>
              </a:ext>
            </a:extLst>
          </p:cNvPr>
          <p:cNvSpPr txBox="1"/>
          <p:nvPr/>
        </p:nvSpPr>
        <p:spPr>
          <a:xfrm>
            <a:off x="5713331" y="4204790"/>
            <a:ext cx="1749475" cy="461665"/>
          </a:xfrm>
          <a:prstGeom prst="rect">
            <a:avLst/>
          </a:prstGeom>
          <a:noFill/>
        </p:spPr>
        <p:txBody>
          <a:bodyPr wrap="square" rtlCol="0">
            <a:spAutoFit/>
          </a:bodyPr>
          <a:lstStyle/>
          <a:p>
            <a:r>
              <a:rPr lang="el-GR" sz="1200" i="1" dirty="0">
                <a:solidFill>
                  <a:schemeClr val="bg1">
                    <a:lumMod val="65000"/>
                  </a:schemeClr>
                </a:solidFill>
              </a:rPr>
              <a:t>3. Επιλογή Αριθμού Παικτών</a:t>
            </a:r>
            <a:endParaRPr lang="en-US" sz="1200" i="1" dirty="0">
              <a:solidFill>
                <a:schemeClr val="bg1">
                  <a:lumMod val="65000"/>
                </a:schemeClr>
              </a:solidFill>
            </a:endParaRPr>
          </a:p>
        </p:txBody>
      </p:sp>
      <p:pic>
        <p:nvPicPr>
          <p:cNvPr id="24" name="Picture 23">
            <a:extLst>
              <a:ext uri="{FF2B5EF4-FFF2-40B4-BE49-F238E27FC236}">
                <a16:creationId xmlns:a16="http://schemas.microsoft.com/office/drawing/2014/main" id="{F5F1591F-5777-93C3-404A-3AD798BB7AAF}"/>
              </a:ext>
            </a:extLst>
          </p:cNvPr>
          <p:cNvPicPr>
            <a:picLocks noChangeAspect="1"/>
          </p:cNvPicPr>
          <p:nvPr/>
        </p:nvPicPr>
        <p:blipFill>
          <a:blip r:embed="rId2"/>
          <a:stretch>
            <a:fillRect/>
          </a:stretch>
        </p:blipFill>
        <p:spPr>
          <a:xfrm>
            <a:off x="7211215" y="106655"/>
            <a:ext cx="3621138" cy="1980133"/>
          </a:xfrm>
          <a:prstGeom prst="rect">
            <a:avLst/>
          </a:prstGeom>
        </p:spPr>
      </p:pic>
      <p:pic>
        <p:nvPicPr>
          <p:cNvPr id="26" name="Picture 25">
            <a:extLst>
              <a:ext uri="{FF2B5EF4-FFF2-40B4-BE49-F238E27FC236}">
                <a16:creationId xmlns:a16="http://schemas.microsoft.com/office/drawing/2014/main" id="{95265B65-1619-5546-65D1-AEAB0F9A77AF}"/>
              </a:ext>
            </a:extLst>
          </p:cNvPr>
          <p:cNvPicPr>
            <a:picLocks noChangeAspect="1"/>
          </p:cNvPicPr>
          <p:nvPr/>
        </p:nvPicPr>
        <p:blipFill>
          <a:blip r:embed="rId3"/>
          <a:stretch>
            <a:fillRect/>
          </a:stretch>
        </p:blipFill>
        <p:spPr>
          <a:xfrm>
            <a:off x="7211215" y="2240895"/>
            <a:ext cx="3621138" cy="1992853"/>
          </a:xfrm>
          <a:prstGeom prst="rect">
            <a:avLst/>
          </a:prstGeom>
        </p:spPr>
      </p:pic>
      <p:pic>
        <p:nvPicPr>
          <p:cNvPr id="28" name="Picture 27">
            <a:extLst>
              <a:ext uri="{FF2B5EF4-FFF2-40B4-BE49-F238E27FC236}">
                <a16:creationId xmlns:a16="http://schemas.microsoft.com/office/drawing/2014/main" id="{E5D1B2A6-5788-9DDF-CE5F-F0340FCE9455}"/>
              </a:ext>
            </a:extLst>
          </p:cNvPr>
          <p:cNvPicPr>
            <a:picLocks noChangeAspect="1"/>
          </p:cNvPicPr>
          <p:nvPr/>
        </p:nvPicPr>
        <p:blipFill>
          <a:blip r:embed="rId4"/>
          <a:stretch>
            <a:fillRect/>
          </a:stretch>
        </p:blipFill>
        <p:spPr>
          <a:xfrm>
            <a:off x="7211215" y="4353280"/>
            <a:ext cx="3621138" cy="1985116"/>
          </a:xfrm>
          <a:prstGeom prst="rect">
            <a:avLst/>
          </a:prstGeom>
        </p:spPr>
      </p:pic>
    </p:spTree>
    <p:extLst>
      <p:ext uri="{BB962C8B-B14F-4D97-AF65-F5344CB8AC3E}">
        <p14:creationId xmlns:p14="http://schemas.microsoft.com/office/powerpoint/2010/main" val="85380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E09437-37D8-F19D-146B-C9FFCB4A872F}"/>
              </a:ext>
            </a:extLst>
          </p:cNvPr>
          <p:cNvSpPr txBox="1"/>
          <p:nvPr/>
        </p:nvSpPr>
        <p:spPr>
          <a:xfrm>
            <a:off x="0" y="0"/>
            <a:ext cx="5713331" cy="830997"/>
          </a:xfrm>
          <a:prstGeom prst="rect">
            <a:avLst/>
          </a:prstGeom>
          <a:noFill/>
        </p:spPr>
        <p:txBody>
          <a:bodyPr wrap="square" rtlCol="0">
            <a:spAutoFit/>
          </a:bodyPr>
          <a:lstStyle/>
          <a:p>
            <a:r>
              <a:rPr lang="el-GR" sz="4800" dirty="0">
                <a:latin typeface="+mj-lt"/>
              </a:rPr>
              <a:t>Κλάση </a:t>
            </a:r>
            <a:r>
              <a:rPr lang="en-US" sz="4800" dirty="0">
                <a:latin typeface="+mj-lt"/>
              </a:rPr>
              <a:t>Tile(Button):</a:t>
            </a:r>
          </a:p>
        </p:txBody>
      </p:sp>
      <p:pic>
        <p:nvPicPr>
          <p:cNvPr id="3" name="Picture 2">
            <a:extLst>
              <a:ext uri="{FF2B5EF4-FFF2-40B4-BE49-F238E27FC236}">
                <a16:creationId xmlns:a16="http://schemas.microsoft.com/office/drawing/2014/main" id="{ADC1F8F7-170B-C052-2BAE-2EC7B462FCC6}"/>
              </a:ext>
            </a:extLst>
          </p:cNvPr>
          <p:cNvPicPr>
            <a:picLocks noChangeAspect="1"/>
          </p:cNvPicPr>
          <p:nvPr/>
        </p:nvPicPr>
        <p:blipFill>
          <a:blip r:embed="rId2"/>
          <a:stretch>
            <a:fillRect/>
          </a:stretch>
        </p:blipFill>
        <p:spPr>
          <a:xfrm>
            <a:off x="8242629" y="1970541"/>
            <a:ext cx="966685" cy="1364273"/>
          </a:xfrm>
          <a:prstGeom prst="rect">
            <a:avLst/>
          </a:prstGeom>
        </p:spPr>
      </p:pic>
      <p:sp>
        <p:nvSpPr>
          <p:cNvPr id="7" name="TextBox 6">
            <a:extLst>
              <a:ext uri="{FF2B5EF4-FFF2-40B4-BE49-F238E27FC236}">
                <a16:creationId xmlns:a16="http://schemas.microsoft.com/office/drawing/2014/main" id="{D9FE57C5-A42D-5C49-9601-4ADBD2992620}"/>
              </a:ext>
            </a:extLst>
          </p:cNvPr>
          <p:cNvSpPr txBox="1"/>
          <p:nvPr/>
        </p:nvSpPr>
        <p:spPr>
          <a:xfrm>
            <a:off x="8082313" y="5315841"/>
            <a:ext cx="1950356" cy="253916"/>
          </a:xfrm>
          <a:prstGeom prst="rect">
            <a:avLst/>
          </a:prstGeom>
          <a:noFill/>
        </p:spPr>
        <p:txBody>
          <a:bodyPr wrap="square" rtlCol="0">
            <a:spAutoFit/>
          </a:bodyPr>
          <a:lstStyle/>
          <a:p>
            <a:r>
              <a:rPr lang="el-GR" sz="1050" i="1" dirty="0">
                <a:solidFill>
                  <a:schemeClr val="bg1">
                    <a:lumMod val="65000"/>
                  </a:schemeClr>
                </a:solidFill>
              </a:rPr>
              <a:t>2. Η μπροστινή όψη μιας κάρτας</a:t>
            </a:r>
            <a:endParaRPr lang="en-US" sz="1050" i="1" dirty="0">
              <a:solidFill>
                <a:schemeClr val="bg1">
                  <a:lumMod val="65000"/>
                </a:schemeClr>
              </a:solidFill>
            </a:endParaRPr>
          </a:p>
        </p:txBody>
      </p:sp>
      <p:pic>
        <p:nvPicPr>
          <p:cNvPr id="9" name="Picture 8">
            <a:extLst>
              <a:ext uri="{FF2B5EF4-FFF2-40B4-BE49-F238E27FC236}">
                <a16:creationId xmlns:a16="http://schemas.microsoft.com/office/drawing/2014/main" id="{759A325C-7551-FA99-E5E7-52941E47EA95}"/>
              </a:ext>
            </a:extLst>
          </p:cNvPr>
          <p:cNvPicPr>
            <a:picLocks noChangeAspect="1"/>
          </p:cNvPicPr>
          <p:nvPr/>
        </p:nvPicPr>
        <p:blipFill>
          <a:blip r:embed="rId3"/>
          <a:stretch>
            <a:fillRect/>
          </a:stretch>
        </p:blipFill>
        <p:spPr>
          <a:xfrm>
            <a:off x="8220098" y="3959658"/>
            <a:ext cx="989216" cy="1356183"/>
          </a:xfrm>
          <a:prstGeom prst="rect">
            <a:avLst/>
          </a:prstGeom>
        </p:spPr>
      </p:pic>
      <p:sp>
        <p:nvSpPr>
          <p:cNvPr id="10" name="TextBox 9">
            <a:extLst>
              <a:ext uri="{FF2B5EF4-FFF2-40B4-BE49-F238E27FC236}">
                <a16:creationId xmlns:a16="http://schemas.microsoft.com/office/drawing/2014/main" id="{C04A080F-952F-70D0-36BD-4A77C80337B8}"/>
              </a:ext>
            </a:extLst>
          </p:cNvPr>
          <p:cNvSpPr txBox="1"/>
          <p:nvPr/>
        </p:nvSpPr>
        <p:spPr>
          <a:xfrm>
            <a:off x="8133772" y="3320440"/>
            <a:ext cx="1720767" cy="253916"/>
          </a:xfrm>
          <a:prstGeom prst="rect">
            <a:avLst/>
          </a:prstGeom>
          <a:noFill/>
        </p:spPr>
        <p:txBody>
          <a:bodyPr wrap="square" rtlCol="0">
            <a:spAutoFit/>
          </a:bodyPr>
          <a:lstStyle/>
          <a:p>
            <a:r>
              <a:rPr lang="el-GR" sz="1050" i="1" dirty="0">
                <a:solidFill>
                  <a:schemeClr val="bg1">
                    <a:lumMod val="65000"/>
                  </a:schemeClr>
                </a:solidFill>
              </a:rPr>
              <a:t>1. Η πίσω όψη μιας κάρτας</a:t>
            </a:r>
            <a:endParaRPr lang="en-US" sz="1050" i="1" dirty="0">
              <a:solidFill>
                <a:schemeClr val="bg1">
                  <a:lumMod val="65000"/>
                </a:schemeClr>
              </a:solidFill>
            </a:endParaRPr>
          </a:p>
        </p:txBody>
      </p:sp>
      <p:sp>
        <p:nvSpPr>
          <p:cNvPr id="12" name="TextBox 11">
            <a:extLst>
              <a:ext uri="{FF2B5EF4-FFF2-40B4-BE49-F238E27FC236}">
                <a16:creationId xmlns:a16="http://schemas.microsoft.com/office/drawing/2014/main" id="{B60B635F-38F7-ADBE-DDC3-62F0B94733AD}"/>
              </a:ext>
            </a:extLst>
          </p:cNvPr>
          <p:cNvSpPr txBox="1"/>
          <p:nvPr/>
        </p:nvSpPr>
        <p:spPr>
          <a:xfrm>
            <a:off x="172191" y="963327"/>
            <a:ext cx="5225143" cy="2308324"/>
          </a:xfrm>
          <a:prstGeom prst="rect">
            <a:avLst/>
          </a:prstGeom>
          <a:noFill/>
        </p:spPr>
        <p:txBody>
          <a:bodyPr wrap="square" rtlCol="0">
            <a:spAutoFit/>
          </a:bodyPr>
          <a:lstStyle/>
          <a:p>
            <a:r>
              <a:rPr lang="el-GR" i="1" dirty="0"/>
              <a:t>Πρόσθετα Γνωρίσματα: </a:t>
            </a:r>
          </a:p>
          <a:p>
            <a:pPr marL="285750" indent="-285750">
              <a:buFont typeface="Arial" panose="020B0604020202020204" pitchFamily="34" charset="0"/>
              <a:buChar char="•"/>
            </a:pPr>
            <a:r>
              <a:rPr lang="en-US" dirty="0"/>
              <a:t>rank </a:t>
            </a:r>
            <a:r>
              <a:rPr lang="en-US" dirty="0">
                <a:sym typeface="Wingdings" panose="05000000000000000000" pitchFamily="2" charset="2"/>
              </a:rPr>
              <a:t> </a:t>
            </a:r>
            <a:r>
              <a:rPr lang="el-GR" dirty="0">
                <a:sym typeface="Wingdings" panose="05000000000000000000" pitchFamily="2" charset="2"/>
              </a:rPr>
              <a:t>η αξία του φύλλου(</a:t>
            </a:r>
            <a:r>
              <a:rPr lang="en-US" dirty="0">
                <a:sym typeface="Wingdings" panose="05000000000000000000" pitchFamily="2" charset="2"/>
              </a:rPr>
              <a:t>“ace”, 2, 3, … , “king”)</a:t>
            </a:r>
          </a:p>
          <a:p>
            <a:pPr marL="285750" indent="-285750">
              <a:buFont typeface="Arial" panose="020B0604020202020204" pitchFamily="34" charset="0"/>
              <a:buChar char="•"/>
            </a:pPr>
            <a:r>
              <a:rPr lang="en-US" dirty="0">
                <a:sym typeface="Wingdings" panose="05000000000000000000" pitchFamily="2" charset="2"/>
              </a:rPr>
              <a:t>suit  </a:t>
            </a:r>
            <a:r>
              <a:rPr lang="el-GR" dirty="0">
                <a:sym typeface="Wingdings" panose="05000000000000000000" pitchFamily="2" charset="2"/>
              </a:rPr>
              <a:t>το σύμβολο της κάρτας</a:t>
            </a:r>
            <a:r>
              <a:rPr lang="en-US" dirty="0">
                <a:sym typeface="Wingdings" panose="05000000000000000000" pitchFamily="2" charset="2"/>
              </a:rPr>
              <a:t> (“spades”, “diamonds”, “hearts”, “clubs”)</a:t>
            </a:r>
          </a:p>
          <a:p>
            <a:pPr marL="285750" indent="-285750">
              <a:buFont typeface="Arial" panose="020B0604020202020204" pitchFamily="34" charset="0"/>
              <a:buChar char="•"/>
            </a:pPr>
            <a:r>
              <a:rPr lang="en-US" dirty="0" err="1">
                <a:sym typeface="Wingdings" panose="05000000000000000000" pitchFamily="2" charset="2"/>
              </a:rPr>
              <a:t>back_image</a:t>
            </a:r>
            <a:r>
              <a:rPr lang="en-US" dirty="0">
                <a:sym typeface="Wingdings" panose="05000000000000000000" pitchFamily="2" charset="2"/>
              </a:rPr>
              <a:t>  </a:t>
            </a:r>
            <a:r>
              <a:rPr lang="el-GR" dirty="0">
                <a:sym typeface="Wingdings" panose="05000000000000000000" pitchFamily="2" charset="2"/>
              </a:rPr>
              <a:t>η εικόνα της πίσω όψης</a:t>
            </a:r>
          </a:p>
          <a:p>
            <a:pPr marL="285750" indent="-285750">
              <a:buFont typeface="Arial" panose="020B0604020202020204" pitchFamily="34" charset="0"/>
              <a:buChar char="•"/>
            </a:pPr>
            <a:r>
              <a:rPr lang="en-US" dirty="0" err="1">
                <a:sym typeface="Wingdings" panose="05000000000000000000" pitchFamily="2" charset="2"/>
              </a:rPr>
              <a:t>front_image</a:t>
            </a:r>
            <a:r>
              <a:rPr lang="en-US" dirty="0">
                <a:sym typeface="Wingdings" panose="05000000000000000000" pitchFamily="2" charset="2"/>
              </a:rPr>
              <a:t>  </a:t>
            </a:r>
            <a:r>
              <a:rPr lang="el-GR" dirty="0">
                <a:sym typeface="Wingdings" panose="05000000000000000000" pitchFamily="2" charset="2"/>
              </a:rPr>
              <a:t>η εικόνα της μπροστινής όψης</a:t>
            </a:r>
          </a:p>
          <a:p>
            <a:pPr marL="285750" indent="-285750">
              <a:buFont typeface="Arial" panose="020B0604020202020204" pitchFamily="34" charset="0"/>
              <a:buChar char="•"/>
            </a:pPr>
            <a:r>
              <a:rPr lang="en-US" dirty="0" err="1">
                <a:sym typeface="Wingdings" panose="05000000000000000000" pitchFamily="2" charset="2"/>
              </a:rPr>
              <a:t>is_flipped</a:t>
            </a:r>
            <a:r>
              <a:rPr lang="en-US" dirty="0">
                <a:sym typeface="Wingdings" panose="05000000000000000000" pitchFamily="2" charset="2"/>
              </a:rPr>
              <a:t>  True </a:t>
            </a:r>
            <a:r>
              <a:rPr lang="el-GR" dirty="0">
                <a:sym typeface="Wingdings" panose="05000000000000000000" pitchFamily="2" charset="2"/>
              </a:rPr>
              <a:t>αν η κάρτα είναι </a:t>
            </a:r>
            <a:r>
              <a:rPr lang="en-US" dirty="0">
                <a:sym typeface="Wingdings" panose="05000000000000000000" pitchFamily="2" charset="2"/>
              </a:rPr>
              <a:t>face up, </a:t>
            </a:r>
            <a:r>
              <a:rPr lang="el-GR" dirty="0">
                <a:sym typeface="Wingdings" panose="05000000000000000000" pitchFamily="2" charset="2"/>
              </a:rPr>
              <a:t>αλλιώς </a:t>
            </a:r>
            <a:r>
              <a:rPr lang="en-US" dirty="0">
                <a:sym typeface="Wingdings" panose="05000000000000000000" pitchFamily="2" charset="2"/>
              </a:rPr>
              <a:t>false</a:t>
            </a:r>
            <a:endParaRPr lang="el-GR" dirty="0">
              <a:sym typeface="Wingdings" panose="05000000000000000000" pitchFamily="2" charset="2"/>
            </a:endParaRPr>
          </a:p>
        </p:txBody>
      </p:sp>
      <p:sp>
        <p:nvSpPr>
          <p:cNvPr id="13" name="TextBox 12">
            <a:extLst>
              <a:ext uri="{FF2B5EF4-FFF2-40B4-BE49-F238E27FC236}">
                <a16:creationId xmlns:a16="http://schemas.microsoft.com/office/drawing/2014/main" id="{2B193D4C-D7C3-D1F0-0ECA-1DB9E717E9A2}"/>
              </a:ext>
            </a:extLst>
          </p:cNvPr>
          <p:cNvSpPr txBox="1"/>
          <p:nvPr/>
        </p:nvSpPr>
        <p:spPr>
          <a:xfrm>
            <a:off x="172191" y="3586349"/>
            <a:ext cx="5225143" cy="1754326"/>
          </a:xfrm>
          <a:prstGeom prst="rect">
            <a:avLst/>
          </a:prstGeom>
          <a:noFill/>
        </p:spPr>
        <p:txBody>
          <a:bodyPr wrap="square" rtlCol="0">
            <a:spAutoFit/>
          </a:bodyPr>
          <a:lstStyle/>
          <a:p>
            <a:r>
              <a:rPr lang="el-GR" i="1" dirty="0"/>
              <a:t>Μέθοδοι: </a:t>
            </a:r>
          </a:p>
          <a:p>
            <a:pPr marL="285750" indent="-285750">
              <a:buFont typeface="Arial" panose="020B0604020202020204" pitchFamily="34" charset="0"/>
              <a:buChar char="•"/>
            </a:pPr>
            <a:r>
              <a:rPr lang="en-US" dirty="0" err="1">
                <a:sym typeface="Wingdings" panose="05000000000000000000" pitchFamily="2" charset="2"/>
              </a:rPr>
              <a:t>is_figure</a:t>
            </a:r>
            <a:r>
              <a:rPr lang="en-US" dirty="0">
                <a:sym typeface="Wingdings" panose="05000000000000000000" pitchFamily="2" charset="2"/>
              </a:rPr>
              <a:t>  </a:t>
            </a:r>
            <a:r>
              <a:rPr lang="el-GR" dirty="0">
                <a:sym typeface="Wingdings" panose="05000000000000000000" pitchFamily="2" charset="2"/>
              </a:rPr>
              <a:t>επιστρέφει </a:t>
            </a:r>
            <a:r>
              <a:rPr lang="en-US" dirty="0">
                <a:sym typeface="Wingdings" panose="05000000000000000000" pitchFamily="2" charset="2"/>
              </a:rPr>
              <a:t>True </a:t>
            </a:r>
            <a:r>
              <a:rPr lang="el-GR" dirty="0">
                <a:sym typeface="Wingdings" panose="05000000000000000000" pitchFamily="2" charset="2"/>
              </a:rPr>
              <a:t>αν η κάρτα είναι φιγούρα</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flip  </a:t>
            </a:r>
            <a:r>
              <a:rPr lang="el-GR" dirty="0">
                <a:sym typeface="Wingdings" panose="05000000000000000000" pitchFamily="2" charset="2"/>
              </a:rPr>
              <a:t>αλλάζει το </a:t>
            </a:r>
            <a:r>
              <a:rPr lang="en-US" dirty="0" err="1">
                <a:sym typeface="Wingdings" panose="05000000000000000000" pitchFamily="2" charset="2"/>
              </a:rPr>
              <a:t>is_flipped</a:t>
            </a:r>
            <a:r>
              <a:rPr lang="el-GR" dirty="0">
                <a:sym typeface="Wingdings" panose="05000000000000000000" pitchFamily="2" charset="2"/>
              </a:rPr>
              <a:t>.</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value</a:t>
            </a:r>
            <a:r>
              <a:rPr lang="el-GR" dirty="0">
                <a:sym typeface="Wingdings" panose="05000000000000000000" pitchFamily="2" charset="2"/>
              </a:rPr>
              <a:t> επιστρέφει την αριθμητική αξία της κάρτας</a:t>
            </a:r>
          </a:p>
        </p:txBody>
      </p:sp>
    </p:spTree>
    <p:extLst>
      <p:ext uri="{BB962C8B-B14F-4D97-AF65-F5344CB8AC3E}">
        <p14:creationId xmlns:p14="http://schemas.microsoft.com/office/powerpoint/2010/main" val="172278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E09437-37D8-F19D-146B-C9FFCB4A872F}"/>
              </a:ext>
            </a:extLst>
          </p:cNvPr>
          <p:cNvSpPr txBox="1"/>
          <p:nvPr/>
        </p:nvSpPr>
        <p:spPr>
          <a:xfrm>
            <a:off x="0" y="0"/>
            <a:ext cx="5713331" cy="830997"/>
          </a:xfrm>
          <a:prstGeom prst="rect">
            <a:avLst/>
          </a:prstGeom>
          <a:noFill/>
        </p:spPr>
        <p:txBody>
          <a:bodyPr wrap="square" rtlCol="0">
            <a:spAutoFit/>
          </a:bodyPr>
          <a:lstStyle/>
          <a:p>
            <a:r>
              <a:rPr lang="el-GR" sz="4800" dirty="0">
                <a:latin typeface="+mj-lt"/>
              </a:rPr>
              <a:t>Κλάση </a:t>
            </a:r>
            <a:r>
              <a:rPr lang="en-US" sz="4800" dirty="0">
                <a:latin typeface="+mj-lt"/>
              </a:rPr>
              <a:t>Player:</a:t>
            </a:r>
          </a:p>
        </p:txBody>
      </p:sp>
      <p:sp>
        <p:nvSpPr>
          <p:cNvPr id="6" name="TextBox 5">
            <a:extLst>
              <a:ext uri="{FF2B5EF4-FFF2-40B4-BE49-F238E27FC236}">
                <a16:creationId xmlns:a16="http://schemas.microsoft.com/office/drawing/2014/main" id="{75B399A3-967E-9E9A-C5DE-632436FD902B}"/>
              </a:ext>
            </a:extLst>
          </p:cNvPr>
          <p:cNvSpPr txBox="1"/>
          <p:nvPr/>
        </p:nvSpPr>
        <p:spPr>
          <a:xfrm>
            <a:off x="172191" y="963327"/>
            <a:ext cx="6709560" cy="1200329"/>
          </a:xfrm>
          <a:prstGeom prst="rect">
            <a:avLst/>
          </a:prstGeom>
          <a:noFill/>
        </p:spPr>
        <p:txBody>
          <a:bodyPr wrap="square" rtlCol="0">
            <a:spAutoFit/>
          </a:bodyPr>
          <a:lstStyle/>
          <a:p>
            <a:r>
              <a:rPr lang="el-GR" i="1" dirty="0"/>
              <a:t>Γνωρίσματα: </a:t>
            </a:r>
          </a:p>
          <a:p>
            <a:pPr marL="285750" indent="-285750">
              <a:buFont typeface="Arial" panose="020B0604020202020204" pitchFamily="34" charset="0"/>
              <a:buChar char="•"/>
            </a:pPr>
            <a:r>
              <a:rPr lang="en-US" dirty="0" err="1"/>
              <a:t>player_number</a:t>
            </a:r>
            <a:r>
              <a:rPr lang="en-US" dirty="0"/>
              <a:t> </a:t>
            </a:r>
            <a:r>
              <a:rPr lang="en-US" dirty="0">
                <a:sym typeface="Wingdings" panose="05000000000000000000" pitchFamily="2" charset="2"/>
              </a:rPr>
              <a:t></a:t>
            </a:r>
            <a:r>
              <a:rPr lang="el-GR" dirty="0">
                <a:sym typeface="Wingdings" panose="05000000000000000000" pitchFamily="2" charset="2"/>
              </a:rPr>
              <a:t> κάθε παίκτης έχει το δικό του μοναδικό αριθμό</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name  </a:t>
            </a:r>
            <a:r>
              <a:rPr lang="el-GR" dirty="0">
                <a:sym typeface="Wingdings" panose="05000000000000000000" pitchFamily="2" charset="2"/>
              </a:rPr>
              <a:t>το όνομα του παίκτη(</a:t>
            </a:r>
            <a:r>
              <a:rPr lang="en-US" dirty="0" err="1">
                <a:sym typeface="Wingdings" panose="05000000000000000000" pitchFamily="2" charset="2"/>
              </a:rPr>
              <a:t>f”Player</a:t>
            </a:r>
            <a:r>
              <a:rPr lang="en-US" dirty="0">
                <a:sym typeface="Wingdings" panose="05000000000000000000" pitchFamily="2" charset="2"/>
              </a:rPr>
              <a:t> {</a:t>
            </a:r>
            <a:r>
              <a:rPr lang="en-US" dirty="0" err="1">
                <a:sym typeface="Wingdings" panose="05000000000000000000" pitchFamily="2" charset="2"/>
              </a:rPr>
              <a:t>player_number</a:t>
            </a:r>
            <a:r>
              <a:rPr lang="en-US" dirty="0">
                <a:sym typeface="Wingdings" panose="05000000000000000000" pitchFamily="2" charset="2"/>
              </a:rPr>
              <a:t>}”)</a:t>
            </a:r>
          </a:p>
          <a:p>
            <a:pPr marL="285750" indent="-285750">
              <a:buFont typeface="Arial" panose="020B0604020202020204" pitchFamily="34" charset="0"/>
              <a:buChar char="•"/>
            </a:pPr>
            <a:r>
              <a:rPr lang="en-US" dirty="0">
                <a:sym typeface="Wingdings" panose="05000000000000000000" pitchFamily="2" charset="2"/>
              </a:rPr>
              <a:t>score  </a:t>
            </a:r>
            <a:r>
              <a:rPr lang="el-GR" dirty="0">
                <a:sym typeface="Wingdings" panose="05000000000000000000" pitchFamily="2" charset="2"/>
              </a:rPr>
              <a:t>για κάθε παίκτη κρατάμε ένα σύνολο πόντων</a:t>
            </a:r>
          </a:p>
        </p:txBody>
      </p:sp>
      <p:sp>
        <p:nvSpPr>
          <p:cNvPr id="7" name="TextBox 6">
            <a:extLst>
              <a:ext uri="{FF2B5EF4-FFF2-40B4-BE49-F238E27FC236}">
                <a16:creationId xmlns:a16="http://schemas.microsoft.com/office/drawing/2014/main" id="{CC306AC3-59B7-5091-C348-83074448298E}"/>
              </a:ext>
            </a:extLst>
          </p:cNvPr>
          <p:cNvSpPr txBox="1"/>
          <p:nvPr/>
        </p:nvSpPr>
        <p:spPr>
          <a:xfrm>
            <a:off x="172191" y="2493264"/>
            <a:ext cx="6709560" cy="646331"/>
          </a:xfrm>
          <a:prstGeom prst="rect">
            <a:avLst/>
          </a:prstGeom>
          <a:noFill/>
        </p:spPr>
        <p:txBody>
          <a:bodyPr wrap="square" rtlCol="0">
            <a:spAutoFit/>
          </a:bodyPr>
          <a:lstStyle/>
          <a:p>
            <a:r>
              <a:rPr lang="el-GR" i="1" dirty="0"/>
              <a:t>Μέθοδοι: </a:t>
            </a:r>
          </a:p>
          <a:p>
            <a:pPr marL="285750" indent="-285750">
              <a:buFont typeface="Arial" panose="020B0604020202020204" pitchFamily="34" charset="0"/>
              <a:buChar char="•"/>
            </a:pPr>
            <a:r>
              <a:rPr lang="en-US" dirty="0" err="1"/>
              <a:t>add_score</a:t>
            </a:r>
            <a:r>
              <a:rPr lang="en-US" dirty="0"/>
              <a:t>(value) </a:t>
            </a:r>
            <a:r>
              <a:rPr lang="en-US" dirty="0">
                <a:sym typeface="Wingdings" panose="05000000000000000000" pitchFamily="2" charset="2"/>
              </a:rPr>
              <a:t></a:t>
            </a:r>
            <a:r>
              <a:rPr lang="el-GR" dirty="0">
                <a:sym typeface="Wingdings" panose="05000000000000000000" pitchFamily="2" charset="2"/>
              </a:rPr>
              <a:t> προσθέτει το </a:t>
            </a:r>
            <a:r>
              <a:rPr lang="en-US" dirty="0">
                <a:sym typeface="Wingdings" panose="05000000000000000000" pitchFamily="2" charset="2"/>
              </a:rPr>
              <a:t>value </a:t>
            </a:r>
            <a:r>
              <a:rPr lang="el-GR" dirty="0">
                <a:sym typeface="Wingdings" panose="05000000000000000000" pitchFamily="2" charset="2"/>
              </a:rPr>
              <a:t>στο </a:t>
            </a:r>
            <a:r>
              <a:rPr lang="en-US" dirty="0">
                <a:sym typeface="Wingdings" panose="05000000000000000000" pitchFamily="2" charset="2"/>
              </a:rPr>
              <a:t>score</a:t>
            </a:r>
          </a:p>
        </p:txBody>
      </p:sp>
    </p:spTree>
    <p:extLst>
      <p:ext uri="{BB962C8B-B14F-4D97-AF65-F5344CB8AC3E}">
        <p14:creationId xmlns:p14="http://schemas.microsoft.com/office/powerpoint/2010/main" val="212653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E09437-37D8-F19D-146B-C9FFCB4A872F}"/>
              </a:ext>
            </a:extLst>
          </p:cNvPr>
          <p:cNvSpPr txBox="1"/>
          <p:nvPr/>
        </p:nvSpPr>
        <p:spPr>
          <a:xfrm>
            <a:off x="0" y="0"/>
            <a:ext cx="6489865" cy="830997"/>
          </a:xfrm>
          <a:prstGeom prst="rect">
            <a:avLst/>
          </a:prstGeom>
          <a:noFill/>
        </p:spPr>
        <p:txBody>
          <a:bodyPr wrap="square" rtlCol="0">
            <a:spAutoFit/>
          </a:bodyPr>
          <a:lstStyle/>
          <a:p>
            <a:r>
              <a:rPr lang="el-GR" sz="4800" dirty="0">
                <a:latin typeface="+mj-lt"/>
              </a:rPr>
              <a:t>Κλάση </a:t>
            </a:r>
            <a:r>
              <a:rPr lang="en-US" sz="4800" dirty="0">
                <a:latin typeface="+mj-lt"/>
              </a:rPr>
              <a:t>Computer(Player):</a:t>
            </a:r>
          </a:p>
        </p:txBody>
      </p:sp>
      <p:sp>
        <p:nvSpPr>
          <p:cNvPr id="7" name="TextBox 6">
            <a:extLst>
              <a:ext uri="{FF2B5EF4-FFF2-40B4-BE49-F238E27FC236}">
                <a16:creationId xmlns:a16="http://schemas.microsoft.com/office/drawing/2014/main" id="{E86A4B9C-13AD-5FF6-2BE5-DD629EB8B76B}"/>
              </a:ext>
            </a:extLst>
          </p:cNvPr>
          <p:cNvSpPr txBox="1"/>
          <p:nvPr/>
        </p:nvSpPr>
        <p:spPr>
          <a:xfrm>
            <a:off x="172191" y="963327"/>
            <a:ext cx="6709560" cy="1477328"/>
          </a:xfrm>
          <a:prstGeom prst="rect">
            <a:avLst/>
          </a:prstGeom>
          <a:noFill/>
        </p:spPr>
        <p:txBody>
          <a:bodyPr wrap="square" rtlCol="0">
            <a:spAutoFit/>
          </a:bodyPr>
          <a:lstStyle/>
          <a:p>
            <a:r>
              <a:rPr lang="el-GR" i="1" dirty="0"/>
              <a:t>Γνωρίσματα: </a:t>
            </a:r>
          </a:p>
          <a:p>
            <a:pPr marL="285750" indent="-285750">
              <a:buFont typeface="Arial" panose="020B0604020202020204" pitchFamily="34" charset="0"/>
              <a:buChar char="•"/>
            </a:pPr>
            <a:r>
              <a:rPr lang="en-US" dirty="0">
                <a:sym typeface="Wingdings" panose="05000000000000000000" pitchFamily="2" charset="2"/>
              </a:rPr>
              <a:t>name</a:t>
            </a:r>
            <a:r>
              <a:rPr lang="el-GR" dirty="0">
                <a:sym typeface="Wingdings" panose="05000000000000000000" pitchFamily="2" charset="2"/>
              </a:rPr>
              <a:t> </a:t>
            </a:r>
            <a:r>
              <a:rPr lang="en-US" dirty="0">
                <a:sym typeface="Wingdings" panose="05000000000000000000" pitchFamily="2" charset="2"/>
              </a:rPr>
              <a:t>“Computer”</a:t>
            </a:r>
          </a:p>
          <a:p>
            <a:pPr marL="285750" indent="-285750">
              <a:buFont typeface="Arial" panose="020B0604020202020204" pitchFamily="34" charset="0"/>
              <a:buChar char="•"/>
            </a:pPr>
            <a:r>
              <a:rPr lang="en-US" dirty="0">
                <a:sym typeface="Wingdings" panose="05000000000000000000" pitchFamily="2" charset="2"/>
              </a:rPr>
              <a:t>history  </a:t>
            </a:r>
            <a:r>
              <a:rPr lang="el-GR" dirty="0">
                <a:sym typeface="Wingdings" panose="05000000000000000000" pitchFamily="2" charset="2"/>
              </a:rPr>
              <a:t>λίστα με το ιστορικό καρτών που απομνημονεύει ο υπολογιστής</a:t>
            </a:r>
          </a:p>
          <a:p>
            <a:pPr marL="285750" indent="-285750">
              <a:buFont typeface="Arial" panose="020B0604020202020204" pitchFamily="34" charset="0"/>
              <a:buChar char="•"/>
            </a:pPr>
            <a:r>
              <a:rPr lang="en-US" dirty="0">
                <a:sym typeface="Wingdings" panose="05000000000000000000" pitchFamily="2" charset="2"/>
              </a:rPr>
              <a:t>score </a:t>
            </a:r>
            <a:r>
              <a:rPr lang="el-GR" dirty="0">
                <a:sym typeface="Wingdings" panose="05000000000000000000" pitchFamily="2" charset="2"/>
              </a:rPr>
              <a:t> οι πόντοι που έχει συλλέξει ο υπολογιστής</a:t>
            </a:r>
          </a:p>
        </p:txBody>
      </p:sp>
      <p:sp>
        <p:nvSpPr>
          <p:cNvPr id="8" name="TextBox 7">
            <a:extLst>
              <a:ext uri="{FF2B5EF4-FFF2-40B4-BE49-F238E27FC236}">
                <a16:creationId xmlns:a16="http://schemas.microsoft.com/office/drawing/2014/main" id="{44F79853-D597-EC19-C18B-E20E9E98ED13}"/>
              </a:ext>
            </a:extLst>
          </p:cNvPr>
          <p:cNvSpPr txBox="1"/>
          <p:nvPr/>
        </p:nvSpPr>
        <p:spPr>
          <a:xfrm>
            <a:off x="172190" y="2493264"/>
            <a:ext cx="7279575" cy="923330"/>
          </a:xfrm>
          <a:prstGeom prst="rect">
            <a:avLst/>
          </a:prstGeom>
          <a:noFill/>
        </p:spPr>
        <p:txBody>
          <a:bodyPr wrap="square" rtlCol="0">
            <a:spAutoFit/>
          </a:bodyPr>
          <a:lstStyle/>
          <a:p>
            <a:r>
              <a:rPr lang="el-GR" i="1" dirty="0"/>
              <a:t>Μέθοδοι: </a:t>
            </a:r>
          </a:p>
          <a:p>
            <a:pPr marL="285750" indent="-285750">
              <a:buFont typeface="Arial" panose="020B0604020202020204" pitchFamily="34" charset="0"/>
              <a:buChar char="•"/>
            </a:pPr>
            <a:r>
              <a:rPr lang="en-US" dirty="0" err="1">
                <a:sym typeface="Wingdings" panose="05000000000000000000" pitchFamily="2" charset="2"/>
              </a:rPr>
              <a:t>memorize_tile</a:t>
            </a:r>
            <a:r>
              <a:rPr lang="en-US" dirty="0">
                <a:sym typeface="Wingdings" panose="05000000000000000000" pitchFamily="2" charset="2"/>
              </a:rPr>
              <a:t></a:t>
            </a:r>
            <a:r>
              <a:rPr lang="el-GR" dirty="0">
                <a:sym typeface="Wingdings" panose="05000000000000000000" pitchFamily="2" charset="2"/>
              </a:rPr>
              <a:t> προστίθεται μια κάρτα στο ιστορικό καρτών(</a:t>
            </a:r>
            <a:r>
              <a:rPr lang="en-US" dirty="0">
                <a:sym typeface="Wingdings" panose="05000000000000000000" pitchFamily="2" charset="2"/>
              </a:rPr>
              <a:t>max = 5)</a:t>
            </a:r>
          </a:p>
          <a:p>
            <a:pPr marL="285750" indent="-285750">
              <a:buFont typeface="Arial" panose="020B0604020202020204" pitchFamily="34" charset="0"/>
              <a:buChar char="•"/>
            </a:pPr>
            <a:r>
              <a:rPr lang="en-US" dirty="0" err="1">
                <a:sym typeface="Wingdings" panose="05000000000000000000" pitchFamily="2" charset="2"/>
              </a:rPr>
              <a:t>remove_tiles</a:t>
            </a:r>
            <a:r>
              <a:rPr lang="en-US" dirty="0">
                <a:sym typeface="Wingdings" panose="05000000000000000000" pitchFamily="2" charset="2"/>
              </a:rPr>
              <a:t>(</a:t>
            </a:r>
            <a:r>
              <a:rPr lang="en-US" dirty="0" err="1">
                <a:sym typeface="Wingdings" panose="05000000000000000000" pitchFamily="2" charset="2"/>
              </a:rPr>
              <a:t>tile_list</a:t>
            </a:r>
            <a:r>
              <a:rPr lang="en-US" dirty="0">
                <a:sym typeface="Wingdings" panose="05000000000000000000" pitchFamily="2" charset="2"/>
              </a:rPr>
              <a:t>)  </a:t>
            </a:r>
            <a:r>
              <a:rPr lang="el-GR" dirty="0">
                <a:sym typeface="Wingdings" panose="05000000000000000000" pitchFamily="2" charset="2"/>
              </a:rPr>
              <a:t>αφαιρεί κάρτες από το ιστορικό</a:t>
            </a:r>
            <a:endParaRPr lang="en-US" dirty="0">
              <a:sym typeface="Wingdings" panose="05000000000000000000" pitchFamily="2" charset="2"/>
            </a:endParaRPr>
          </a:p>
        </p:txBody>
      </p:sp>
    </p:spTree>
    <p:extLst>
      <p:ext uri="{BB962C8B-B14F-4D97-AF65-F5344CB8AC3E}">
        <p14:creationId xmlns:p14="http://schemas.microsoft.com/office/powerpoint/2010/main" val="233300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E09437-37D8-F19D-146B-C9FFCB4A872F}"/>
              </a:ext>
            </a:extLst>
          </p:cNvPr>
          <p:cNvSpPr txBox="1"/>
          <p:nvPr/>
        </p:nvSpPr>
        <p:spPr>
          <a:xfrm>
            <a:off x="0" y="0"/>
            <a:ext cx="5713331" cy="830997"/>
          </a:xfrm>
          <a:prstGeom prst="rect">
            <a:avLst/>
          </a:prstGeom>
          <a:noFill/>
        </p:spPr>
        <p:txBody>
          <a:bodyPr wrap="square" rtlCol="0">
            <a:spAutoFit/>
          </a:bodyPr>
          <a:lstStyle/>
          <a:p>
            <a:r>
              <a:rPr lang="el-GR" sz="4800" dirty="0">
                <a:latin typeface="+mj-lt"/>
              </a:rPr>
              <a:t>Κλάση </a:t>
            </a:r>
            <a:r>
              <a:rPr lang="en-US" sz="4800" dirty="0" err="1">
                <a:latin typeface="+mj-lt"/>
              </a:rPr>
              <a:t>GameState</a:t>
            </a:r>
            <a:r>
              <a:rPr lang="en-US" sz="4800" dirty="0">
                <a:latin typeface="+mj-lt"/>
              </a:rPr>
              <a:t>:</a:t>
            </a:r>
          </a:p>
        </p:txBody>
      </p:sp>
      <p:sp>
        <p:nvSpPr>
          <p:cNvPr id="7" name="TextBox 6">
            <a:extLst>
              <a:ext uri="{FF2B5EF4-FFF2-40B4-BE49-F238E27FC236}">
                <a16:creationId xmlns:a16="http://schemas.microsoft.com/office/drawing/2014/main" id="{DB57564B-C784-5A96-37CB-7914DF1816CA}"/>
              </a:ext>
            </a:extLst>
          </p:cNvPr>
          <p:cNvSpPr txBox="1"/>
          <p:nvPr/>
        </p:nvSpPr>
        <p:spPr>
          <a:xfrm>
            <a:off x="172191" y="963327"/>
            <a:ext cx="6709560" cy="3693319"/>
          </a:xfrm>
          <a:prstGeom prst="rect">
            <a:avLst/>
          </a:prstGeom>
          <a:noFill/>
        </p:spPr>
        <p:txBody>
          <a:bodyPr wrap="square" rtlCol="0">
            <a:spAutoFit/>
          </a:bodyPr>
          <a:lstStyle/>
          <a:p>
            <a:r>
              <a:rPr lang="el-GR" i="1" dirty="0"/>
              <a:t>Γνωρίσματα: </a:t>
            </a:r>
          </a:p>
          <a:p>
            <a:pPr marL="285750" indent="-285750">
              <a:buFont typeface="Arial" panose="020B0604020202020204" pitchFamily="34" charset="0"/>
              <a:buChar char="•"/>
            </a:pPr>
            <a:r>
              <a:rPr lang="en-US" dirty="0" err="1">
                <a:sym typeface="Wingdings" panose="05000000000000000000" pitchFamily="2" charset="2"/>
              </a:rPr>
              <a:t>player_index</a:t>
            </a:r>
            <a:r>
              <a:rPr lang="en-US" dirty="0">
                <a:sym typeface="Wingdings" panose="05000000000000000000" pitchFamily="2" charset="2"/>
              </a:rPr>
              <a:t>  </a:t>
            </a:r>
            <a:r>
              <a:rPr lang="el-GR" dirty="0">
                <a:sym typeface="Wingdings" panose="05000000000000000000" pitchFamily="2" charset="2"/>
              </a:rPr>
              <a:t>το </a:t>
            </a:r>
            <a:r>
              <a:rPr lang="en-US" dirty="0">
                <a:sym typeface="Wingdings" panose="05000000000000000000" pitchFamily="2" charset="2"/>
              </a:rPr>
              <a:t>index </a:t>
            </a:r>
            <a:r>
              <a:rPr lang="el-GR" dirty="0">
                <a:sym typeface="Wingdings" panose="05000000000000000000" pitchFamily="2" charset="2"/>
              </a:rPr>
              <a:t>του τρέχοντος παίκτη, στη λίστα με τους παίκτες</a:t>
            </a:r>
            <a:endParaRPr lang="en-US"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tiles_info</a:t>
            </a:r>
            <a:r>
              <a:rPr lang="en-US" dirty="0">
                <a:sym typeface="Wingdings" panose="05000000000000000000" pitchFamily="2" charset="2"/>
              </a:rPr>
              <a:t>  </a:t>
            </a:r>
            <a:r>
              <a:rPr lang="el-GR" dirty="0">
                <a:sym typeface="Wingdings" panose="05000000000000000000" pitchFamily="2" charset="2"/>
              </a:rPr>
              <a:t>λίστα με λίστες στοιχείων που χρειάζεται κάθε κάρτα</a:t>
            </a:r>
            <a:r>
              <a:rPr lang="en-US" dirty="0">
                <a:sym typeface="Wingdings" panose="05000000000000000000" pitchFamily="2" charset="2"/>
              </a:rPr>
              <a:t> </a:t>
            </a:r>
            <a:r>
              <a:rPr lang="el-GR" dirty="0">
                <a:sym typeface="Wingdings" panose="05000000000000000000" pitchFamily="2" charset="2"/>
              </a:rPr>
              <a:t>για να οριστεί( [</a:t>
            </a:r>
            <a:r>
              <a:rPr lang="en-US" dirty="0" err="1">
                <a:sym typeface="Wingdings" panose="05000000000000000000" pitchFamily="2" charset="2"/>
              </a:rPr>
              <a:t>tile.rank</a:t>
            </a:r>
            <a:r>
              <a:rPr lang="en-US" dirty="0">
                <a:sym typeface="Wingdings" panose="05000000000000000000" pitchFamily="2" charset="2"/>
              </a:rPr>
              <a:t>, </a:t>
            </a:r>
            <a:r>
              <a:rPr lang="en-US" dirty="0" err="1">
                <a:sym typeface="Wingdings" panose="05000000000000000000" pitchFamily="2" charset="2"/>
              </a:rPr>
              <a:t>tile.suit</a:t>
            </a:r>
            <a:r>
              <a:rPr lang="en-US" dirty="0">
                <a:sym typeface="Wingdings" panose="05000000000000000000" pitchFamily="2" charset="2"/>
              </a:rPr>
              <a:t>, </a:t>
            </a:r>
            <a:r>
              <a:rPr lang="en-US" dirty="0" err="1">
                <a:sym typeface="Wingdings" panose="05000000000000000000" pitchFamily="2" charset="2"/>
              </a:rPr>
              <a:t>tile.is_flipped</a:t>
            </a:r>
            <a:r>
              <a:rPr lang="el-GR" dirty="0">
                <a:sym typeface="Wingdings" panose="05000000000000000000" pitchFamily="2" charset="2"/>
              </a:rPr>
              <a:t>] )</a:t>
            </a:r>
          </a:p>
          <a:p>
            <a:pPr marL="285750" indent="-285750">
              <a:buFont typeface="Arial" panose="020B0604020202020204" pitchFamily="34" charset="0"/>
              <a:buChar char="•"/>
            </a:pPr>
            <a:r>
              <a:rPr lang="en-US" dirty="0" err="1">
                <a:sym typeface="Wingdings" panose="05000000000000000000" pitchFamily="2" charset="2"/>
              </a:rPr>
              <a:t>players_list</a:t>
            </a:r>
            <a:r>
              <a:rPr lang="en-US" dirty="0">
                <a:sym typeface="Wingdings" panose="05000000000000000000" pitchFamily="2" charset="2"/>
              </a:rPr>
              <a:t> </a:t>
            </a:r>
            <a:r>
              <a:rPr lang="el-GR" dirty="0">
                <a:sym typeface="Wingdings" panose="05000000000000000000" pitchFamily="2" charset="2"/>
              </a:rPr>
              <a:t> λίστα που περιέχει τους παίκτες(πλην του </a:t>
            </a:r>
            <a:r>
              <a:rPr lang="en-US" dirty="0">
                <a:sym typeface="Wingdings" panose="05000000000000000000" pitchFamily="2" charset="2"/>
              </a:rPr>
              <a:t>computer, </a:t>
            </a:r>
            <a:r>
              <a:rPr lang="el-GR" dirty="0">
                <a:sym typeface="Wingdings" panose="05000000000000000000" pitchFamily="2" charset="2"/>
              </a:rPr>
              <a:t>αν υπάρχει)</a:t>
            </a:r>
          </a:p>
          <a:p>
            <a:pPr marL="285750" indent="-285750">
              <a:buFont typeface="Arial" panose="020B0604020202020204" pitchFamily="34" charset="0"/>
              <a:buChar char="•"/>
            </a:pPr>
            <a:r>
              <a:rPr lang="en-US" dirty="0" err="1">
                <a:sym typeface="Wingdings" panose="05000000000000000000" pitchFamily="2" charset="2"/>
              </a:rPr>
              <a:t>open_tiles</a:t>
            </a:r>
            <a:r>
              <a:rPr lang="en-US" dirty="0">
                <a:sym typeface="Wingdings" panose="05000000000000000000" pitchFamily="2" charset="2"/>
              </a:rPr>
              <a:t>  o </a:t>
            </a:r>
            <a:r>
              <a:rPr lang="el-GR" dirty="0">
                <a:sym typeface="Wingdings" panose="05000000000000000000" pitchFamily="2" charset="2"/>
              </a:rPr>
              <a:t>αριθμός των ανοικτών καρτών</a:t>
            </a:r>
          </a:p>
          <a:p>
            <a:pPr marL="285750" indent="-285750">
              <a:buFont typeface="Arial" panose="020B0604020202020204" pitchFamily="34" charset="0"/>
              <a:buChar char="•"/>
            </a:pPr>
            <a:r>
              <a:rPr lang="en-US" dirty="0" err="1">
                <a:sym typeface="Wingdings" panose="05000000000000000000" pitchFamily="2" charset="2"/>
              </a:rPr>
              <a:t>total_tiles</a:t>
            </a:r>
            <a:r>
              <a:rPr lang="en-US" dirty="0">
                <a:sym typeface="Wingdings" panose="05000000000000000000" pitchFamily="2" charset="2"/>
              </a:rPr>
              <a:t>  </a:t>
            </a:r>
            <a:r>
              <a:rPr lang="el-GR" dirty="0">
                <a:sym typeface="Wingdings" panose="05000000000000000000" pitchFamily="2" charset="2"/>
              </a:rPr>
              <a:t>ο συνολικός αριθμός των καρτών</a:t>
            </a:r>
          </a:p>
          <a:p>
            <a:pPr marL="285750" indent="-285750">
              <a:buFont typeface="Arial" panose="020B0604020202020204" pitchFamily="34" charset="0"/>
              <a:buChar char="•"/>
            </a:pPr>
            <a:r>
              <a:rPr lang="en-US" dirty="0">
                <a:sym typeface="Wingdings" panose="05000000000000000000" pitchFamily="2" charset="2"/>
              </a:rPr>
              <a:t>difficulty  </a:t>
            </a:r>
            <a:r>
              <a:rPr lang="el-GR" dirty="0">
                <a:sym typeface="Wingdings" panose="05000000000000000000" pitchFamily="2" charset="2"/>
              </a:rPr>
              <a:t>η δυσκολία του παιχνιδιού</a:t>
            </a:r>
          </a:p>
          <a:p>
            <a:pPr marL="285750" indent="-285750">
              <a:buFont typeface="Arial" panose="020B0604020202020204" pitchFamily="34" charset="0"/>
              <a:buChar char="•"/>
            </a:pPr>
            <a:r>
              <a:rPr lang="en-US" dirty="0" err="1">
                <a:sym typeface="Wingdings" panose="05000000000000000000" pitchFamily="2" charset="2"/>
              </a:rPr>
              <a:t>computer_score</a:t>
            </a:r>
            <a:r>
              <a:rPr lang="en-US" dirty="0">
                <a:sym typeface="Wingdings" panose="05000000000000000000" pitchFamily="2" charset="2"/>
              </a:rPr>
              <a:t>  </a:t>
            </a:r>
            <a:r>
              <a:rPr lang="el-GR" dirty="0">
                <a:sym typeface="Wingdings" panose="05000000000000000000" pitchFamily="2" charset="2"/>
              </a:rPr>
              <a:t>το σκορ του υπολογιστή(αν υπάρχει)</a:t>
            </a:r>
          </a:p>
          <a:p>
            <a:pPr marL="285750" indent="-285750">
              <a:buFont typeface="Arial" panose="020B0604020202020204" pitchFamily="34" charset="0"/>
              <a:buChar char="•"/>
            </a:pPr>
            <a:r>
              <a:rPr lang="en-US" dirty="0" err="1">
                <a:sym typeface="Wingdings" panose="05000000000000000000" pitchFamily="2" charset="2"/>
              </a:rPr>
              <a:t>computer_history</a:t>
            </a:r>
            <a:r>
              <a:rPr lang="en-US" dirty="0">
                <a:sym typeface="Wingdings" panose="05000000000000000000" pitchFamily="2" charset="2"/>
              </a:rPr>
              <a:t>  </a:t>
            </a:r>
            <a:r>
              <a:rPr lang="el-GR" dirty="0">
                <a:sym typeface="Wingdings" panose="05000000000000000000" pitchFamily="2" charset="2"/>
              </a:rPr>
              <a:t>λίστα με το </a:t>
            </a:r>
            <a:r>
              <a:rPr lang="en-US" dirty="0">
                <a:sym typeface="Wingdings" panose="05000000000000000000" pitchFamily="2" charset="2"/>
              </a:rPr>
              <a:t>index</a:t>
            </a:r>
            <a:r>
              <a:rPr lang="el-GR" dirty="0">
                <a:sym typeface="Wingdings" panose="05000000000000000000" pitchFamily="2" charset="2"/>
              </a:rPr>
              <a:t> της κάθε κάρτας που βρίσκεται στο ιστορικό καρτών του υπολογιστή(αν υπάρχει)</a:t>
            </a:r>
          </a:p>
        </p:txBody>
      </p:sp>
    </p:spTree>
    <p:extLst>
      <p:ext uri="{BB962C8B-B14F-4D97-AF65-F5344CB8AC3E}">
        <p14:creationId xmlns:p14="http://schemas.microsoft.com/office/powerpoint/2010/main" val="360420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91AF-4022-5104-8CC4-1FDC76BA04A6}"/>
              </a:ext>
            </a:extLst>
          </p:cNvPr>
          <p:cNvSpPr>
            <a:spLocks noGrp="1"/>
          </p:cNvSpPr>
          <p:nvPr>
            <p:ph type="title" idx="4294967295"/>
          </p:nvPr>
        </p:nvSpPr>
        <p:spPr>
          <a:xfrm>
            <a:off x="0" y="1"/>
            <a:ext cx="4932420" cy="840980"/>
          </a:xfrm>
        </p:spPr>
        <p:txBody>
          <a:bodyPr/>
          <a:lstStyle/>
          <a:p>
            <a:r>
              <a:rPr lang="el-GR" dirty="0"/>
              <a:t>Κλάση </a:t>
            </a:r>
            <a:r>
              <a:rPr lang="en-US" dirty="0" err="1"/>
              <a:t>NewGame</a:t>
            </a:r>
            <a:r>
              <a:rPr lang="en-US" dirty="0"/>
              <a:t>:</a:t>
            </a:r>
          </a:p>
        </p:txBody>
      </p:sp>
      <p:sp>
        <p:nvSpPr>
          <p:cNvPr id="10" name="TextBox 9">
            <a:extLst>
              <a:ext uri="{FF2B5EF4-FFF2-40B4-BE49-F238E27FC236}">
                <a16:creationId xmlns:a16="http://schemas.microsoft.com/office/drawing/2014/main" id="{5F4D8113-EE47-C5E8-167E-F6B2620382DF}"/>
              </a:ext>
            </a:extLst>
          </p:cNvPr>
          <p:cNvSpPr txBox="1"/>
          <p:nvPr/>
        </p:nvSpPr>
        <p:spPr>
          <a:xfrm>
            <a:off x="0" y="761201"/>
            <a:ext cx="6161460" cy="5632311"/>
          </a:xfrm>
          <a:prstGeom prst="rect">
            <a:avLst/>
          </a:prstGeom>
          <a:noFill/>
        </p:spPr>
        <p:txBody>
          <a:bodyPr wrap="square" rtlCol="0">
            <a:spAutoFit/>
          </a:bodyPr>
          <a:lstStyle/>
          <a:p>
            <a:r>
              <a:rPr lang="el-GR" i="1" dirty="0"/>
              <a:t>Γνωρίσματα: </a:t>
            </a:r>
          </a:p>
          <a:p>
            <a:pPr marL="285750" indent="-285750">
              <a:buFont typeface="Arial" panose="020B0604020202020204" pitchFamily="34" charset="0"/>
              <a:buChar char="•"/>
            </a:pPr>
            <a:r>
              <a:rPr lang="en-US" dirty="0">
                <a:sym typeface="Wingdings" panose="05000000000000000000" pitchFamily="2" charset="2"/>
              </a:rPr>
              <a:t>master</a:t>
            </a:r>
          </a:p>
          <a:p>
            <a:pPr marL="285750" indent="-285750">
              <a:buFont typeface="Arial" panose="020B0604020202020204" pitchFamily="34" charset="0"/>
              <a:buChar char="•"/>
            </a:pPr>
            <a:r>
              <a:rPr lang="en-US" dirty="0">
                <a:sym typeface="Wingdings" panose="05000000000000000000" pitchFamily="2" charset="2"/>
              </a:rPr>
              <a:t>difficulty </a:t>
            </a:r>
            <a:endParaRPr lang="el-GR"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total_players</a:t>
            </a:r>
            <a:r>
              <a:rPr lang="en-US" dirty="0">
                <a:sym typeface="Wingdings" panose="05000000000000000000" pitchFamily="2" charset="2"/>
              </a:rPr>
              <a:t> </a:t>
            </a:r>
            <a:r>
              <a:rPr lang="el-GR" dirty="0">
                <a:sym typeface="Wingdings" panose="05000000000000000000" pitchFamily="2" charset="2"/>
              </a:rPr>
              <a:t> συνολικός αριθμός παικτών</a:t>
            </a:r>
          </a:p>
          <a:p>
            <a:pPr marL="285750" indent="-285750">
              <a:buFont typeface="Arial" panose="020B0604020202020204" pitchFamily="34" charset="0"/>
              <a:buChar char="•"/>
            </a:pPr>
            <a:r>
              <a:rPr lang="en-US" dirty="0" err="1">
                <a:sym typeface="Wingdings" panose="05000000000000000000" pitchFamily="2" charset="2"/>
              </a:rPr>
              <a:t>board_frame</a:t>
            </a:r>
            <a:r>
              <a:rPr lang="en-US" dirty="0">
                <a:sym typeface="Wingdings" panose="05000000000000000000" pitchFamily="2" charset="2"/>
              </a:rPr>
              <a:t>  </a:t>
            </a:r>
            <a:r>
              <a:rPr lang="el-GR" dirty="0">
                <a:sym typeface="Wingdings" panose="05000000000000000000" pitchFamily="2" charset="2"/>
              </a:rPr>
              <a:t>το </a:t>
            </a:r>
            <a:r>
              <a:rPr lang="en-US" dirty="0">
                <a:sym typeface="Wingdings" panose="05000000000000000000" pitchFamily="2" charset="2"/>
              </a:rPr>
              <a:t>frame </a:t>
            </a:r>
            <a:r>
              <a:rPr lang="el-GR" dirty="0">
                <a:sym typeface="Wingdings" panose="05000000000000000000" pitchFamily="2" charset="2"/>
              </a:rPr>
              <a:t>στο οποίο τοποθετούνται οι κάρτες</a:t>
            </a:r>
          </a:p>
          <a:p>
            <a:pPr marL="285750" indent="-285750">
              <a:buFont typeface="Arial" panose="020B0604020202020204" pitchFamily="34" charset="0"/>
              <a:buChar char="•"/>
            </a:pPr>
            <a:r>
              <a:rPr lang="en-US" dirty="0">
                <a:sym typeface="Wingdings" panose="05000000000000000000" pitchFamily="2" charset="2"/>
              </a:rPr>
              <a:t>tiles  </a:t>
            </a:r>
            <a:r>
              <a:rPr lang="el-GR" dirty="0">
                <a:sym typeface="Wingdings" panose="05000000000000000000" pitchFamily="2" charset="2"/>
              </a:rPr>
              <a:t>λίστα με τις κάρτες</a:t>
            </a:r>
          </a:p>
          <a:p>
            <a:pPr marL="285750" indent="-285750">
              <a:buFont typeface="Arial" panose="020B0604020202020204" pitchFamily="34" charset="0"/>
              <a:buChar char="•"/>
            </a:pPr>
            <a:r>
              <a:rPr lang="en-US" dirty="0">
                <a:sym typeface="Wingdings" panose="05000000000000000000" pitchFamily="2" charset="2"/>
              </a:rPr>
              <a:t>players  </a:t>
            </a:r>
            <a:r>
              <a:rPr lang="el-GR" dirty="0">
                <a:sym typeface="Wingdings" panose="05000000000000000000" pitchFamily="2" charset="2"/>
              </a:rPr>
              <a:t>λίστα με τους παίκτες</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scoreboard  Label </a:t>
            </a:r>
            <a:r>
              <a:rPr lang="el-GR" dirty="0">
                <a:sym typeface="Wingdings" panose="05000000000000000000" pitchFamily="2" charset="2"/>
              </a:rPr>
              <a:t>με τους πόντους κάθε παίκτη</a:t>
            </a:r>
          </a:p>
          <a:p>
            <a:pPr marL="285750" indent="-285750">
              <a:buFont typeface="Arial" panose="020B0604020202020204" pitchFamily="34" charset="0"/>
              <a:buChar char="•"/>
            </a:pPr>
            <a:r>
              <a:rPr lang="en-US" dirty="0" err="1">
                <a:sym typeface="Wingdings" panose="05000000000000000000" pitchFamily="2" charset="2"/>
              </a:rPr>
              <a:t>score_frame</a:t>
            </a:r>
            <a:r>
              <a:rPr lang="en-US" dirty="0">
                <a:sym typeface="Wingdings" panose="05000000000000000000" pitchFamily="2" charset="2"/>
              </a:rPr>
              <a:t>  </a:t>
            </a:r>
            <a:r>
              <a:rPr lang="el-GR" dirty="0">
                <a:sym typeface="Wingdings" panose="05000000000000000000" pitchFamily="2" charset="2"/>
              </a:rPr>
              <a:t>το </a:t>
            </a:r>
            <a:r>
              <a:rPr lang="en-US" dirty="0">
                <a:sym typeface="Wingdings" panose="05000000000000000000" pitchFamily="2" charset="2"/>
              </a:rPr>
              <a:t>frame </a:t>
            </a:r>
            <a:r>
              <a:rPr lang="el-GR" dirty="0">
                <a:sym typeface="Wingdings" panose="05000000000000000000" pitchFamily="2" charset="2"/>
              </a:rPr>
              <a:t>του </a:t>
            </a:r>
            <a:r>
              <a:rPr lang="en-US" dirty="0">
                <a:sym typeface="Wingdings" panose="05000000000000000000" pitchFamily="2" charset="2"/>
              </a:rPr>
              <a:t>scoreboard</a:t>
            </a:r>
            <a:endParaRPr lang="el-GR"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player_scores</a:t>
            </a:r>
            <a:r>
              <a:rPr lang="en-US" dirty="0">
                <a:sym typeface="Wingdings" panose="05000000000000000000" pitchFamily="2" charset="2"/>
              </a:rPr>
              <a:t>  </a:t>
            </a:r>
            <a:r>
              <a:rPr lang="el-GR" dirty="0">
                <a:sym typeface="Wingdings" panose="05000000000000000000" pitchFamily="2" charset="2"/>
              </a:rPr>
              <a:t>λεξικό με </a:t>
            </a:r>
            <a:r>
              <a:rPr lang="en-US" dirty="0">
                <a:sym typeface="Wingdings" panose="05000000000000000000" pitchFamily="2" charset="2"/>
              </a:rPr>
              <a:t>key </a:t>
            </a:r>
            <a:r>
              <a:rPr lang="el-GR" dirty="0">
                <a:sym typeface="Wingdings" panose="05000000000000000000" pitchFamily="2" charset="2"/>
              </a:rPr>
              <a:t>τον παίκτη και </a:t>
            </a:r>
            <a:r>
              <a:rPr lang="en-US" dirty="0">
                <a:sym typeface="Wingdings" panose="05000000000000000000" pitchFamily="2" charset="2"/>
              </a:rPr>
              <a:t>value </a:t>
            </a:r>
            <a:r>
              <a:rPr lang="el-GR" dirty="0">
                <a:sym typeface="Wingdings" panose="05000000000000000000" pitchFamily="2" charset="2"/>
              </a:rPr>
              <a:t>το </a:t>
            </a:r>
            <a:r>
              <a:rPr lang="en-US" dirty="0">
                <a:sym typeface="Wingdings" panose="05000000000000000000" pitchFamily="2" charset="2"/>
              </a:rPr>
              <a:t>Label </a:t>
            </a:r>
            <a:r>
              <a:rPr lang="el-GR" dirty="0">
                <a:sym typeface="Wingdings" panose="05000000000000000000" pitchFamily="2" charset="2"/>
              </a:rPr>
              <a:t>που δείχνει το σκορ του.</a:t>
            </a:r>
          </a:p>
          <a:p>
            <a:pPr marL="285750" indent="-285750">
              <a:buFont typeface="Arial" panose="020B0604020202020204" pitchFamily="34" charset="0"/>
              <a:buChar char="•"/>
            </a:pPr>
            <a:r>
              <a:rPr lang="en-US" dirty="0">
                <a:sym typeface="Wingdings" panose="05000000000000000000" pitchFamily="2" charset="2"/>
              </a:rPr>
              <a:t>message  </a:t>
            </a:r>
            <a:r>
              <a:rPr lang="el-GR" dirty="0">
                <a:sym typeface="Wingdings" panose="05000000000000000000" pitchFamily="2" charset="2"/>
              </a:rPr>
              <a:t>λεζάντα με τα μηνύματα του παιχνιδιού</a:t>
            </a:r>
            <a:endParaRPr lang="en-US"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message_frame</a:t>
            </a:r>
            <a:r>
              <a:rPr lang="en-US" dirty="0">
                <a:sym typeface="Wingdings" panose="05000000000000000000" pitchFamily="2" charset="2"/>
              </a:rPr>
              <a:t>  </a:t>
            </a:r>
            <a:r>
              <a:rPr lang="el-GR" dirty="0">
                <a:sym typeface="Wingdings" panose="05000000000000000000" pitchFamily="2" charset="2"/>
              </a:rPr>
              <a:t>το </a:t>
            </a:r>
            <a:r>
              <a:rPr lang="en-US" dirty="0">
                <a:sym typeface="Wingdings" panose="05000000000000000000" pitchFamily="2" charset="2"/>
              </a:rPr>
              <a:t>frame </a:t>
            </a:r>
            <a:r>
              <a:rPr lang="el-GR" dirty="0">
                <a:sym typeface="Wingdings" panose="05000000000000000000" pitchFamily="2" charset="2"/>
              </a:rPr>
              <a:t>των μηνυμάτων παιχνιδιού</a:t>
            </a:r>
          </a:p>
          <a:p>
            <a:pPr marL="285750" indent="-285750">
              <a:buFont typeface="Arial" panose="020B0604020202020204" pitchFamily="34" charset="0"/>
              <a:buChar char="•"/>
            </a:pPr>
            <a:r>
              <a:rPr lang="en-US" dirty="0" err="1">
                <a:sym typeface="Wingdings" panose="05000000000000000000" pitchFamily="2" charset="2"/>
              </a:rPr>
              <a:t>current_player_index</a:t>
            </a:r>
            <a:r>
              <a:rPr lang="en-US" dirty="0">
                <a:sym typeface="Wingdings" panose="05000000000000000000" pitchFamily="2" charset="2"/>
              </a:rPr>
              <a:t>  </a:t>
            </a:r>
            <a:r>
              <a:rPr lang="el-GR" dirty="0">
                <a:sym typeface="Wingdings" panose="05000000000000000000" pitchFamily="2" charset="2"/>
              </a:rPr>
              <a:t>το </a:t>
            </a:r>
            <a:r>
              <a:rPr lang="en-US" dirty="0">
                <a:sym typeface="Wingdings" panose="05000000000000000000" pitchFamily="2" charset="2"/>
              </a:rPr>
              <a:t>index </a:t>
            </a:r>
            <a:r>
              <a:rPr lang="el-GR" dirty="0">
                <a:sym typeface="Wingdings" panose="05000000000000000000" pitchFamily="2" charset="2"/>
              </a:rPr>
              <a:t>του τρέχοντος παίκτη στην λίστα </a:t>
            </a:r>
            <a:r>
              <a:rPr lang="en-US" dirty="0">
                <a:sym typeface="Wingdings" panose="05000000000000000000" pitchFamily="2" charset="2"/>
              </a:rPr>
              <a:t>players</a:t>
            </a:r>
            <a:endParaRPr lang="el-GR" dirty="0">
              <a:sym typeface="Wingdings" panose="05000000000000000000" pitchFamily="2" charset="2"/>
            </a:endParaRPr>
          </a:p>
          <a:p>
            <a:pPr marL="285750" indent="-285750">
              <a:buFont typeface="Arial" panose="020B0604020202020204" pitchFamily="34" charset="0"/>
              <a:buChar char="•"/>
            </a:pPr>
            <a:r>
              <a:rPr lang="en-US" dirty="0" err="1">
                <a:sym typeface="Wingdings" panose="05000000000000000000" pitchFamily="2" charset="2"/>
              </a:rPr>
              <a:t>current_player</a:t>
            </a:r>
            <a:r>
              <a:rPr lang="en-US" dirty="0">
                <a:sym typeface="Wingdings" panose="05000000000000000000" pitchFamily="2" charset="2"/>
              </a:rPr>
              <a:t>  o </a:t>
            </a:r>
            <a:r>
              <a:rPr lang="el-GR" dirty="0">
                <a:sym typeface="Wingdings" panose="05000000000000000000" pitchFamily="2" charset="2"/>
              </a:rPr>
              <a:t>τρέχων παίκτης</a:t>
            </a:r>
          </a:p>
          <a:p>
            <a:pPr marL="285750" indent="-285750">
              <a:buFont typeface="Arial" panose="020B0604020202020204" pitchFamily="34" charset="0"/>
              <a:buChar char="•"/>
            </a:pPr>
            <a:r>
              <a:rPr lang="en-US" dirty="0" err="1">
                <a:sym typeface="Wingdings" panose="05000000000000000000" pitchFamily="2" charset="2"/>
              </a:rPr>
              <a:t>click_count</a:t>
            </a:r>
            <a:r>
              <a:rPr lang="en-US" dirty="0">
                <a:sym typeface="Wingdings" panose="05000000000000000000" pitchFamily="2" charset="2"/>
              </a:rPr>
              <a:t>  </a:t>
            </a:r>
            <a:r>
              <a:rPr lang="el-GR" dirty="0">
                <a:sym typeface="Wingdings" panose="05000000000000000000" pitchFamily="2" charset="2"/>
              </a:rPr>
              <a:t>ο αριθμός των επιλεγμένων καρτών ανά γύρο</a:t>
            </a:r>
          </a:p>
          <a:p>
            <a:pPr marL="285750" indent="-285750">
              <a:buFont typeface="Arial" panose="020B0604020202020204" pitchFamily="34" charset="0"/>
              <a:buChar char="•"/>
            </a:pPr>
            <a:r>
              <a:rPr lang="en-US" dirty="0" err="1">
                <a:sym typeface="Wingdings" panose="05000000000000000000" pitchFamily="2" charset="2"/>
              </a:rPr>
              <a:t>clicked_tiles</a:t>
            </a:r>
            <a:r>
              <a:rPr lang="en-US" dirty="0">
                <a:sym typeface="Wingdings" panose="05000000000000000000" pitchFamily="2" charset="2"/>
              </a:rPr>
              <a:t>  </a:t>
            </a:r>
            <a:r>
              <a:rPr lang="el-GR" dirty="0">
                <a:sym typeface="Wingdings" panose="05000000000000000000" pitchFamily="2" charset="2"/>
              </a:rPr>
              <a:t>οι επιλεγμένες κάρτες ανά γύρο</a:t>
            </a:r>
          </a:p>
          <a:p>
            <a:pPr marL="285750" indent="-285750">
              <a:buFont typeface="Arial" panose="020B0604020202020204" pitchFamily="34" charset="0"/>
              <a:buChar char="•"/>
            </a:pPr>
            <a:r>
              <a:rPr lang="en-US" dirty="0" err="1">
                <a:sym typeface="Wingdings" panose="05000000000000000000" pitchFamily="2" charset="2"/>
              </a:rPr>
              <a:t>open_tiles</a:t>
            </a:r>
            <a:r>
              <a:rPr lang="en-US" dirty="0">
                <a:sym typeface="Wingdings" panose="05000000000000000000" pitchFamily="2" charset="2"/>
              </a:rPr>
              <a:t>  </a:t>
            </a:r>
            <a:r>
              <a:rPr lang="el-GR" dirty="0">
                <a:sym typeface="Wingdings" panose="05000000000000000000" pitchFamily="2" charset="2"/>
              </a:rPr>
              <a:t>ο αριθμός των ανοικτών καρτών</a:t>
            </a:r>
          </a:p>
        </p:txBody>
      </p:sp>
      <p:sp>
        <p:nvSpPr>
          <p:cNvPr id="13" name="TextBox 12">
            <a:extLst>
              <a:ext uri="{FF2B5EF4-FFF2-40B4-BE49-F238E27FC236}">
                <a16:creationId xmlns:a16="http://schemas.microsoft.com/office/drawing/2014/main" id="{0B18B7B6-79B9-4ADC-A12B-13F210593B86}"/>
              </a:ext>
            </a:extLst>
          </p:cNvPr>
          <p:cNvSpPr txBox="1"/>
          <p:nvPr/>
        </p:nvSpPr>
        <p:spPr>
          <a:xfrm>
            <a:off x="6096000" y="838177"/>
            <a:ext cx="6096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sym typeface="Wingdings" panose="05000000000000000000" pitchFamily="2" charset="2"/>
              </a:rPr>
              <a:t>total_tiles</a:t>
            </a:r>
            <a:r>
              <a:rPr lang="en-US" dirty="0">
                <a:sym typeface="Wingdings" panose="05000000000000000000" pitchFamily="2" charset="2"/>
              </a:rPr>
              <a:t>  </a:t>
            </a:r>
            <a:r>
              <a:rPr lang="el-GR" dirty="0">
                <a:sym typeface="Wingdings" panose="05000000000000000000" pitchFamily="2" charset="2"/>
              </a:rPr>
              <a:t>ο συνολικός αριθμός των καρτών</a:t>
            </a:r>
          </a:p>
          <a:p>
            <a:pPr marL="285750" indent="-285750">
              <a:buFont typeface="Arial" panose="020B0604020202020204" pitchFamily="34" charset="0"/>
              <a:buChar char="•"/>
            </a:pPr>
            <a:r>
              <a:rPr lang="en-US" dirty="0" err="1">
                <a:sym typeface="Wingdings" panose="05000000000000000000" pitchFamily="2" charset="2"/>
              </a:rPr>
              <a:t>current_state</a:t>
            </a:r>
            <a:r>
              <a:rPr lang="en-US" dirty="0">
                <a:sym typeface="Wingdings" panose="05000000000000000000" pitchFamily="2" charset="2"/>
              </a:rPr>
              <a:t> </a:t>
            </a:r>
            <a:r>
              <a:rPr lang="el-GR" dirty="0">
                <a:sym typeface="Wingdings" panose="05000000000000000000" pitchFamily="2" charset="2"/>
              </a:rPr>
              <a:t> Αντικείμενο τύπου </a:t>
            </a:r>
            <a:r>
              <a:rPr lang="en-US" dirty="0" err="1">
                <a:sym typeface="Wingdings" panose="05000000000000000000" pitchFamily="2" charset="2"/>
              </a:rPr>
              <a:t>GameState</a:t>
            </a:r>
            <a:r>
              <a:rPr lang="en-US" dirty="0">
                <a:sym typeface="Wingdings" panose="05000000000000000000" pitchFamily="2" charset="2"/>
              </a:rPr>
              <a:t> </a:t>
            </a:r>
            <a:r>
              <a:rPr lang="el-GR" dirty="0">
                <a:sym typeface="Wingdings" panose="05000000000000000000" pitchFamily="2" charset="2"/>
              </a:rPr>
              <a:t>με την τρέχουσα κατάσταση του παιχνιδιού</a:t>
            </a:r>
          </a:p>
          <a:p>
            <a:pPr marL="285750" indent="-285750">
              <a:buFont typeface="Arial" panose="020B0604020202020204" pitchFamily="34" charset="0"/>
              <a:buChar char="•"/>
            </a:pPr>
            <a:r>
              <a:rPr lang="en-US" dirty="0">
                <a:sym typeface="Wingdings" panose="05000000000000000000" pitchFamily="2" charset="2"/>
              </a:rPr>
              <a:t>computer  o </a:t>
            </a:r>
            <a:r>
              <a:rPr lang="el-GR" dirty="0">
                <a:sym typeface="Wingdings" panose="05000000000000000000" pitchFamily="2" charset="2"/>
              </a:rPr>
              <a:t>ΑΙ αντίπαλος(αν υπάρχει)</a:t>
            </a:r>
          </a:p>
        </p:txBody>
      </p:sp>
    </p:spTree>
    <p:extLst>
      <p:ext uri="{BB962C8B-B14F-4D97-AF65-F5344CB8AC3E}">
        <p14:creationId xmlns:p14="http://schemas.microsoft.com/office/powerpoint/2010/main" val="20586580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1087</TotalTime>
  <Words>2205</Words>
  <Application>Microsoft Office PowerPoint</Application>
  <PresentationFormat>Widescreen</PresentationFormat>
  <Paragraphs>183</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Symbol</vt:lpstr>
      <vt:lpstr>Wingdings</vt:lpstr>
      <vt:lpstr>Retrospect</vt:lpstr>
      <vt:lpstr>Ομαδικό Προγραμματιστικό Project σε Python: Παιχνίδι Μνήμης με Τράπουλα</vt:lpstr>
      <vt:lpstr>Προδιαγραφές/Κανόνες Παιχνιδιού</vt:lpstr>
      <vt:lpstr>Κλάσεις:</vt:lpstr>
      <vt:lpstr>PowerPoint Presentation</vt:lpstr>
      <vt:lpstr>PowerPoint Presentation</vt:lpstr>
      <vt:lpstr>PowerPoint Presentation</vt:lpstr>
      <vt:lpstr>PowerPoint Presentation</vt:lpstr>
      <vt:lpstr>PowerPoint Presentation</vt:lpstr>
      <vt:lpstr>Κλάση NewGame:</vt:lpstr>
      <vt:lpstr>Κλάση NewGame:</vt:lpstr>
      <vt:lpstr>PowerPoint Presentation</vt:lpstr>
      <vt:lpstr>PowerPoint Presentation</vt:lpstr>
      <vt:lpstr>Προκλήσεις/Δυσκολίες</vt:lpstr>
      <vt:lpstr>PowerPoint Presentation</vt:lpstr>
      <vt:lpstr>Ευχαριστώ για την προσοχή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Ομαδικό Προγραμματιστικό Project σε Python: Παιχνίδι Μνήμης με Τράπουλα</dc:title>
  <dc:creator>ΘΕΟΛΟΓΟΥ ΣΠΥΡΙΔΩΝ</dc:creator>
  <cp:lastModifiedBy>ΘΕΟΛΟΓΟΥ ΣΠΥΡΙΔΩΝ</cp:lastModifiedBy>
  <cp:revision>47</cp:revision>
  <dcterms:created xsi:type="dcterms:W3CDTF">2022-06-16T22:22:06Z</dcterms:created>
  <dcterms:modified xsi:type="dcterms:W3CDTF">2024-04-27T13:50:24Z</dcterms:modified>
</cp:coreProperties>
</file>