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1" autoAdjust="0"/>
    <p:restoredTop sz="94322" autoAdjust="0"/>
  </p:normalViewPr>
  <p:slideViewPr>
    <p:cSldViewPr snapToGrid="0">
      <p:cViewPr varScale="1">
        <p:scale>
          <a:sx n="61" d="100"/>
          <a:sy n="61" d="100"/>
        </p:scale>
        <p:origin x="96" y="1212"/>
      </p:cViewPr>
      <p:guideLst/>
    </p:cSldViewPr>
  </p:slideViewPr>
  <p:outlineViewPr>
    <p:cViewPr>
      <p:scale>
        <a:sx n="33" d="100"/>
        <a:sy n="33" d="100"/>
      </p:scale>
      <p:origin x="0" y="-138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63908-DD1F-4A1F-9219-5926BB9520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2F523C0A-A58D-4708-BF8C-8B1155944FDD}">
      <dgm:prSet phldrT="[Κείμενο]"/>
      <dgm:spPr/>
      <dgm:t>
        <a:bodyPr/>
        <a:lstStyle/>
        <a:p>
          <a:r>
            <a:rPr lang="el-GR" dirty="0" smtClean="0"/>
            <a:t>Τα θετικά των ad hoc δικτύων είναι:</a:t>
          </a:r>
          <a:endParaRPr lang="el-GR" dirty="0"/>
        </a:p>
      </dgm:t>
    </dgm:pt>
    <dgm:pt modelId="{14E7FEED-CE47-495C-946D-612A4E8C1DCF}" type="parTrans" cxnId="{63A738EF-8E17-400C-9A9D-01BE2A73B3D4}">
      <dgm:prSet/>
      <dgm:spPr/>
      <dgm:t>
        <a:bodyPr/>
        <a:lstStyle/>
        <a:p>
          <a:endParaRPr lang="el-GR"/>
        </a:p>
      </dgm:t>
    </dgm:pt>
    <dgm:pt modelId="{F53FF607-ACAD-4D2F-83FD-569D8B40C17F}" type="sibTrans" cxnId="{63A738EF-8E17-400C-9A9D-01BE2A73B3D4}">
      <dgm:prSet/>
      <dgm:spPr/>
      <dgm:t>
        <a:bodyPr/>
        <a:lstStyle/>
        <a:p>
          <a:endParaRPr lang="el-GR"/>
        </a:p>
      </dgm:t>
    </dgm:pt>
    <dgm:pt modelId="{ACC2A4A6-C505-4B34-BDC8-6B73204BDDB8}">
      <dgm:prSet phldrT="[Κείμενο]"/>
      <dgm:spPr/>
      <dgm:t>
        <a:bodyPr/>
        <a:lstStyle/>
        <a:p>
          <a:r>
            <a:rPr lang="el-GR" dirty="0" smtClean="0"/>
            <a:t>Δίκτυα υψηλής απόδοσης</a:t>
          </a:r>
          <a:endParaRPr lang="el-GR" dirty="0"/>
        </a:p>
      </dgm:t>
    </dgm:pt>
    <dgm:pt modelId="{4802AB14-9807-4664-8428-FE2054096151}" type="parTrans" cxnId="{463B8B88-9505-4271-9A22-632F958EAC08}">
      <dgm:prSet/>
      <dgm:spPr/>
      <dgm:t>
        <a:bodyPr/>
        <a:lstStyle/>
        <a:p>
          <a:endParaRPr lang="el-GR"/>
        </a:p>
      </dgm:t>
    </dgm:pt>
    <dgm:pt modelId="{F462F7E5-CF21-4EAD-8185-E1A9388580B8}" type="sibTrans" cxnId="{463B8B88-9505-4271-9A22-632F958EAC08}">
      <dgm:prSet/>
      <dgm:spPr/>
      <dgm:t>
        <a:bodyPr/>
        <a:lstStyle/>
        <a:p>
          <a:endParaRPr lang="el-GR"/>
        </a:p>
      </dgm:t>
    </dgm:pt>
    <dgm:pt modelId="{AE2906FC-8AC0-4D60-B1A8-CA7C8BF50960}">
      <dgm:prSet phldrT="[Κείμενο]"/>
      <dgm:spPr/>
      <dgm:t>
        <a:bodyPr/>
        <a:lstStyle/>
        <a:p>
          <a:r>
            <a:rPr lang="el-GR" dirty="0" smtClean="0"/>
            <a:t>Τα αρνητικά των ad hoc δικτύων είναι:</a:t>
          </a:r>
          <a:endParaRPr lang="el-GR" dirty="0"/>
        </a:p>
      </dgm:t>
    </dgm:pt>
    <dgm:pt modelId="{C93AD801-F28B-4424-9C7C-4F4391E86BB4}" type="parTrans" cxnId="{A4DDA368-4D73-4328-B057-DB9486DC277B}">
      <dgm:prSet/>
      <dgm:spPr/>
      <dgm:t>
        <a:bodyPr/>
        <a:lstStyle/>
        <a:p>
          <a:endParaRPr lang="el-GR"/>
        </a:p>
      </dgm:t>
    </dgm:pt>
    <dgm:pt modelId="{98F83338-4A4A-46C3-9B54-F9A71455233B}" type="sibTrans" cxnId="{A4DDA368-4D73-4328-B057-DB9486DC277B}">
      <dgm:prSet/>
      <dgm:spPr/>
      <dgm:t>
        <a:bodyPr/>
        <a:lstStyle/>
        <a:p>
          <a:endParaRPr lang="el-GR"/>
        </a:p>
      </dgm:t>
    </dgm:pt>
    <dgm:pt modelId="{D76DDD15-76AA-484F-9303-B3A11AE0B203}">
      <dgm:prSet phldrT="[Κείμενο]"/>
      <dgm:spPr/>
      <dgm:t>
        <a:bodyPr/>
        <a:lstStyle/>
        <a:p>
          <a:r>
            <a:rPr lang="el-GR" dirty="0" smtClean="0"/>
            <a:t>Οι λειτουργίες του δικτύου πρέπει να έχουν υψηλό βαθμό προσαρμοστικότητας</a:t>
          </a:r>
          <a:endParaRPr lang="el-GR" dirty="0"/>
        </a:p>
      </dgm:t>
    </dgm:pt>
    <dgm:pt modelId="{6343EFDA-5D12-47A8-A538-38DA17557543}" type="parTrans" cxnId="{338515F9-0E6C-4849-BA1B-6315E8AEF33D}">
      <dgm:prSet/>
      <dgm:spPr/>
      <dgm:t>
        <a:bodyPr/>
        <a:lstStyle/>
        <a:p>
          <a:endParaRPr lang="el-GR"/>
        </a:p>
      </dgm:t>
    </dgm:pt>
    <dgm:pt modelId="{E95180F9-43EE-4A7D-A40E-B3499A6A1457}" type="sibTrans" cxnId="{338515F9-0E6C-4849-BA1B-6315E8AEF33D}">
      <dgm:prSet/>
      <dgm:spPr/>
      <dgm:t>
        <a:bodyPr/>
        <a:lstStyle/>
        <a:p>
          <a:endParaRPr lang="el-GR"/>
        </a:p>
      </dgm:t>
    </dgm:pt>
    <dgm:pt modelId="{D6CB9915-AB46-4848-BED6-E55699ED4A8F}">
      <dgm:prSet phldrT="[Κείμενο]"/>
      <dgm:spPr/>
      <dgm:t>
        <a:bodyPr/>
        <a:lstStyle/>
        <a:p>
          <a:r>
            <a:rPr lang="el-GR" dirty="0" smtClean="0"/>
            <a:t>Δεν χρειάζεται η εγκατάσταση κάποιας δαπανηρής υποδομής</a:t>
          </a:r>
          <a:endParaRPr lang="el-GR" dirty="0"/>
        </a:p>
      </dgm:t>
    </dgm:pt>
    <dgm:pt modelId="{2A793B85-BE4A-4D9B-BA07-9C14FFE120BA}" type="parTrans" cxnId="{39F7A9BA-99AF-4160-BEB4-9B6A6543D3BA}">
      <dgm:prSet/>
      <dgm:spPr/>
    </dgm:pt>
    <dgm:pt modelId="{B689F1DC-C1B0-4EC7-83B6-781254B3139D}" type="sibTrans" cxnId="{39F7A9BA-99AF-4160-BEB4-9B6A6543D3BA}">
      <dgm:prSet/>
      <dgm:spPr/>
    </dgm:pt>
    <dgm:pt modelId="{B6BEAD27-0F73-4668-98B9-B2B4BF51DF15}">
      <dgm:prSet phldrT="[Κείμενο]"/>
      <dgm:spPr/>
      <dgm:t>
        <a:bodyPr/>
        <a:lstStyle/>
        <a:p>
          <a:r>
            <a:rPr lang="el-GR" dirty="0" smtClean="0"/>
            <a:t>Χρησιμοποιεί φασματικές συχνότητες που δεν χρειάζονται κάποιο </a:t>
          </a:r>
          <a:r>
            <a:rPr lang="en-US" dirty="0" smtClean="0"/>
            <a:t>license</a:t>
          </a:r>
          <a:endParaRPr lang="el-GR" dirty="0"/>
        </a:p>
      </dgm:t>
    </dgm:pt>
    <dgm:pt modelId="{49DBDA0D-A2C5-402E-810C-76D200F55490}" type="parTrans" cxnId="{209BC0FB-17F7-4E8F-A851-8FDC961B7786}">
      <dgm:prSet/>
      <dgm:spPr/>
    </dgm:pt>
    <dgm:pt modelId="{17972660-2B24-465C-B8BF-7E48AD988F3D}" type="sibTrans" cxnId="{209BC0FB-17F7-4E8F-A851-8FDC961B7786}">
      <dgm:prSet/>
      <dgm:spPr/>
    </dgm:pt>
    <dgm:pt modelId="{82BEB447-0542-4A8E-A3E0-E14FC0F7B3EC}">
      <dgm:prSet phldrT="[Κείμενο]"/>
      <dgm:spPr/>
      <dgm:t>
        <a:bodyPr/>
        <a:lstStyle/>
        <a:p>
          <a:r>
            <a:rPr lang="el-GR" dirty="0" smtClean="0"/>
            <a:t>Γρήγορη διανομή των δεδομένων γύρο από τον αποστολέα</a:t>
          </a:r>
          <a:endParaRPr lang="el-GR" dirty="0"/>
        </a:p>
      </dgm:t>
    </dgm:pt>
    <dgm:pt modelId="{82632429-4836-4A64-A2C4-6C3B970BE5CF}" type="parTrans" cxnId="{A48D5071-8103-44CE-BDA7-92BD5A7FFEB4}">
      <dgm:prSet/>
      <dgm:spPr/>
    </dgm:pt>
    <dgm:pt modelId="{A21E8A6F-AD89-4067-B2CD-2570BBB10E76}" type="sibTrans" cxnId="{A48D5071-8103-44CE-BDA7-92BD5A7FFEB4}">
      <dgm:prSet/>
      <dgm:spPr/>
    </dgm:pt>
    <dgm:pt modelId="{6469BF77-F68B-4119-9EAA-11B9005C48C6}">
      <dgm:prSet phldrT="[Κείμενο]"/>
      <dgm:spPr/>
      <dgm:t>
        <a:bodyPr/>
        <a:lstStyle/>
        <a:p>
          <a:r>
            <a:rPr lang="el-GR" dirty="0" smtClean="0"/>
            <a:t>Δεν υπάρχει μοναδικό</a:t>
          </a:r>
          <a:r>
            <a:rPr lang="en-GB" dirty="0" smtClean="0"/>
            <a:t> critical point of failure</a:t>
          </a:r>
          <a:endParaRPr lang="el-GR" dirty="0"/>
        </a:p>
      </dgm:t>
    </dgm:pt>
    <dgm:pt modelId="{62DB75D3-5681-47A8-8079-B00B423A88DA}" type="parTrans" cxnId="{EDCD30B3-2AF3-4E52-8AAC-F08F4B051E06}">
      <dgm:prSet/>
      <dgm:spPr/>
    </dgm:pt>
    <dgm:pt modelId="{E8613BCE-0E9F-4AE0-A60C-C01DC3A139F8}" type="sibTrans" cxnId="{EDCD30B3-2AF3-4E52-8AAC-F08F4B051E06}">
      <dgm:prSet/>
      <dgm:spPr/>
    </dgm:pt>
    <dgm:pt modelId="{CC9B0616-68B9-4B2D-9636-475E7A91EC34}">
      <dgm:prSet phldrT="[Κείμενο]"/>
      <dgm:spPr/>
      <dgm:t>
        <a:bodyPr/>
        <a:lstStyle/>
        <a:p>
          <a:r>
            <a:rPr lang="el-GR" dirty="0" smtClean="0"/>
            <a:t>Δεν υπάρχουν κεντρικοί κόμβοι και οι λειτουργίες κατανέμονται σε όλους τους κόμβους οπότε επιβαρύνονται</a:t>
          </a:r>
          <a:endParaRPr lang="el-GR" dirty="0"/>
        </a:p>
      </dgm:t>
    </dgm:pt>
    <dgm:pt modelId="{5ADDDFCC-D3A4-4EF2-AC19-6243D5B362A6}" type="parTrans" cxnId="{4DA76EEB-1BE9-4F87-872B-E4D1078D24AF}">
      <dgm:prSet/>
      <dgm:spPr/>
    </dgm:pt>
    <dgm:pt modelId="{62EA5198-CC1B-47BB-B69E-C72857578B7E}" type="sibTrans" cxnId="{4DA76EEB-1BE9-4F87-872B-E4D1078D24AF}">
      <dgm:prSet/>
      <dgm:spPr/>
    </dgm:pt>
    <dgm:pt modelId="{DA3A1CE4-CD44-4EDD-9564-1F71C8C981C6}">
      <dgm:prSet phldrT="[Κείμενο]"/>
      <dgm:spPr/>
      <dgm:t>
        <a:bodyPr/>
        <a:lstStyle/>
        <a:p>
          <a:r>
            <a:rPr lang="el-GR" dirty="0" smtClean="0"/>
            <a:t>Όλοι οι κόμβοι του δικτύου μπορούν να είναι κινητοί και η τοπολογία είναι δυναμική οπότε και επιρρεπής σε διακοπές σύνδεσης</a:t>
          </a:r>
          <a:endParaRPr lang="el-GR" dirty="0"/>
        </a:p>
      </dgm:t>
    </dgm:pt>
    <dgm:pt modelId="{A844527F-4258-4DBB-9F1F-9EB38CBD36F3}" type="parTrans" cxnId="{D2770419-43B3-4D33-8FC5-65E5D6C4E2BE}">
      <dgm:prSet/>
      <dgm:spPr/>
    </dgm:pt>
    <dgm:pt modelId="{C875BA47-71A6-4F0B-8C86-3B2395794A54}" type="sibTrans" cxnId="{D2770419-43B3-4D33-8FC5-65E5D6C4E2BE}">
      <dgm:prSet/>
      <dgm:spPr/>
    </dgm:pt>
    <dgm:pt modelId="{4C81EEEF-2342-433E-A87B-32425D98722F}" type="pres">
      <dgm:prSet presAssocID="{E4363908-DD1F-4A1F-9219-5926BB9520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9F97BF2D-B56D-46C9-9C67-1EC7B18CEA19}" type="pres">
      <dgm:prSet presAssocID="{2F523C0A-A58D-4708-BF8C-8B1155944FD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77F45B8B-696E-49DF-85D8-3D50BE38DA26}" type="pres">
      <dgm:prSet presAssocID="{2F523C0A-A58D-4708-BF8C-8B1155944FD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E92645E-A0AF-48EA-90B3-F3C83233918F}" type="pres">
      <dgm:prSet presAssocID="{AE2906FC-8AC0-4D60-B1A8-CA7C8BF5096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23A1D42-DB69-4B9B-9377-99830700495D}" type="pres">
      <dgm:prSet presAssocID="{AE2906FC-8AC0-4D60-B1A8-CA7C8BF5096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63A738EF-8E17-400C-9A9D-01BE2A73B3D4}" srcId="{E4363908-DD1F-4A1F-9219-5926BB95207A}" destId="{2F523C0A-A58D-4708-BF8C-8B1155944FDD}" srcOrd="0" destOrd="0" parTransId="{14E7FEED-CE47-495C-946D-612A4E8C1DCF}" sibTransId="{F53FF607-ACAD-4D2F-83FD-569D8B40C17F}"/>
    <dgm:cxn modelId="{A3AD13DF-72B5-497A-AF90-06905FEC0438}" type="presOf" srcId="{D6CB9915-AB46-4848-BED6-E55699ED4A8F}" destId="{77F45B8B-696E-49DF-85D8-3D50BE38DA26}" srcOrd="0" destOrd="1" presId="urn:microsoft.com/office/officeart/2005/8/layout/vList2"/>
    <dgm:cxn modelId="{267E670A-4CF6-46A7-8C56-8E6B5115E93A}" type="presOf" srcId="{82BEB447-0542-4A8E-A3E0-E14FC0F7B3EC}" destId="{77F45B8B-696E-49DF-85D8-3D50BE38DA26}" srcOrd="0" destOrd="3" presId="urn:microsoft.com/office/officeart/2005/8/layout/vList2"/>
    <dgm:cxn modelId="{5350D75B-E9B3-4D2F-954F-A3A428AFE623}" type="presOf" srcId="{AE2906FC-8AC0-4D60-B1A8-CA7C8BF50960}" destId="{6E92645E-A0AF-48EA-90B3-F3C83233918F}" srcOrd="0" destOrd="0" presId="urn:microsoft.com/office/officeart/2005/8/layout/vList2"/>
    <dgm:cxn modelId="{404A9D95-EE88-49C3-B031-D0C330FC7770}" type="presOf" srcId="{ACC2A4A6-C505-4B34-BDC8-6B73204BDDB8}" destId="{77F45B8B-696E-49DF-85D8-3D50BE38DA26}" srcOrd="0" destOrd="0" presId="urn:microsoft.com/office/officeart/2005/8/layout/vList2"/>
    <dgm:cxn modelId="{463B8B88-9505-4271-9A22-632F958EAC08}" srcId="{2F523C0A-A58D-4708-BF8C-8B1155944FDD}" destId="{ACC2A4A6-C505-4B34-BDC8-6B73204BDDB8}" srcOrd="0" destOrd="0" parTransId="{4802AB14-9807-4664-8428-FE2054096151}" sibTransId="{F462F7E5-CF21-4EAD-8185-E1A9388580B8}"/>
    <dgm:cxn modelId="{209BC0FB-17F7-4E8F-A851-8FDC961B7786}" srcId="{2F523C0A-A58D-4708-BF8C-8B1155944FDD}" destId="{B6BEAD27-0F73-4668-98B9-B2B4BF51DF15}" srcOrd="2" destOrd="0" parTransId="{49DBDA0D-A2C5-402E-810C-76D200F55490}" sibTransId="{17972660-2B24-465C-B8BF-7E48AD988F3D}"/>
    <dgm:cxn modelId="{D2770419-43B3-4D33-8FC5-65E5D6C4E2BE}" srcId="{AE2906FC-8AC0-4D60-B1A8-CA7C8BF50960}" destId="{DA3A1CE4-CD44-4EDD-9564-1F71C8C981C6}" srcOrd="2" destOrd="0" parTransId="{A844527F-4258-4DBB-9F1F-9EB38CBD36F3}" sibTransId="{C875BA47-71A6-4F0B-8C86-3B2395794A54}"/>
    <dgm:cxn modelId="{532C936F-A1E0-41A2-9B5A-5AF941619110}" type="presOf" srcId="{B6BEAD27-0F73-4668-98B9-B2B4BF51DF15}" destId="{77F45B8B-696E-49DF-85D8-3D50BE38DA26}" srcOrd="0" destOrd="2" presId="urn:microsoft.com/office/officeart/2005/8/layout/vList2"/>
    <dgm:cxn modelId="{A48D5071-8103-44CE-BDA7-92BD5A7FFEB4}" srcId="{2F523C0A-A58D-4708-BF8C-8B1155944FDD}" destId="{82BEB447-0542-4A8E-A3E0-E14FC0F7B3EC}" srcOrd="3" destOrd="0" parTransId="{82632429-4836-4A64-A2C4-6C3B970BE5CF}" sibTransId="{A21E8A6F-AD89-4067-B2CD-2570BBB10E76}"/>
    <dgm:cxn modelId="{27286EB4-C283-4418-8D5E-221CD6D230D5}" type="presOf" srcId="{E4363908-DD1F-4A1F-9219-5926BB95207A}" destId="{4C81EEEF-2342-433E-A87B-32425D98722F}" srcOrd="0" destOrd="0" presId="urn:microsoft.com/office/officeart/2005/8/layout/vList2"/>
    <dgm:cxn modelId="{4DA76EEB-1BE9-4F87-872B-E4D1078D24AF}" srcId="{AE2906FC-8AC0-4D60-B1A8-CA7C8BF50960}" destId="{CC9B0616-68B9-4B2D-9636-475E7A91EC34}" srcOrd="1" destOrd="0" parTransId="{5ADDDFCC-D3A4-4EF2-AC19-6243D5B362A6}" sibTransId="{62EA5198-CC1B-47BB-B69E-C72857578B7E}"/>
    <dgm:cxn modelId="{8318BB93-BE2C-417B-9E06-3E409A6665F7}" type="presOf" srcId="{D76DDD15-76AA-484F-9303-B3A11AE0B203}" destId="{623A1D42-DB69-4B9B-9377-99830700495D}" srcOrd="0" destOrd="0" presId="urn:microsoft.com/office/officeart/2005/8/layout/vList2"/>
    <dgm:cxn modelId="{338515F9-0E6C-4849-BA1B-6315E8AEF33D}" srcId="{AE2906FC-8AC0-4D60-B1A8-CA7C8BF50960}" destId="{D76DDD15-76AA-484F-9303-B3A11AE0B203}" srcOrd="0" destOrd="0" parTransId="{6343EFDA-5D12-47A8-A538-38DA17557543}" sibTransId="{E95180F9-43EE-4A7D-A40E-B3499A6A1457}"/>
    <dgm:cxn modelId="{41FFB46C-32BF-47CF-A76D-FFBAF03E3A7A}" type="presOf" srcId="{DA3A1CE4-CD44-4EDD-9564-1F71C8C981C6}" destId="{623A1D42-DB69-4B9B-9377-99830700495D}" srcOrd="0" destOrd="2" presId="urn:microsoft.com/office/officeart/2005/8/layout/vList2"/>
    <dgm:cxn modelId="{642D3CAC-7E61-4431-B10A-5EB6182AEEBF}" type="presOf" srcId="{CC9B0616-68B9-4B2D-9636-475E7A91EC34}" destId="{623A1D42-DB69-4B9B-9377-99830700495D}" srcOrd="0" destOrd="1" presId="urn:microsoft.com/office/officeart/2005/8/layout/vList2"/>
    <dgm:cxn modelId="{39F7A9BA-99AF-4160-BEB4-9B6A6543D3BA}" srcId="{2F523C0A-A58D-4708-BF8C-8B1155944FDD}" destId="{D6CB9915-AB46-4848-BED6-E55699ED4A8F}" srcOrd="1" destOrd="0" parTransId="{2A793B85-BE4A-4D9B-BA07-9C14FFE120BA}" sibTransId="{B689F1DC-C1B0-4EC7-83B6-781254B3139D}"/>
    <dgm:cxn modelId="{A4DDA368-4D73-4328-B057-DB9486DC277B}" srcId="{E4363908-DD1F-4A1F-9219-5926BB95207A}" destId="{AE2906FC-8AC0-4D60-B1A8-CA7C8BF50960}" srcOrd="1" destOrd="0" parTransId="{C93AD801-F28B-4424-9C7C-4F4391E86BB4}" sibTransId="{98F83338-4A4A-46C3-9B54-F9A71455233B}"/>
    <dgm:cxn modelId="{EDCD30B3-2AF3-4E52-8AAC-F08F4B051E06}" srcId="{2F523C0A-A58D-4708-BF8C-8B1155944FDD}" destId="{6469BF77-F68B-4119-9EAA-11B9005C48C6}" srcOrd="4" destOrd="0" parTransId="{62DB75D3-5681-47A8-8079-B00B423A88DA}" sibTransId="{E8613BCE-0E9F-4AE0-A60C-C01DC3A139F8}"/>
    <dgm:cxn modelId="{163B6159-641D-4063-95C9-096A84FF5D31}" type="presOf" srcId="{2F523C0A-A58D-4708-BF8C-8B1155944FDD}" destId="{9F97BF2D-B56D-46C9-9C67-1EC7B18CEA19}" srcOrd="0" destOrd="0" presId="urn:microsoft.com/office/officeart/2005/8/layout/vList2"/>
    <dgm:cxn modelId="{C6A75C99-C7CA-42D5-96E0-CE443AE4F1E7}" type="presOf" srcId="{6469BF77-F68B-4119-9EAA-11B9005C48C6}" destId="{77F45B8B-696E-49DF-85D8-3D50BE38DA26}" srcOrd="0" destOrd="4" presId="urn:microsoft.com/office/officeart/2005/8/layout/vList2"/>
    <dgm:cxn modelId="{6612559B-71FA-43B8-B9E0-02C8F8360797}" type="presParOf" srcId="{4C81EEEF-2342-433E-A87B-32425D98722F}" destId="{9F97BF2D-B56D-46C9-9C67-1EC7B18CEA19}" srcOrd="0" destOrd="0" presId="urn:microsoft.com/office/officeart/2005/8/layout/vList2"/>
    <dgm:cxn modelId="{B937CDC8-A5FC-4955-8532-E78EDF6FA45A}" type="presParOf" srcId="{4C81EEEF-2342-433E-A87B-32425D98722F}" destId="{77F45B8B-696E-49DF-85D8-3D50BE38DA26}" srcOrd="1" destOrd="0" presId="urn:microsoft.com/office/officeart/2005/8/layout/vList2"/>
    <dgm:cxn modelId="{63BD4304-3E62-45A8-AE44-7A94ACF3BB81}" type="presParOf" srcId="{4C81EEEF-2342-433E-A87B-32425D98722F}" destId="{6E92645E-A0AF-48EA-90B3-F3C83233918F}" srcOrd="2" destOrd="0" presId="urn:microsoft.com/office/officeart/2005/8/layout/vList2"/>
    <dgm:cxn modelId="{206381DA-96E2-4E81-8306-C2CDEED86678}" type="presParOf" srcId="{4C81EEEF-2342-433E-A87B-32425D98722F}" destId="{623A1D42-DB69-4B9B-9377-99830700495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9E361B-42C3-4501-8ED0-1025334C60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20D4E4A0-30EF-41E0-B8EB-AEBB50A24AC8}">
      <dgm:prSet phldrT="[Κείμενο]" custT="1"/>
      <dgm:spPr/>
      <dgm:t>
        <a:bodyPr/>
        <a:lstStyle/>
        <a:p>
          <a:r>
            <a:rPr lang="el-GR" sz="2000" dirty="0" smtClean="0"/>
            <a:t>Τ</a:t>
          </a:r>
          <a:r>
            <a:rPr lang="en-GB" sz="2000" dirty="0" err="1" smtClean="0"/>
            <a:t>ρεις</a:t>
          </a:r>
          <a:r>
            <a:rPr lang="en-GB" sz="2000" dirty="0" smtClean="0"/>
            <a:t> π</a:t>
          </a:r>
          <a:r>
            <a:rPr lang="en-GB" sz="2000" dirty="0" err="1" smtClean="0"/>
            <a:t>εριοχές</a:t>
          </a:r>
          <a:r>
            <a:rPr lang="el-GR" sz="2000" dirty="0" smtClean="0"/>
            <a:t> διάδοσης του σήματος</a:t>
          </a:r>
          <a:endParaRPr lang="el-GR" sz="2000" dirty="0"/>
        </a:p>
      </dgm:t>
    </dgm:pt>
    <dgm:pt modelId="{9DF59172-E5C6-4546-85C0-3AD30CE59DB4}" type="parTrans" cxnId="{70D73DEC-4275-4058-BEA1-8FE5DAEDB50F}">
      <dgm:prSet/>
      <dgm:spPr/>
      <dgm:t>
        <a:bodyPr/>
        <a:lstStyle/>
        <a:p>
          <a:endParaRPr lang="el-GR"/>
        </a:p>
      </dgm:t>
    </dgm:pt>
    <dgm:pt modelId="{C6CC83D6-6E2A-4143-8CAD-5EA13117C8EB}" type="sibTrans" cxnId="{70D73DEC-4275-4058-BEA1-8FE5DAEDB50F}">
      <dgm:prSet/>
      <dgm:spPr/>
      <dgm:t>
        <a:bodyPr/>
        <a:lstStyle/>
        <a:p>
          <a:endParaRPr lang="el-GR"/>
        </a:p>
      </dgm:t>
    </dgm:pt>
    <dgm:pt modelId="{001173B2-4AA2-4761-BE08-F69726E72145}">
      <dgm:prSet phldrT="[Κείμενο]" custT="1"/>
      <dgm:spPr/>
      <dgm:t>
        <a:bodyPr/>
        <a:lstStyle/>
        <a:p>
          <a:r>
            <a:rPr lang="el-GR" sz="1800" dirty="0" smtClean="0"/>
            <a:t>Η περιοχή σύνδεσης</a:t>
          </a:r>
          <a:endParaRPr lang="el-GR" sz="1800" dirty="0"/>
        </a:p>
      </dgm:t>
    </dgm:pt>
    <dgm:pt modelId="{CEA14857-56B5-42BB-B2E5-036147FDD225}" type="parTrans" cxnId="{AAD8F2C5-59A5-42C5-9D5E-B856E5A19E92}">
      <dgm:prSet/>
      <dgm:spPr/>
      <dgm:t>
        <a:bodyPr/>
        <a:lstStyle/>
        <a:p>
          <a:endParaRPr lang="el-GR"/>
        </a:p>
      </dgm:t>
    </dgm:pt>
    <dgm:pt modelId="{10FCDD28-9643-4CAA-AB11-17FEBE9C9B3D}" type="sibTrans" cxnId="{AAD8F2C5-59A5-42C5-9D5E-B856E5A19E92}">
      <dgm:prSet/>
      <dgm:spPr/>
      <dgm:t>
        <a:bodyPr/>
        <a:lstStyle/>
        <a:p>
          <a:endParaRPr lang="el-GR"/>
        </a:p>
      </dgm:t>
    </dgm:pt>
    <dgm:pt modelId="{D53DEF96-98C6-458A-B2B0-B4764AFF8948}">
      <dgm:prSet phldrT="[Κείμενο]" custT="1"/>
      <dgm:spPr/>
      <dgm:t>
        <a:bodyPr/>
        <a:lstStyle/>
        <a:p>
          <a:r>
            <a:rPr lang="el-GR" sz="1800" dirty="0" smtClean="0"/>
            <a:t>Η μεταβατική περιοχή</a:t>
          </a:r>
          <a:endParaRPr lang="el-GR" sz="1800" dirty="0"/>
        </a:p>
      </dgm:t>
    </dgm:pt>
    <dgm:pt modelId="{353C2375-36F0-4F08-91AC-3D8A9AA957C6}" type="parTrans" cxnId="{73CF7FBD-D481-4D48-8C1F-6D83A4F8D9B1}">
      <dgm:prSet/>
      <dgm:spPr/>
      <dgm:t>
        <a:bodyPr/>
        <a:lstStyle/>
        <a:p>
          <a:endParaRPr lang="el-GR"/>
        </a:p>
      </dgm:t>
    </dgm:pt>
    <dgm:pt modelId="{74B5BF07-7721-4E90-A62E-568525144853}" type="sibTrans" cxnId="{73CF7FBD-D481-4D48-8C1F-6D83A4F8D9B1}">
      <dgm:prSet/>
      <dgm:spPr/>
      <dgm:t>
        <a:bodyPr/>
        <a:lstStyle/>
        <a:p>
          <a:endParaRPr lang="el-GR"/>
        </a:p>
      </dgm:t>
    </dgm:pt>
    <dgm:pt modelId="{7114E5E0-B83B-4B06-AF17-D24EF9A595BF}">
      <dgm:prSet phldrT="[Κείμενο]" custT="1"/>
      <dgm:spPr/>
      <dgm:t>
        <a:bodyPr/>
        <a:lstStyle/>
        <a:p>
          <a:r>
            <a:rPr lang="el-GR" sz="1800" dirty="0" smtClean="0"/>
            <a:t>Η περιοχή αποκοπής</a:t>
          </a:r>
          <a:endParaRPr lang="el-GR" sz="1800" dirty="0"/>
        </a:p>
      </dgm:t>
    </dgm:pt>
    <dgm:pt modelId="{A803E5E4-A123-4354-8AE4-74FF85AD28EC}" type="parTrans" cxnId="{7CC1BCDF-95C4-47E6-BFD1-6AD7311BD694}">
      <dgm:prSet/>
      <dgm:spPr/>
      <dgm:t>
        <a:bodyPr/>
        <a:lstStyle/>
        <a:p>
          <a:endParaRPr lang="el-GR"/>
        </a:p>
      </dgm:t>
    </dgm:pt>
    <dgm:pt modelId="{D7AA3C8F-EA75-460E-A579-3C559595AF8E}" type="sibTrans" cxnId="{7CC1BCDF-95C4-47E6-BFD1-6AD7311BD694}">
      <dgm:prSet/>
      <dgm:spPr/>
      <dgm:t>
        <a:bodyPr/>
        <a:lstStyle/>
        <a:p>
          <a:endParaRPr lang="el-GR"/>
        </a:p>
      </dgm:t>
    </dgm:pt>
    <dgm:pt modelId="{ABD776C3-6BE4-41B8-80B9-2A3EC3C86C0D}" type="pres">
      <dgm:prSet presAssocID="{929E361B-42C3-4501-8ED0-1025334C60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B9904076-5252-4DE0-9B8C-E2EAE02ECA53}" type="pres">
      <dgm:prSet presAssocID="{20D4E4A0-30EF-41E0-B8EB-AEBB50A24AC8}" presName="parentText" presStyleLbl="node1" presStyleIdx="0" presStyleCnt="1" custScaleY="70706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A7D4D91-466C-4A4B-8543-3B532187686D}" type="pres">
      <dgm:prSet presAssocID="{20D4E4A0-30EF-41E0-B8EB-AEBB50A24AC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12797E76-6FA5-442E-9218-6165786C10FF}" type="presOf" srcId="{7114E5E0-B83B-4B06-AF17-D24EF9A595BF}" destId="{6A7D4D91-466C-4A4B-8543-3B532187686D}" srcOrd="0" destOrd="2" presId="urn:microsoft.com/office/officeart/2005/8/layout/vList2"/>
    <dgm:cxn modelId="{70D73DEC-4275-4058-BEA1-8FE5DAEDB50F}" srcId="{929E361B-42C3-4501-8ED0-1025334C6043}" destId="{20D4E4A0-30EF-41E0-B8EB-AEBB50A24AC8}" srcOrd="0" destOrd="0" parTransId="{9DF59172-E5C6-4546-85C0-3AD30CE59DB4}" sibTransId="{C6CC83D6-6E2A-4143-8CAD-5EA13117C8EB}"/>
    <dgm:cxn modelId="{7CC1BCDF-95C4-47E6-BFD1-6AD7311BD694}" srcId="{20D4E4A0-30EF-41E0-B8EB-AEBB50A24AC8}" destId="{7114E5E0-B83B-4B06-AF17-D24EF9A595BF}" srcOrd="2" destOrd="0" parTransId="{A803E5E4-A123-4354-8AE4-74FF85AD28EC}" sibTransId="{D7AA3C8F-EA75-460E-A579-3C559595AF8E}"/>
    <dgm:cxn modelId="{73CF7FBD-D481-4D48-8C1F-6D83A4F8D9B1}" srcId="{20D4E4A0-30EF-41E0-B8EB-AEBB50A24AC8}" destId="{D53DEF96-98C6-458A-B2B0-B4764AFF8948}" srcOrd="1" destOrd="0" parTransId="{353C2375-36F0-4F08-91AC-3D8A9AA957C6}" sibTransId="{74B5BF07-7721-4E90-A62E-568525144853}"/>
    <dgm:cxn modelId="{CBC633EB-C83C-4D30-849D-5C583C9E84BA}" type="presOf" srcId="{001173B2-4AA2-4761-BE08-F69726E72145}" destId="{6A7D4D91-466C-4A4B-8543-3B532187686D}" srcOrd="0" destOrd="0" presId="urn:microsoft.com/office/officeart/2005/8/layout/vList2"/>
    <dgm:cxn modelId="{AAD8F2C5-59A5-42C5-9D5E-B856E5A19E92}" srcId="{20D4E4A0-30EF-41E0-B8EB-AEBB50A24AC8}" destId="{001173B2-4AA2-4761-BE08-F69726E72145}" srcOrd="0" destOrd="0" parTransId="{CEA14857-56B5-42BB-B2E5-036147FDD225}" sibTransId="{10FCDD28-9643-4CAA-AB11-17FEBE9C9B3D}"/>
    <dgm:cxn modelId="{A2161FEA-86E7-4BED-BD6F-640404920D5B}" type="presOf" srcId="{929E361B-42C3-4501-8ED0-1025334C6043}" destId="{ABD776C3-6BE4-41B8-80B9-2A3EC3C86C0D}" srcOrd="0" destOrd="0" presId="urn:microsoft.com/office/officeart/2005/8/layout/vList2"/>
    <dgm:cxn modelId="{8CDF5E10-2273-410B-A48D-D32F8B1C8487}" type="presOf" srcId="{D53DEF96-98C6-458A-B2B0-B4764AFF8948}" destId="{6A7D4D91-466C-4A4B-8543-3B532187686D}" srcOrd="0" destOrd="1" presId="urn:microsoft.com/office/officeart/2005/8/layout/vList2"/>
    <dgm:cxn modelId="{41158F68-8B59-4843-A490-6CC1292A5249}" type="presOf" srcId="{20D4E4A0-30EF-41E0-B8EB-AEBB50A24AC8}" destId="{B9904076-5252-4DE0-9B8C-E2EAE02ECA53}" srcOrd="0" destOrd="0" presId="urn:microsoft.com/office/officeart/2005/8/layout/vList2"/>
    <dgm:cxn modelId="{C67B86B4-9A32-4CD7-9F79-25FE89E77C31}" type="presParOf" srcId="{ABD776C3-6BE4-41B8-80B9-2A3EC3C86C0D}" destId="{B9904076-5252-4DE0-9B8C-E2EAE02ECA53}" srcOrd="0" destOrd="0" presId="urn:microsoft.com/office/officeart/2005/8/layout/vList2"/>
    <dgm:cxn modelId="{3D6D338C-28CA-4A48-BAD3-7995DC6439CC}" type="presParOf" srcId="{ABD776C3-6BE4-41B8-80B9-2A3EC3C86C0D}" destId="{6A7D4D91-466C-4A4B-8543-3B532187686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F84A71-0894-4010-AEB3-64CC0E3644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8D1B64C0-F692-4C12-BD4F-7F3B81A2FEAB}">
      <dgm:prSet phldrT="[Κείμενο]" custT="1"/>
      <dgm:spPr/>
      <dgm:t>
        <a:bodyPr/>
        <a:lstStyle/>
        <a:p>
          <a:r>
            <a:rPr lang="el-GR" sz="2000" dirty="0" smtClean="0"/>
            <a:t>Τ</a:t>
          </a:r>
          <a:r>
            <a:rPr lang="en-GB" sz="2000" dirty="0" err="1" smtClean="0"/>
            <a:t>ρεις</a:t>
          </a:r>
          <a:r>
            <a:rPr lang="en-GB" sz="2000" dirty="0" smtClean="0"/>
            <a:t> κα</a:t>
          </a:r>
          <a:r>
            <a:rPr lang="en-GB" sz="2000" dirty="0" err="1" smtClean="0"/>
            <a:t>τηγορίες</a:t>
          </a:r>
          <a:r>
            <a:rPr lang="el-GR" sz="2000" dirty="0" smtClean="0"/>
            <a:t> χρονικών διακυμάνσεων</a:t>
          </a:r>
          <a:endParaRPr lang="el-GR" sz="2000" dirty="0"/>
        </a:p>
      </dgm:t>
    </dgm:pt>
    <dgm:pt modelId="{CDF15972-E854-4CDC-8A33-95AF4646E6F9}" type="parTrans" cxnId="{1B29BE69-447D-414F-B58C-C939717C2272}">
      <dgm:prSet/>
      <dgm:spPr/>
      <dgm:t>
        <a:bodyPr/>
        <a:lstStyle/>
        <a:p>
          <a:endParaRPr lang="el-GR"/>
        </a:p>
      </dgm:t>
    </dgm:pt>
    <dgm:pt modelId="{D95ED928-045F-4E7D-856F-2BF14D6CF750}" type="sibTrans" cxnId="{1B29BE69-447D-414F-B58C-C939717C2272}">
      <dgm:prSet/>
      <dgm:spPr/>
      <dgm:t>
        <a:bodyPr/>
        <a:lstStyle/>
        <a:p>
          <a:endParaRPr lang="el-GR"/>
        </a:p>
      </dgm:t>
    </dgm:pt>
    <dgm:pt modelId="{688B4E62-AE31-4A5B-85E3-8E6B1BD3A5F8}">
      <dgm:prSet phldrT="[Κείμενο]" custT="1"/>
      <dgm:spPr/>
      <dgm:t>
        <a:bodyPr/>
        <a:lstStyle/>
        <a:p>
          <a:r>
            <a:rPr lang="el-GR" sz="1800" dirty="0" smtClean="0"/>
            <a:t>Μ</a:t>
          </a:r>
          <a:r>
            <a:rPr lang="en-GB" sz="1800" dirty="0" err="1" smtClean="0"/>
            <a:t>ικρές</a:t>
          </a:r>
          <a:r>
            <a:rPr lang="en-GB" sz="1800" dirty="0" smtClean="0"/>
            <a:t> </a:t>
          </a:r>
          <a:r>
            <a:rPr lang="en-GB" sz="1800" dirty="0" err="1" smtClean="0"/>
            <a:t>δι</a:t>
          </a:r>
          <a:r>
            <a:rPr lang="en-GB" sz="1800" dirty="0" smtClean="0"/>
            <a:t>ακυμάνσεις</a:t>
          </a:r>
          <a:endParaRPr lang="el-GR" sz="1800" dirty="0"/>
        </a:p>
      </dgm:t>
    </dgm:pt>
    <dgm:pt modelId="{B99458C5-4FDA-46FA-9F08-666D932276C5}" type="parTrans" cxnId="{DB40B891-F8B0-4C0F-AEF4-36C4A0DDFD36}">
      <dgm:prSet/>
      <dgm:spPr/>
      <dgm:t>
        <a:bodyPr/>
        <a:lstStyle/>
        <a:p>
          <a:endParaRPr lang="el-GR"/>
        </a:p>
      </dgm:t>
    </dgm:pt>
    <dgm:pt modelId="{0025935A-64EF-4AEF-95AA-CD2A8A18CC11}" type="sibTrans" cxnId="{DB40B891-F8B0-4C0F-AEF4-36C4A0DDFD36}">
      <dgm:prSet/>
      <dgm:spPr/>
      <dgm:t>
        <a:bodyPr/>
        <a:lstStyle/>
        <a:p>
          <a:endParaRPr lang="el-GR"/>
        </a:p>
      </dgm:t>
    </dgm:pt>
    <dgm:pt modelId="{F183F089-6D08-4714-9B42-7ADEF5B67E6C}">
      <dgm:prSet phldrT="[Κείμενο]" custT="1"/>
      <dgm:spPr/>
      <dgm:t>
        <a:bodyPr/>
        <a:lstStyle/>
        <a:p>
          <a:r>
            <a:rPr lang="el-GR" sz="1800" dirty="0" smtClean="0"/>
            <a:t>Μ</a:t>
          </a:r>
          <a:r>
            <a:rPr lang="en-GB" sz="1800" dirty="0" err="1" smtClean="0"/>
            <a:t>εγάλες</a:t>
          </a:r>
          <a:r>
            <a:rPr lang="en-GB" sz="1800" dirty="0" smtClean="0"/>
            <a:t> </a:t>
          </a:r>
          <a:r>
            <a:rPr lang="en-GB" sz="1800" dirty="0" err="1" smtClean="0"/>
            <a:t>δι</a:t>
          </a:r>
          <a:r>
            <a:rPr lang="en-GB" sz="1800" dirty="0" smtClean="0"/>
            <a:t>ακυμάνσεις</a:t>
          </a:r>
          <a:endParaRPr lang="el-GR" sz="1800" dirty="0"/>
        </a:p>
      </dgm:t>
    </dgm:pt>
    <dgm:pt modelId="{C4BAD981-614B-43C9-B74C-89847205C6E0}" type="parTrans" cxnId="{C1BF7384-337B-47DF-AA72-3D2EE7B4A5B5}">
      <dgm:prSet/>
      <dgm:spPr/>
      <dgm:t>
        <a:bodyPr/>
        <a:lstStyle/>
        <a:p>
          <a:endParaRPr lang="el-GR"/>
        </a:p>
      </dgm:t>
    </dgm:pt>
    <dgm:pt modelId="{63161163-5352-4064-BC8D-22413DD8A323}" type="sibTrans" cxnId="{C1BF7384-337B-47DF-AA72-3D2EE7B4A5B5}">
      <dgm:prSet/>
      <dgm:spPr/>
      <dgm:t>
        <a:bodyPr/>
        <a:lstStyle/>
        <a:p>
          <a:endParaRPr lang="el-GR"/>
        </a:p>
      </dgm:t>
    </dgm:pt>
    <dgm:pt modelId="{B8906257-ACE6-4B9B-86E2-6979DEC8170A}">
      <dgm:prSet phldrT="[Κείμενο]" custT="1"/>
      <dgm:spPr/>
      <dgm:t>
        <a:bodyPr/>
        <a:lstStyle/>
        <a:p>
          <a:r>
            <a:rPr lang="el-GR" sz="1800" dirty="0" smtClean="0"/>
            <a:t>Σ</a:t>
          </a:r>
          <a:r>
            <a:rPr lang="en-GB" sz="1800" dirty="0" err="1" smtClean="0"/>
            <a:t>υνεχόμεν</a:t>
          </a:r>
          <a:r>
            <a:rPr lang="en-GB" sz="1800" dirty="0" smtClean="0"/>
            <a:t>α μεγάλες διακυμάνσεις</a:t>
          </a:r>
          <a:endParaRPr lang="el-GR" sz="1800" dirty="0"/>
        </a:p>
      </dgm:t>
    </dgm:pt>
    <dgm:pt modelId="{9463AC1E-5BA3-4AA6-AB48-CA42514FA444}" type="parTrans" cxnId="{370661C6-757C-48F6-BC24-2E4C6F0A2159}">
      <dgm:prSet/>
      <dgm:spPr/>
      <dgm:t>
        <a:bodyPr/>
        <a:lstStyle/>
        <a:p>
          <a:endParaRPr lang="el-GR"/>
        </a:p>
      </dgm:t>
    </dgm:pt>
    <dgm:pt modelId="{3364DBEA-FAE4-4D4E-8A8C-67B5847FD8D3}" type="sibTrans" cxnId="{370661C6-757C-48F6-BC24-2E4C6F0A2159}">
      <dgm:prSet/>
      <dgm:spPr/>
      <dgm:t>
        <a:bodyPr/>
        <a:lstStyle/>
        <a:p>
          <a:endParaRPr lang="el-GR"/>
        </a:p>
      </dgm:t>
    </dgm:pt>
    <dgm:pt modelId="{92567678-3041-4D93-9BB7-69A80926137A}" type="pres">
      <dgm:prSet presAssocID="{CAF84A71-0894-4010-AEB3-64CC0E3644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33FEE872-594D-43FF-8F42-1DFB0C631FE6}" type="pres">
      <dgm:prSet presAssocID="{8D1B64C0-F692-4C12-BD4F-7F3B81A2FEAB}" presName="parentText" presStyleLbl="node1" presStyleIdx="0" presStyleCnt="1" custScaleY="74737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2E9206B5-3910-46D3-A2A8-ED7D0C5EE151}" type="pres">
      <dgm:prSet presAssocID="{8D1B64C0-F692-4C12-BD4F-7F3B81A2FEA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2870C250-57C8-4AB5-8086-04C4747E533F}" type="presOf" srcId="{CAF84A71-0894-4010-AEB3-64CC0E364495}" destId="{92567678-3041-4D93-9BB7-69A80926137A}" srcOrd="0" destOrd="0" presId="urn:microsoft.com/office/officeart/2005/8/layout/vList2"/>
    <dgm:cxn modelId="{1B29BE69-447D-414F-B58C-C939717C2272}" srcId="{CAF84A71-0894-4010-AEB3-64CC0E364495}" destId="{8D1B64C0-F692-4C12-BD4F-7F3B81A2FEAB}" srcOrd="0" destOrd="0" parTransId="{CDF15972-E854-4CDC-8A33-95AF4646E6F9}" sibTransId="{D95ED928-045F-4E7D-856F-2BF14D6CF750}"/>
    <dgm:cxn modelId="{370661C6-757C-48F6-BC24-2E4C6F0A2159}" srcId="{8D1B64C0-F692-4C12-BD4F-7F3B81A2FEAB}" destId="{B8906257-ACE6-4B9B-86E2-6979DEC8170A}" srcOrd="2" destOrd="0" parTransId="{9463AC1E-5BA3-4AA6-AB48-CA42514FA444}" sibTransId="{3364DBEA-FAE4-4D4E-8A8C-67B5847FD8D3}"/>
    <dgm:cxn modelId="{5984D4DE-8D46-44C6-929C-637F24307136}" type="presOf" srcId="{B8906257-ACE6-4B9B-86E2-6979DEC8170A}" destId="{2E9206B5-3910-46D3-A2A8-ED7D0C5EE151}" srcOrd="0" destOrd="2" presId="urn:microsoft.com/office/officeart/2005/8/layout/vList2"/>
    <dgm:cxn modelId="{D2E5B14B-A58A-486C-9C2A-33B8DBAA33D9}" type="presOf" srcId="{688B4E62-AE31-4A5B-85E3-8E6B1BD3A5F8}" destId="{2E9206B5-3910-46D3-A2A8-ED7D0C5EE151}" srcOrd="0" destOrd="0" presId="urn:microsoft.com/office/officeart/2005/8/layout/vList2"/>
    <dgm:cxn modelId="{9C67BE71-B5E6-461F-8C9C-7369945768C1}" type="presOf" srcId="{8D1B64C0-F692-4C12-BD4F-7F3B81A2FEAB}" destId="{33FEE872-594D-43FF-8F42-1DFB0C631FE6}" srcOrd="0" destOrd="0" presId="urn:microsoft.com/office/officeart/2005/8/layout/vList2"/>
    <dgm:cxn modelId="{DB40B891-F8B0-4C0F-AEF4-36C4A0DDFD36}" srcId="{8D1B64C0-F692-4C12-BD4F-7F3B81A2FEAB}" destId="{688B4E62-AE31-4A5B-85E3-8E6B1BD3A5F8}" srcOrd="0" destOrd="0" parTransId="{B99458C5-4FDA-46FA-9F08-666D932276C5}" sibTransId="{0025935A-64EF-4AEF-95AA-CD2A8A18CC11}"/>
    <dgm:cxn modelId="{13926947-07CE-4089-9558-813782C415EB}" type="presOf" srcId="{F183F089-6D08-4714-9B42-7ADEF5B67E6C}" destId="{2E9206B5-3910-46D3-A2A8-ED7D0C5EE151}" srcOrd="0" destOrd="1" presId="urn:microsoft.com/office/officeart/2005/8/layout/vList2"/>
    <dgm:cxn modelId="{C1BF7384-337B-47DF-AA72-3D2EE7B4A5B5}" srcId="{8D1B64C0-F692-4C12-BD4F-7F3B81A2FEAB}" destId="{F183F089-6D08-4714-9B42-7ADEF5B67E6C}" srcOrd="1" destOrd="0" parTransId="{C4BAD981-614B-43C9-B74C-89847205C6E0}" sibTransId="{63161163-5352-4064-BC8D-22413DD8A323}"/>
    <dgm:cxn modelId="{DA9D3D87-CA34-4816-99ED-245E4CFC54E1}" type="presParOf" srcId="{92567678-3041-4D93-9BB7-69A80926137A}" destId="{33FEE872-594D-43FF-8F42-1DFB0C631FE6}" srcOrd="0" destOrd="0" presId="urn:microsoft.com/office/officeart/2005/8/layout/vList2"/>
    <dgm:cxn modelId="{13A7AC3E-A38C-4BBB-8915-9D67471D41BC}" type="presParOf" srcId="{92567678-3041-4D93-9BB7-69A80926137A}" destId="{2E9206B5-3910-46D3-A2A8-ED7D0C5EE15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0CB68E-B6D2-47EA-9593-35FD36EEC70C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4B6D130F-5A99-41AB-B593-E07800F84A18}">
      <dgm:prSet phldrT="[Κείμενο]" custT="1"/>
      <dgm:spPr/>
      <dgm:t>
        <a:bodyPr/>
        <a:lstStyle/>
        <a:p>
          <a:r>
            <a:rPr lang="el-GR" sz="2800" dirty="0" smtClean="0"/>
            <a:t>Εξωτερικές Παρεμβολές </a:t>
          </a:r>
          <a:endParaRPr lang="el-GR" sz="2800" dirty="0"/>
        </a:p>
      </dgm:t>
    </dgm:pt>
    <dgm:pt modelId="{A97273EE-64D3-4BC7-884E-B1D540780066}" type="parTrans" cxnId="{60F09959-B017-4490-90E2-0C23E9D2DE26}">
      <dgm:prSet/>
      <dgm:spPr/>
      <dgm:t>
        <a:bodyPr/>
        <a:lstStyle/>
        <a:p>
          <a:endParaRPr lang="el-GR"/>
        </a:p>
      </dgm:t>
    </dgm:pt>
    <dgm:pt modelId="{1920DCCD-60F2-4D6F-A1F2-CBB58F270FD8}" type="sibTrans" cxnId="{60F09959-B017-4490-90E2-0C23E9D2DE26}">
      <dgm:prSet/>
      <dgm:spPr/>
      <dgm:t>
        <a:bodyPr/>
        <a:lstStyle/>
        <a:p>
          <a:endParaRPr lang="el-GR"/>
        </a:p>
      </dgm:t>
    </dgm:pt>
    <dgm:pt modelId="{D526B56F-C0B2-452E-AA15-0544B2A810A5}">
      <dgm:prSet phldrT="[Κείμενο]"/>
      <dgm:spPr/>
      <dgm:t>
        <a:bodyPr/>
        <a:lstStyle/>
        <a:p>
          <a:r>
            <a:rPr lang="el-GR" dirty="0" smtClean="0"/>
            <a:t>Δίκτυα στον ίδιο χώρο</a:t>
          </a:r>
          <a:endParaRPr lang="el-GR" dirty="0"/>
        </a:p>
      </dgm:t>
    </dgm:pt>
    <dgm:pt modelId="{9C477BA7-7E5A-437E-B5B5-BF872C3B9A02}" type="parTrans" cxnId="{806FB1DD-7F3E-436F-85B9-D546864A9C62}">
      <dgm:prSet/>
      <dgm:spPr/>
      <dgm:t>
        <a:bodyPr/>
        <a:lstStyle/>
        <a:p>
          <a:endParaRPr lang="el-GR"/>
        </a:p>
      </dgm:t>
    </dgm:pt>
    <dgm:pt modelId="{2B3325CD-91AF-4FB1-B3A5-ADE4550B4D99}" type="sibTrans" cxnId="{806FB1DD-7F3E-436F-85B9-D546864A9C62}">
      <dgm:prSet/>
      <dgm:spPr/>
      <dgm:t>
        <a:bodyPr/>
        <a:lstStyle/>
        <a:p>
          <a:endParaRPr lang="el-GR"/>
        </a:p>
      </dgm:t>
    </dgm:pt>
    <dgm:pt modelId="{CE66EC19-7677-4F50-9EE0-4D432919B847}">
      <dgm:prSet phldrT="[Κείμενο]"/>
      <dgm:spPr/>
      <dgm:t>
        <a:bodyPr/>
        <a:lstStyle/>
        <a:p>
          <a:r>
            <a:rPr lang="el-GR" dirty="0" smtClean="0"/>
            <a:t>Ο</a:t>
          </a:r>
          <a:r>
            <a:rPr lang="en-GB" dirty="0" err="1" smtClean="0"/>
            <a:t>ικι</a:t>
          </a:r>
          <a:r>
            <a:rPr lang="en-GB" dirty="0" smtClean="0"/>
            <a:t>ακές συσκευές </a:t>
          </a:r>
          <a:r>
            <a:rPr lang="el-GR" dirty="0" smtClean="0"/>
            <a:t>(φούρνοι μικροκυμάτων, ασύρματα τηλέφωνα)</a:t>
          </a:r>
          <a:endParaRPr lang="el-GR" dirty="0"/>
        </a:p>
      </dgm:t>
    </dgm:pt>
    <dgm:pt modelId="{DB7EA522-2D1F-4631-BE7F-63081327975A}" type="parTrans" cxnId="{20044051-959E-4C75-B498-A2E128BBE503}">
      <dgm:prSet/>
      <dgm:spPr/>
      <dgm:t>
        <a:bodyPr/>
        <a:lstStyle/>
        <a:p>
          <a:endParaRPr lang="el-GR"/>
        </a:p>
      </dgm:t>
    </dgm:pt>
    <dgm:pt modelId="{92EEDBFE-5B7A-4533-843D-33C347F78EF4}" type="sibTrans" cxnId="{20044051-959E-4C75-B498-A2E128BBE503}">
      <dgm:prSet/>
      <dgm:spPr/>
      <dgm:t>
        <a:bodyPr/>
        <a:lstStyle/>
        <a:p>
          <a:endParaRPr lang="el-GR"/>
        </a:p>
      </dgm:t>
    </dgm:pt>
    <dgm:pt modelId="{F7DF649C-63A1-4A5A-A9CF-838B9336395A}">
      <dgm:prSet phldrT="[Κείμενο]" custT="1"/>
      <dgm:spPr/>
      <dgm:t>
        <a:bodyPr/>
        <a:lstStyle/>
        <a:p>
          <a:r>
            <a:rPr lang="el-GR" sz="2800" dirty="0" smtClean="0"/>
            <a:t>Εσωτερικές Παρεμβολές </a:t>
          </a:r>
          <a:endParaRPr lang="el-GR" sz="2800" dirty="0"/>
        </a:p>
      </dgm:t>
    </dgm:pt>
    <dgm:pt modelId="{A9137F92-096D-46C9-B69D-02D90073579C}" type="parTrans" cxnId="{31858D3F-FEEF-4271-BF9D-6DA5466A0496}">
      <dgm:prSet/>
      <dgm:spPr/>
      <dgm:t>
        <a:bodyPr/>
        <a:lstStyle/>
        <a:p>
          <a:endParaRPr lang="el-GR"/>
        </a:p>
      </dgm:t>
    </dgm:pt>
    <dgm:pt modelId="{8CCA0386-6509-4098-934E-60D6C247B41D}" type="sibTrans" cxnId="{31858D3F-FEEF-4271-BF9D-6DA5466A0496}">
      <dgm:prSet/>
      <dgm:spPr/>
      <dgm:t>
        <a:bodyPr/>
        <a:lstStyle/>
        <a:p>
          <a:endParaRPr lang="el-GR"/>
        </a:p>
      </dgm:t>
    </dgm:pt>
    <dgm:pt modelId="{4A0D9F89-6132-4789-B7AA-7FEEE74CF0E6}">
      <dgm:prSet phldrT="[Κείμενο]"/>
      <dgm:spPr/>
      <dgm:t>
        <a:bodyPr/>
        <a:lstStyle/>
        <a:p>
          <a:r>
            <a:rPr lang="el-GR" dirty="0" smtClean="0"/>
            <a:t>Π</a:t>
          </a:r>
          <a:r>
            <a:rPr lang="en-GB" dirty="0" smtClean="0"/>
            <a:t>α</a:t>
          </a:r>
          <a:r>
            <a:rPr lang="en-GB" dirty="0" err="1" smtClean="0"/>
            <a:t>ράλληλες</a:t>
          </a:r>
          <a:r>
            <a:rPr lang="en-GB" dirty="0" smtClean="0"/>
            <a:t> </a:t>
          </a:r>
          <a:r>
            <a:rPr lang="en-GB" dirty="0" err="1" smtClean="0"/>
            <a:t>μετ</a:t>
          </a:r>
          <a:r>
            <a:rPr lang="en-GB" dirty="0" smtClean="0"/>
            <a:t>αδόσεις σήματο</a:t>
          </a:r>
          <a:r>
            <a:rPr lang="el-GR" dirty="0" smtClean="0"/>
            <a:t>ς</a:t>
          </a:r>
          <a:endParaRPr lang="el-GR" dirty="0"/>
        </a:p>
      </dgm:t>
    </dgm:pt>
    <dgm:pt modelId="{19AE2F77-FADE-4C36-B967-F2946908B379}" type="parTrans" cxnId="{64D082F6-E8EA-492E-8EB8-CCB679CC2A1B}">
      <dgm:prSet/>
      <dgm:spPr/>
      <dgm:t>
        <a:bodyPr/>
        <a:lstStyle/>
        <a:p>
          <a:endParaRPr lang="el-GR"/>
        </a:p>
      </dgm:t>
    </dgm:pt>
    <dgm:pt modelId="{B558E690-829B-4564-BFEF-758FEEE6050A}" type="sibTrans" cxnId="{64D082F6-E8EA-492E-8EB8-CCB679CC2A1B}">
      <dgm:prSet/>
      <dgm:spPr/>
      <dgm:t>
        <a:bodyPr/>
        <a:lstStyle/>
        <a:p>
          <a:endParaRPr lang="el-GR"/>
        </a:p>
      </dgm:t>
    </dgm:pt>
    <dgm:pt modelId="{C4A59252-AB1E-487F-A709-08B781E53348}" type="pres">
      <dgm:prSet presAssocID="{FF0CB68E-B6D2-47EA-9593-35FD36EEC70C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l-GR"/>
        </a:p>
      </dgm:t>
    </dgm:pt>
    <dgm:pt modelId="{312C000C-B990-481A-BF0E-8D50CBBEC633}" type="pres">
      <dgm:prSet presAssocID="{4B6D130F-5A99-41AB-B593-E07800F84A18}" presName="root" presStyleCnt="0">
        <dgm:presLayoutVars>
          <dgm:chMax/>
          <dgm:chPref/>
        </dgm:presLayoutVars>
      </dgm:prSet>
      <dgm:spPr/>
    </dgm:pt>
    <dgm:pt modelId="{3766C296-A428-4F2A-A2F9-E1051DBC90B0}" type="pres">
      <dgm:prSet presAssocID="{4B6D130F-5A99-41AB-B593-E07800F84A18}" presName="rootComposite" presStyleCnt="0">
        <dgm:presLayoutVars/>
      </dgm:prSet>
      <dgm:spPr/>
    </dgm:pt>
    <dgm:pt modelId="{EFAB2F64-6054-4258-890F-D29793998DA1}" type="pres">
      <dgm:prSet presAssocID="{4B6D130F-5A99-41AB-B593-E07800F84A18}" presName="ParentAccent" presStyleLbl="alignNode1" presStyleIdx="0" presStyleCnt="2"/>
      <dgm:spPr/>
    </dgm:pt>
    <dgm:pt modelId="{0FFE9985-50D5-4859-B49A-1CBCC10C13D4}" type="pres">
      <dgm:prSet presAssocID="{4B6D130F-5A99-41AB-B593-E07800F84A18}" presName="ParentSmallAccent" presStyleLbl="fgAcc1" presStyleIdx="0" presStyleCnt="2"/>
      <dgm:spPr/>
    </dgm:pt>
    <dgm:pt modelId="{6F056679-1B55-4A9A-87F5-D1C51D9ED668}" type="pres">
      <dgm:prSet presAssocID="{4B6D130F-5A99-41AB-B593-E07800F84A18}" presName="Parent" presStyleLbl="revTx" presStyleIdx="0" presStyleCnt="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AFE39079-6813-43F4-9FA9-4266D4F876FE}" type="pres">
      <dgm:prSet presAssocID="{4B6D130F-5A99-41AB-B593-E07800F84A18}" presName="childShape" presStyleCnt="0">
        <dgm:presLayoutVars>
          <dgm:chMax val="0"/>
          <dgm:chPref val="0"/>
        </dgm:presLayoutVars>
      </dgm:prSet>
      <dgm:spPr/>
    </dgm:pt>
    <dgm:pt modelId="{3502255A-FA89-4F36-902B-43F5576FE7C7}" type="pres">
      <dgm:prSet presAssocID="{D526B56F-C0B2-452E-AA15-0544B2A810A5}" presName="childComposite" presStyleCnt="0">
        <dgm:presLayoutVars>
          <dgm:chMax val="0"/>
          <dgm:chPref val="0"/>
        </dgm:presLayoutVars>
      </dgm:prSet>
      <dgm:spPr/>
    </dgm:pt>
    <dgm:pt modelId="{D85DFB5C-5B91-44E4-9304-A9B987E84753}" type="pres">
      <dgm:prSet presAssocID="{D526B56F-C0B2-452E-AA15-0544B2A810A5}" presName="ChildAccent" presStyleLbl="solidFgAcc1" presStyleIdx="0" presStyleCnt="3"/>
      <dgm:spPr/>
    </dgm:pt>
    <dgm:pt modelId="{AED12065-BCBC-464F-A576-2A9CEC2F4FBB}" type="pres">
      <dgm:prSet presAssocID="{D526B56F-C0B2-452E-AA15-0544B2A810A5}" presName="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7C7575F-ECED-4CE6-A1AF-106ED6EB895D}" type="pres">
      <dgm:prSet presAssocID="{CE66EC19-7677-4F50-9EE0-4D432919B847}" presName="childComposite" presStyleCnt="0">
        <dgm:presLayoutVars>
          <dgm:chMax val="0"/>
          <dgm:chPref val="0"/>
        </dgm:presLayoutVars>
      </dgm:prSet>
      <dgm:spPr/>
    </dgm:pt>
    <dgm:pt modelId="{6FD7BE1E-5987-47C9-A8A5-AB93ECFF6F53}" type="pres">
      <dgm:prSet presAssocID="{CE66EC19-7677-4F50-9EE0-4D432919B847}" presName="ChildAccent" presStyleLbl="solidFgAcc1" presStyleIdx="1" presStyleCnt="3"/>
      <dgm:spPr/>
    </dgm:pt>
    <dgm:pt modelId="{C6FE8A53-90AD-4898-B414-8556EFDB178D}" type="pres">
      <dgm:prSet presAssocID="{CE66EC19-7677-4F50-9EE0-4D432919B847}" presName="Child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71597F3-624D-45DB-98CF-B838D54B4E97}" type="pres">
      <dgm:prSet presAssocID="{F7DF649C-63A1-4A5A-A9CF-838B9336395A}" presName="root" presStyleCnt="0">
        <dgm:presLayoutVars>
          <dgm:chMax/>
          <dgm:chPref/>
        </dgm:presLayoutVars>
      </dgm:prSet>
      <dgm:spPr/>
    </dgm:pt>
    <dgm:pt modelId="{CFAF9915-9EA4-419B-9B00-8C6C37D2943E}" type="pres">
      <dgm:prSet presAssocID="{F7DF649C-63A1-4A5A-A9CF-838B9336395A}" presName="rootComposite" presStyleCnt="0">
        <dgm:presLayoutVars/>
      </dgm:prSet>
      <dgm:spPr/>
    </dgm:pt>
    <dgm:pt modelId="{7F8CB854-9707-4700-B743-C0F6F10B9479}" type="pres">
      <dgm:prSet presAssocID="{F7DF649C-63A1-4A5A-A9CF-838B9336395A}" presName="ParentAccent" presStyleLbl="alignNode1" presStyleIdx="1" presStyleCnt="2"/>
      <dgm:spPr/>
    </dgm:pt>
    <dgm:pt modelId="{FCD79CF7-E661-45DD-9E74-DE1BF45C2B79}" type="pres">
      <dgm:prSet presAssocID="{F7DF649C-63A1-4A5A-A9CF-838B9336395A}" presName="ParentSmallAccent" presStyleLbl="fgAcc1" presStyleIdx="1" presStyleCnt="2"/>
      <dgm:spPr/>
    </dgm:pt>
    <dgm:pt modelId="{FA860E3C-FAEB-401E-8A22-10EF61D1BE0B}" type="pres">
      <dgm:prSet presAssocID="{F7DF649C-63A1-4A5A-A9CF-838B9336395A}" presName="Parent" presStyleLbl="revTx" presStyleIdx="3" presStyleCnt="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A2F2AEFE-E316-42E8-9CB7-C67E2D7F6638}" type="pres">
      <dgm:prSet presAssocID="{F7DF649C-63A1-4A5A-A9CF-838B9336395A}" presName="childShape" presStyleCnt="0">
        <dgm:presLayoutVars>
          <dgm:chMax val="0"/>
          <dgm:chPref val="0"/>
        </dgm:presLayoutVars>
      </dgm:prSet>
      <dgm:spPr/>
    </dgm:pt>
    <dgm:pt modelId="{CF86642A-4A2B-4094-8416-99FC3CCC67C4}" type="pres">
      <dgm:prSet presAssocID="{4A0D9F89-6132-4789-B7AA-7FEEE74CF0E6}" presName="childComposite" presStyleCnt="0">
        <dgm:presLayoutVars>
          <dgm:chMax val="0"/>
          <dgm:chPref val="0"/>
        </dgm:presLayoutVars>
      </dgm:prSet>
      <dgm:spPr/>
    </dgm:pt>
    <dgm:pt modelId="{46EE1715-5C62-4829-A54B-1C997B9AFF24}" type="pres">
      <dgm:prSet presAssocID="{4A0D9F89-6132-4789-B7AA-7FEEE74CF0E6}" presName="ChildAccent" presStyleLbl="solidFgAcc1" presStyleIdx="2" presStyleCnt="3"/>
      <dgm:spPr/>
    </dgm:pt>
    <dgm:pt modelId="{1C03A823-3C5E-4FE5-8C80-75BBB94E9CEC}" type="pres">
      <dgm:prSet presAssocID="{4A0D9F89-6132-4789-B7AA-7FEEE74CF0E6}" presName="Child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31858D3F-FEEF-4271-BF9D-6DA5466A0496}" srcId="{FF0CB68E-B6D2-47EA-9593-35FD36EEC70C}" destId="{F7DF649C-63A1-4A5A-A9CF-838B9336395A}" srcOrd="1" destOrd="0" parTransId="{A9137F92-096D-46C9-B69D-02D90073579C}" sibTransId="{8CCA0386-6509-4098-934E-60D6C247B41D}"/>
    <dgm:cxn modelId="{20044051-959E-4C75-B498-A2E128BBE503}" srcId="{4B6D130F-5A99-41AB-B593-E07800F84A18}" destId="{CE66EC19-7677-4F50-9EE0-4D432919B847}" srcOrd="1" destOrd="0" parTransId="{DB7EA522-2D1F-4631-BE7F-63081327975A}" sibTransId="{92EEDBFE-5B7A-4533-843D-33C347F78EF4}"/>
    <dgm:cxn modelId="{4C3F8043-F477-49DA-833C-66518D5FFDC7}" type="presOf" srcId="{CE66EC19-7677-4F50-9EE0-4D432919B847}" destId="{C6FE8A53-90AD-4898-B414-8556EFDB178D}" srcOrd="0" destOrd="0" presId="urn:microsoft.com/office/officeart/2008/layout/SquareAccentList"/>
    <dgm:cxn modelId="{25F499C8-9246-4977-99DC-0BDCFCD02566}" type="presOf" srcId="{F7DF649C-63A1-4A5A-A9CF-838B9336395A}" destId="{FA860E3C-FAEB-401E-8A22-10EF61D1BE0B}" srcOrd="0" destOrd="0" presId="urn:microsoft.com/office/officeart/2008/layout/SquareAccentList"/>
    <dgm:cxn modelId="{806FB1DD-7F3E-436F-85B9-D546864A9C62}" srcId="{4B6D130F-5A99-41AB-B593-E07800F84A18}" destId="{D526B56F-C0B2-452E-AA15-0544B2A810A5}" srcOrd="0" destOrd="0" parTransId="{9C477BA7-7E5A-437E-B5B5-BF872C3B9A02}" sibTransId="{2B3325CD-91AF-4FB1-B3A5-ADE4550B4D99}"/>
    <dgm:cxn modelId="{60F09959-B017-4490-90E2-0C23E9D2DE26}" srcId="{FF0CB68E-B6D2-47EA-9593-35FD36EEC70C}" destId="{4B6D130F-5A99-41AB-B593-E07800F84A18}" srcOrd="0" destOrd="0" parTransId="{A97273EE-64D3-4BC7-884E-B1D540780066}" sibTransId="{1920DCCD-60F2-4D6F-A1F2-CBB58F270FD8}"/>
    <dgm:cxn modelId="{64D082F6-E8EA-492E-8EB8-CCB679CC2A1B}" srcId="{F7DF649C-63A1-4A5A-A9CF-838B9336395A}" destId="{4A0D9F89-6132-4789-B7AA-7FEEE74CF0E6}" srcOrd="0" destOrd="0" parTransId="{19AE2F77-FADE-4C36-B967-F2946908B379}" sibTransId="{B558E690-829B-4564-BFEF-758FEEE6050A}"/>
    <dgm:cxn modelId="{3B1E6872-C0E4-4CF9-9C62-57C09AF62C6C}" type="presOf" srcId="{FF0CB68E-B6D2-47EA-9593-35FD36EEC70C}" destId="{C4A59252-AB1E-487F-A709-08B781E53348}" srcOrd="0" destOrd="0" presId="urn:microsoft.com/office/officeart/2008/layout/SquareAccentList"/>
    <dgm:cxn modelId="{659A0340-2736-430A-B101-46F258D93240}" type="presOf" srcId="{4B6D130F-5A99-41AB-B593-E07800F84A18}" destId="{6F056679-1B55-4A9A-87F5-D1C51D9ED668}" srcOrd="0" destOrd="0" presId="urn:microsoft.com/office/officeart/2008/layout/SquareAccentList"/>
    <dgm:cxn modelId="{118C2928-5462-4426-B095-C130821CF2B8}" type="presOf" srcId="{D526B56F-C0B2-452E-AA15-0544B2A810A5}" destId="{AED12065-BCBC-464F-A576-2A9CEC2F4FBB}" srcOrd="0" destOrd="0" presId="urn:microsoft.com/office/officeart/2008/layout/SquareAccentList"/>
    <dgm:cxn modelId="{C272F827-60E8-41DD-A56C-60842E74577D}" type="presOf" srcId="{4A0D9F89-6132-4789-B7AA-7FEEE74CF0E6}" destId="{1C03A823-3C5E-4FE5-8C80-75BBB94E9CEC}" srcOrd="0" destOrd="0" presId="urn:microsoft.com/office/officeart/2008/layout/SquareAccentList"/>
    <dgm:cxn modelId="{34B93161-3FC0-45B4-BADF-8A8C29984E01}" type="presParOf" srcId="{C4A59252-AB1E-487F-A709-08B781E53348}" destId="{312C000C-B990-481A-BF0E-8D50CBBEC633}" srcOrd="0" destOrd="0" presId="urn:microsoft.com/office/officeart/2008/layout/SquareAccentList"/>
    <dgm:cxn modelId="{362B2B7C-604C-4468-8C89-DB100D865230}" type="presParOf" srcId="{312C000C-B990-481A-BF0E-8D50CBBEC633}" destId="{3766C296-A428-4F2A-A2F9-E1051DBC90B0}" srcOrd="0" destOrd="0" presId="urn:microsoft.com/office/officeart/2008/layout/SquareAccentList"/>
    <dgm:cxn modelId="{29466BBC-EB59-4D61-A166-11479CA7F117}" type="presParOf" srcId="{3766C296-A428-4F2A-A2F9-E1051DBC90B0}" destId="{EFAB2F64-6054-4258-890F-D29793998DA1}" srcOrd="0" destOrd="0" presId="urn:microsoft.com/office/officeart/2008/layout/SquareAccentList"/>
    <dgm:cxn modelId="{A165C04B-B5AD-48BF-B20E-F42E7F826620}" type="presParOf" srcId="{3766C296-A428-4F2A-A2F9-E1051DBC90B0}" destId="{0FFE9985-50D5-4859-B49A-1CBCC10C13D4}" srcOrd="1" destOrd="0" presId="urn:microsoft.com/office/officeart/2008/layout/SquareAccentList"/>
    <dgm:cxn modelId="{BBDD2D7C-C460-4423-BE1A-58CF023DCC4F}" type="presParOf" srcId="{3766C296-A428-4F2A-A2F9-E1051DBC90B0}" destId="{6F056679-1B55-4A9A-87F5-D1C51D9ED668}" srcOrd="2" destOrd="0" presId="urn:microsoft.com/office/officeart/2008/layout/SquareAccentList"/>
    <dgm:cxn modelId="{56A44142-FD39-4DFC-A38D-506FC41C5BC0}" type="presParOf" srcId="{312C000C-B990-481A-BF0E-8D50CBBEC633}" destId="{AFE39079-6813-43F4-9FA9-4266D4F876FE}" srcOrd="1" destOrd="0" presId="urn:microsoft.com/office/officeart/2008/layout/SquareAccentList"/>
    <dgm:cxn modelId="{B9CD58AF-6655-4C4F-90FD-09BD19D9CA32}" type="presParOf" srcId="{AFE39079-6813-43F4-9FA9-4266D4F876FE}" destId="{3502255A-FA89-4F36-902B-43F5576FE7C7}" srcOrd="0" destOrd="0" presId="urn:microsoft.com/office/officeart/2008/layout/SquareAccentList"/>
    <dgm:cxn modelId="{AE7A3B61-0CBA-408A-A926-515B5E35BD40}" type="presParOf" srcId="{3502255A-FA89-4F36-902B-43F5576FE7C7}" destId="{D85DFB5C-5B91-44E4-9304-A9B987E84753}" srcOrd="0" destOrd="0" presId="urn:microsoft.com/office/officeart/2008/layout/SquareAccentList"/>
    <dgm:cxn modelId="{536F2535-D47C-4656-A1FA-73023EEABD75}" type="presParOf" srcId="{3502255A-FA89-4F36-902B-43F5576FE7C7}" destId="{AED12065-BCBC-464F-A576-2A9CEC2F4FBB}" srcOrd="1" destOrd="0" presId="urn:microsoft.com/office/officeart/2008/layout/SquareAccentList"/>
    <dgm:cxn modelId="{2F118E64-E738-4F15-AFFB-786BEECDD78F}" type="presParOf" srcId="{AFE39079-6813-43F4-9FA9-4266D4F876FE}" destId="{C7C7575F-ECED-4CE6-A1AF-106ED6EB895D}" srcOrd="1" destOrd="0" presId="urn:microsoft.com/office/officeart/2008/layout/SquareAccentList"/>
    <dgm:cxn modelId="{2C358625-8E9B-4708-AE8D-40B3841D79E7}" type="presParOf" srcId="{C7C7575F-ECED-4CE6-A1AF-106ED6EB895D}" destId="{6FD7BE1E-5987-47C9-A8A5-AB93ECFF6F53}" srcOrd="0" destOrd="0" presId="urn:microsoft.com/office/officeart/2008/layout/SquareAccentList"/>
    <dgm:cxn modelId="{75E03706-A06F-4799-80F1-15381904529D}" type="presParOf" srcId="{C7C7575F-ECED-4CE6-A1AF-106ED6EB895D}" destId="{C6FE8A53-90AD-4898-B414-8556EFDB178D}" srcOrd="1" destOrd="0" presId="urn:microsoft.com/office/officeart/2008/layout/SquareAccentList"/>
    <dgm:cxn modelId="{D6869DC1-33DD-44AA-8F2F-30B2316C0236}" type="presParOf" srcId="{C4A59252-AB1E-487F-A709-08B781E53348}" destId="{C71597F3-624D-45DB-98CF-B838D54B4E97}" srcOrd="1" destOrd="0" presId="urn:microsoft.com/office/officeart/2008/layout/SquareAccentList"/>
    <dgm:cxn modelId="{010001FC-48E5-41B8-99D5-29122184904D}" type="presParOf" srcId="{C71597F3-624D-45DB-98CF-B838D54B4E97}" destId="{CFAF9915-9EA4-419B-9B00-8C6C37D2943E}" srcOrd="0" destOrd="0" presId="urn:microsoft.com/office/officeart/2008/layout/SquareAccentList"/>
    <dgm:cxn modelId="{FE881432-CDB7-471E-8A75-0ED9B14722F9}" type="presParOf" srcId="{CFAF9915-9EA4-419B-9B00-8C6C37D2943E}" destId="{7F8CB854-9707-4700-B743-C0F6F10B9479}" srcOrd="0" destOrd="0" presId="urn:microsoft.com/office/officeart/2008/layout/SquareAccentList"/>
    <dgm:cxn modelId="{34845BED-1CCD-46BB-BEC4-81D5C2190632}" type="presParOf" srcId="{CFAF9915-9EA4-419B-9B00-8C6C37D2943E}" destId="{FCD79CF7-E661-45DD-9E74-DE1BF45C2B79}" srcOrd="1" destOrd="0" presId="urn:microsoft.com/office/officeart/2008/layout/SquareAccentList"/>
    <dgm:cxn modelId="{2CF1166A-38E7-40F3-92C9-8749DC682A7F}" type="presParOf" srcId="{CFAF9915-9EA4-419B-9B00-8C6C37D2943E}" destId="{FA860E3C-FAEB-401E-8A22-10EF61D1BE0B}" srcOrd="2" destOrd="0" presId="urn:microsoft.com/office/officeart/2008/layout/SquareAccentList"/>
    <dgm:cxn modelId="{71A0E7B5-4C5A-49CC-80CB-2E42E704763E}" type="presParOf" srcId="{C71597F3-624D-45DB-98CF-B838D54B4E97}" destId="{A2F2AEFE-E316-42E8-9CB7-C67E2D7F6638}" srcOrd="1" destOrd="0" presId="urn:microsoft.com/office/officeart/2008/layout/SquareAccentList"/>
    <dgm:cxn modelId="{EB1F4399-43C5-481D-B973-32C5232F0F2D}" type="presParOf" srcId="{A2F2AEFE-E316-42E8-9CB7-C67E2D7F6638}" destId="{CF86642A-4A2B-4094-8416-99FC3CCC67C4}" srcOrd="0" destOrd="0" presId="urn:microsoft.com/office/officeart/2008/layout/SquareAccentList"/>
    <dgm:cxn modelId="{50FD58E1-CAAF-4C1D-8882-67B31A036FB8}" type="presParOf" srcId="{CF86642A-4A2B-4094-8416-99FC3CCC67C4}" destId="{46EE1715-5C62-4829-A54B-1C997B9AFF24}" srcOrd="0" destOrd="0" presId="urn:microsoft.com/office/officeart/2008/layout/SquareAccentList"/>
    <dgm:cxn modelId="{4C5DC57B-8CDB-4F9B-922A-DF5F510F7343}" type="presParOf" srcId="{CF86642A-4A2B-4094-8416-99FC3CCC67C4}" destId="{1C03A823-3C5E-4FE5-8C80-75BBB94E9CE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ED8E0F-566F-4ACD-9246-F61D6313A12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AAF78320-8F5F-4024-919B-5B432215525B}">
      <dgm:prSet phldrT="[Κείμενο]"/>
      <dgm:spPr/>
      <dgm:t>
        <a:bodyPr/>
        <a:lstStyle/>
        <a:p>
          <a:r>
            <a:rPr lang="el-GR" dirty="0" smtClean="0"/>
            <a:t>Παρακολούθηση μιας σύνδεσης</a:t>
          </a:r>
          <a:endParaRPr lang="el-GR" dirty="0"/>
        </a:p>
      </dgm:t>
    </dgm:pt>
    <dgm:pt modelId="{646FFD2B-D313-49DB-8BB8-6B7F0EDFE641}" type="parTrans" cxnId="{2E768631-E146-4390-93A7-09D4676081C6}">
      <dgm:prSet/>
      <dgm:spPr/>
      <dgm:t>
        <a:bodyPr/>
        <a:lstStyle/>
        <a:p>
          <a:endParaRPr lang="el-GR"/>
        </a:p>
      </dgm:t>
    </dgm:pt>
    <dgm:pt modelId="{CD9EF401-7CD0-4421-BF7F-ACEA01E4CFA2}" type="sibTrans" cxnId="{2E768631-E146-4390-93A7-09D4676081C6}">
      <dgm:prSet/>
      <dgm:spPr/>
      <dgm:t>
        <a:bodyPr/>
        <a:lstStyle/>
        <a:p>
          <a:endParaRPr lang="el-GR"/>
        </a:p>
      </dgm:t>
    </dgm:pt>
    <dgm:pt modelId="{5EF6A178-13A3-471F-8542-B2F33031ED27}">
      <dgm:prSet phldrT="[Κείμενο]"/>
      <dgm:spPr/>
      <dgm:t>
        <a:bodyPr/>
        <a:lstStyle/>
        <a:p>
          <a:r>
            <a:rPr lang="el-GR" dirty="0" smtClean="0"/>
            <a:t>Μέτρηση κάποιου χαρακτηριστικού </a:t>
          </a:r>
          <a:endParaRPr lang="el-GR" dirty="0"/>
        </a:p>
      </dgm:t>
    </dgm:pt>
    <dgm:pt modelId="{67A8D3B4-DE28-4298-A644-27148E478400}" type="parTrans" cxnId="{A3B47417-D373-40F9-84CA-70FCB0495FC0}">
      <dgm:prSet/>
      <dgm:spPr/>
      <dgm:t>
        <a:bodyPr/>
        <a:lstStyle/>
        <a:p>
          <a:endParaRPr lang="el-GR"/>
        </a:p>
      </dgm:t>
    </dgm:pt>
    <dgm:pt modelId="{CA4521E1-39DA-4E62-AA46-B3421B62016E}" type="sibTrans" cxnId="{A3B47417-D373-40F9-84CA-70FCB0495FC0}">
      <dgm:prSet/>
      <dgm:spPr/>
      <dgm:t>
        <a:bodyPr/>
        <a:lstStyle/>
        <a:p>
          <a:endParaRPr lang="el-GR"/>
        </a:p>
      </dgm:t>
    </dgm:pt>
    <dgm:pt modelId="{634DE2C8-C0BD-464C-9A0A-F763756EF310}">
      <dgm:prSet phldrT="[Κείμενο]"/>
      <dgm:spPr/>
      <dgm:t>
        <a:bodyPr/>
        <a:lstStyle/>
        <a:p>
          <a:r>
            <a:rPr lang="el-GR" dirty="0" smtClean="0"/>
            <a:t>Υπολογισμός </a:t>
          </a:r>
          <a:r>
            <a:rPr lang="en-US" dirty="0" smtClean="0"/>
            <a:t>LQE</a:t>
          </a:r>
          <a:endParaRPr lang="el-GR" dirty="0"/>
        </a:p>
      </dgm:t>
    </dgm:pt>
    <dgm:pt modelId="{40C54668-2507-4C47-95C2-CB5EFDA62367}" type="parTrans" cxnId="{40B71969-C9FB-4499-B6B7-2F29734D79AF}">
      <dgm:prSet/>
      <dgm:spPr/>
      <dgm:t>
        <a:bodyPr/>
        <a:lstStyle/>
        <a:p>
          <a:endParaRPr lang="el-GR"/>
        </a:p>
      </dgm:t>
    </dgm:pt>
    <dgm:pt modelId="{26051E8C-E804-4902-894E-F4A04D1446CE}" type="sibTrans" cxnId="{40B71969-C9FB-4499-B6B7-2F29734D79AF}">
      <dgm:prSet/>
      <dgm:spPr/>
      <dgm:t>
        <a:bodyPr/>
        <a:lstStyle/>
        <a:p>
          <a:endParaRPr lang="el-GR"/>
        </a:p>
      </dgm:t>
    </dgm:pt>
    <dgm:pt modelId="{799DB989-4574-4263-9782-092B1AA3170C}">
      <dgm:prSet phldrT="[Κείμενο]"/>
      <dgm:spPr/>
      <dgm:t>
        <a:bodyPr/>
        <a:lstStyle/>
        <a:p>
          <a:r>
            <a:rPr lang="el-GR" dirty="0" smtClean="0"/>
            <a:t>Ενεργή Παρακολούθηση</a:t>
          </a:r>
          <a:endParaRPr lang="el-GR" dirty="0"/>
        </a:p>
      </dgm:t>
    </dgm:pt>
    <dgm:pt modelId="{1CD65009-E79C-4CAA-9AC5-C81C1B9770FD}" type="parTrans" cxnId="{7B3FC19F-536E-41E9-A915-EB26BBFCC3AE}">
      <dgm:prSet/>
      <dgm:spPr/>
      <dgm:t>
        <a:bodyPr/>
        <a:lstStyle/>
        <a:p>
          <a:endParaRPr lang="el-GR"/>
        </a:p>
      </dgm:t>
    </dgm:pt>
    <dgm:pt modelId="{5EC54547-871C-47C4-AF9C-83768C03777F}" type="sibTrans" cxnId="{7B3FC19F-536E-41E9-A915-EB26BBFCC3AE}">
      <dgm:prSet/>
      <dgm:spPr/>
      <dgm:t>
        <a:bodyPr/>
        <a:lstStyle/>
        <a:p>
          <a:endParaRPr lang="el-GR"/>
        </a:p>
      </dgm:t>
    </dgm:pt>
    <dgm:pt modelId="{F2A85919-D029-415E-91BC-C7B667AB029E}">
      <dgm:prSet phldrT="[Κείμενο]"/>
      <dgm:spPr/>
      <dgm:t>
        <a:bodyPr/>
        <a:lstStyle/>
        <a:p>
          <a:r>
            <a:rPr lang="el-GR" dirty="0" smtClean="0"/>
            <a:t>Παθητική Παρακολούθηση</a:t>
          </a:r>
          <a:endParaRPr lang="el-GR" dirty="0"/>
        </a:p>
      </dgm:t>
    </dgm:pt>
    <dgm:pt modelId="{8F3EEB22-B964-4EFB-8CBE-F8571B6C0D3E}" type="parTrans" cxnId="{BD36ECEC-4EE6-47EF-8400-34A011EF69C8}">
      <dgm:prSet/>
      <dgm:spPr/>
      <dgm:t>
        <a:bodyPr/>
        <a:lstStyle/>
        <a:p>
          <a:endParaRPr lang="el-GR"/>
        </a:p>
      </dgm:t>
    </dgm:pt>
    <dgm:pt modelId="{F7CA4333-437C-454F-BDD9-ED8DE8D3E644}" type="sibTrans" cxnId="{BD36ECEC-4EE6-47EF-8400-34A011EF69C8}">
      <dgm:prSet/>
      <dgm:spPr/>
      <dgm:t>
        <a:bodyPr/>
        <a:lstStyle/>
        <a:p>
          <a:endParaRPr lang="el-GR"/>
        </a:p>
      </dgm:t>
    </dgm:pt>
    <dgm:pt modelId="{5CBD14A6-9BEE-4224-9C19-6E7F7E48B0FD}">
      <dgm:prSet phldrT="[Κείμενο]"/>
      <dgm:spPr/>
      <dgm:t>
        <a:bodyPr/>
        <a:lstStyle/>
        <a:p>
          <a:r>
            <a:rPr lang="el-GR" dirty="0" smtClean="0"/>
            <a:t>Εκτίμηση ποιότητας σύνδεσης</a:t>
          </a:r>
          <a:endParaRPr lang="el-GR" dirty="0"/>
        </a:p>
      </dgm:t>
    </dgm:pt>
    <dgm:pt modelId="{7760EF65-FD27-4174-91DE-521F1CCDDB36}" type="parTrans" cxnId="{EEE91956-6718-4EF5-A78B-F7104A120D93}">
      <dgm:prSet/>
      <dgm:spPr/>
      <dgm:t>
        <a:bodyPr/>
        <a:lstStyle/>
        <a:p>
          <a:endParaRPr lang="el-GR"/>
        </a:p>
      </dgm:t>
    </dgm:pt>
    <dgm:pt modelId="{33FB9D75-1196-4EE3-93DE-27606A1E5F84}" type="sibTrans" cxnId="{EEE91956-6718-4EF5-A78B-F7104A120D93}">
      <dgm:prSet/>
      <dgm:spPr/>
      <dgm:t>
        <a:bodyPr/>
        <a:lstStyle/>
        <a:p>
          <a:endParaRPr lang="el-GR"/>
        </a:p>
      </dgm:t>
    </dgm:pt>
    <dgm:pt modelId="{86C8BD84-8919-43D6-B5AC-B582C12F56C0}">
      <dgm:prSet phldrT="[Κείμενο]"/>
      <dgm:spPr/>
      <dgm:t>
        <a:bodyPr/>
        <a:lstStyle/>
        <a:p>
          <a:r>
            <a:rPr lang="el-GR" dirty="0" smtClean="0"/>
            <a:t>Υ</a:t>
          </a:r>
          <a:r>
            <a:rPr lang="en-GB" dirty="0" smtClean="0"/>
            <a:t>β</a:t>
          </a:r>
          <a:r>
            <a:rPr lang="en-GB" dirty="0" err="1" smtClean="0"/>
            <a:t>ριδική</a:t>
          </a:r>
          <a:r>
            <a:rPr lang="en-GB" dirty="0" smtClean="0"/>
            <a:t> </a:t>
          </a:r>
          <a:r>
            <a:rPr lang="el-GR" dirty="0" smtClean="0"/>
            <a:t>Π</a:t>
          </a:r>
          <a:r>
            <a:rPr lang="en-GB" dirty="0" smtClean="0"/>
            <a:t>αρα</a:t>
          </a:r>
          <a:r>
            <a:rPr lang="en-GB" dirty="0" err="1" smtClean="0"/>
            <a:t>κολούθηση</a:t>
          </a:r>
          <a:endParaRPr lang="el-GR" dirty="0"/>
        </a:p>
      </dgm:t>
    </dgm:pt>
    <dgm:pt modelId="{CEE80B55-9B1F-4AD4-B4EF-72941053BABC}" type="parTrans" cxnId="{EE374AE4-CEB0-4D3F-8346-058E65FA2670}">
      <dgm:prSet/>
      <dgm:spPr/>
      <dgm:t>
        <a:bodyPr/>
        <a:lstStyle/>
        <a:p>
          <a:endParaRPr lang="el-GR"/>
        </a:p>
      </dgm:t>
    </dgm:pt>
    <dgm:pt modelId="{CCF51085-BE93-4660-BE59-B9FD39E3E7F6}" type="sibTrans" cxnId="{EE374AE4-CEB0-4D3F-8346-058E65FA2670}">
      <dgm:prSet/>
      <dgm:spPr/>
      <dgm:t>
        <a:bodyPr/>
        <a:lstStyle/>
        <a:p>
          <a:endParaRPr lang="el-GR"/>
        </a:p>
      </dgm:t>
    </dgm:pt>
    <dgm:pt modelId="{1E6C038A-059B-459D-A728-9AD2699307A1}">
      <dgm:prSet phldrT="[Κείμενο]"/>
      <dgm:spPr/>
      <dgm:t>
        <a:bodyPr/>
        <a:lstStyle/>
        <a:p>
          <a:r>
            <a:rPr lang="en-GB" dirty="0" smtClean="0"/>
            <a:t> </a:t>
          </a:r>
          <a:r>
            <a:rPr lang="el-GR" dirty="0" smtClean="0"/>
            <a:t>Μέτρηση Χαρακτηριστικού:</a:t>
          </a:r>
          <a:endParaRPr lang="el-GR" dirty="0"/>
        </a:p>
      </dgm:t>
    </dgm:pt>
    <dgm:pt modelId="{337DAE1A-41B8-43F8-97B2-D767E0497D8B}" type="parTrans" cxnId="{4420A891-46C2-4E07-82A7-8BCD8069581D}">
      <dgm:prSet/>
      <dgm:spPr/>
      <dgm:t>
        <a:bodyPr/>
        <a:lstStyle/>
        <a:p>
          <a:endParaRPr lang="el-GR"/>
        </a:p>
      </dgm:t>
    </dgm:pt>
    <dgm:pt modelId="{1E3F117B-7514-4F97-AB92-44617CEB4BCB}" type="sibTrans" cxnId="{4420A891-46C2-4E07-82A7-8BCD8069581D}">
      <dgm:prSet/>
      <dgm:spPr/>
      <dgm:t>
        <a:bodyPr/>
        <a:lstStyle/>
        <a:p>
          <a:endParaRPr lang="el-GR"/>
        </a:p>
      </dgm:t>
    </dgm:pt>
    <dgm:pt modelId="{8EEE8D19-3D5E-4FC7-9160-F77BE98EEBDC}">
      <dgm:prSet phldrT="[Κείμενο]"/>
      <dgm:spPr/>
      <dgm:t>
        <a:bodyPr/>
        <a:lstStyle/>
        <a:p>
          <a:r>
            <a:rPr lang="el-GR" dirty="0" smtClean="0"/>
            <a:t>Παρακολούθηση Σύνδεσης:</a:t>
          </a:r>
          <a:endParaRPr lang="el-GR" dirty="0"/>
        </a:p>
      </dgm:t>
    </dgm:pt>
    <dgm:pt modelId="{A4A39FE4-F84D-4D14-B1CA-B1268A99D3F4}" type="sibTrans" cxnId="{C1EA0CA8-8A61-4F6A-88F7-B3F65E77D698}">
      <dgm:prSet/>
      <dgm:spPr/>
      <dgm:t>
        <a:bodyPr/>
        <a:lstStyle/>
        <a:p>
          <a:endParaRPr lang="el-GR"/>
        </a:p>
      </dgm:t>
    </dgm:pt>
    <dgm:pt modelId="{7D8AB305-FF67-42CB-8774-BF54AF2AC57F}" type="parTrans" cxnId="{C1EA0CA8-8A61-4F6A-88F7-B3F65E77D698}">
      <dgm:prSet/>
      <dgm:spPr/>
      <dgm:t>
        <a:bodyPr/>
        <a:lstStyle/>
        <a:p>
          <a:endParaRPr lang="el-GR"/>
        </a:p>
      </dgm:t>
    </dgm:pt>
    <dgm:pt modelId="{2FF3DF62-CFB0-4A0F-8E6C-42C935F827A6}">
      <dgm:prSet phldrT="[Κείμενο]"/>
      <dgm:spPr/>
      <dgm:t>
        <a:bodyPr/>
        <a:lstStyle/>
        <a:p>
          <a:r>
            <a:rPr lang="el-GR" dirty="0" smtClean="0"/>
            <a:t> Πακέτα δεδομένων/</a:t>
          </a:r>
          <a:r>
            <a:rPr lang="en-US" dirty="0" smtClean="0"/>
            <a:t>ACK</a:t>
          </a:r>
          <a:endParaRPr lang="el-GR" dirty="0"/>
        </a:p>
      </dgm:t>
    </dgm:pt>
    <dgm:pt modelId="{2AF192AF-27C4-4777-9B7C-AC211B476BF4}" type="parTrans" cxnId="{53DD4754-B54D-460D-A557-01178ED8E7F7}">
      <dgm:prSet/>
      <dgm:spPr/>
      <dgm:t>
        <a:bodyPr/>
        <a:lstStyle/>
        <a:p>
          <a:endParaRPr lang="el-GR"/>
        </a:p>
      </dgm:t>
    </dgm:pt>
    <dgm:pt modelId="{729952A1-81EE-4D3A-A3D2-9005F5E931D5}" type="sibTrans" cxnId="{53DD4754-B54D-460D-A557-01178ED8E7F7}">
      <dgm:prSet/>
      <dgm:spPr/>
      <dgm:t>
        <a:bodyPr/>
        <a:lstStyle/>
        <a:p>
          <a:endParaRPr lang="el-GR"/>
        </a:p>
      </dgm:t>
    </dgm:pt>
    <dgm:pt modelId="{495ECD88-3478-4F5D-B7AA-D220B0E3DAEB}">
      <dgm:prSet phldrT="[Κείμενο]"/>
      <dgm:spPr/>
      <dgm:t>
        <a:bodyPr/>
        <a:lstStyle/>
        <a:p>
          <a:r>
            <a:rPr lang="en-US" dirty="0" smtClean="0"/>
            <a:t>RSSI/LQI</a:t>
          </a:r>
          <a:endParaRPr lang="el-GR" dirty="0"/>
        </a:p>
      </dgm:t>
    </dgm:pt>
    <dgm:pt modelId="{B143526F-37FD-4201-850B-0F693F96DA16}" type="parTrans" cxnId="{8EA9CC1E-0B43-469B-BC38-C7465F0737E9}">
      <dgm:prSet/>
      <dgm:spPr/>
      <dgm:t>
        <a:bodyPr/>
        <a:lstStyle/>
        <a:p>
          <a:endParaRPr lang="el-GR"/>
        </a:p>
      </dgm:t>
    </dgm:pt>
    <dgm:pt modelId="{96E3062F-0738-4D14-A035-601282D4CB06}" type="sibTrans" cxnId="{8EA9CC1E-0B43-469B-BC38-C7465F0737E9}">
      <dgm:prSet/>
      <dgm:spPr/>
      <dgm:t>
        <a:bodyPr/>
        <a:lstStyle/>
        <a:p>
          <a:endParaRPr lang="el-GR"/>
        </a:p>
      </dgm:t>
    </dgm:pt>
    <dgm:pt modelId="{D93352DF-D310-48E0-8741-B12124E880C0}">
      <dgm:prSet phldrT="[Κείμενο]"/>
      <dgm:spPr/>
      <dgm:t>
        <a:bodyPr/>
        <a:lstStyle/>
        <a:p>
          <a:r>
            <a:rPr lang="en-US" dirty="0" smtClean="0"/>
            <a:t>LQEs</a:t>
          </a:r>
          <a:endParaRPr lang="el-GR" dirty="0"/>
        </a:p>
      </dgm:t>
    </dgm:pt>
    <dgm:pt modelId="{05AAAD40-2B15-4AFC-968F-A038E6F2A217}" type="parTrans" cxnId="{AC32CE09-947A-4D2F-844D-26BE4D6CFE98}">
      <dgm:prSet/>
      <dgm:spPr/>
      <dgm:t>
        <a:bodyPr/>
        <a:lstStyle/>
        <a:p>
          <a:endParaRPr lang="el-GR"/>
        </a:p>
      </dgm:t>
    </dgm:pt>
    <dgm:pt modelId="{28501F71-0833-419B-842A-6B2169DE1E8B}" type="sibTrans" cxnId="{AC32CE09-947A-4D2F-844D-26BE4D6CFE98}">
      <dgm:prSet/>
      <dgm:spPr/>
      <dgm:t>
        <a:bodyPr/>
        <a:lstStyle/>
        <a:p>
          <a:endParaRPr lang="el-GR"/>
        </a:p>
      </dgm:t>
    </dgm:pt>
    <dgm:pt modelId="{9F563726-99DC-438A-87EC-12A755A90EBA}">
      <dgm:prSet phldrT="[Κείμενο]"/>
      <dgm:spPr/>
      <dgm:t>
        <a:bodyPr/>
        <a:lstStyle/>
        <a:p>
          <a:r>
            <a:rPr lang="en-US" dirty="0" smtClean="0"/>
            <a:t>PRR/WMEWMA/</a:t>
          </a:r>
          <a:endParaRPr lang="el-GR" dirty="0"/>
        </a:p>
      </dgm:t>
    </dgm:pt>
    <dgm:pt modelId="{4FC05991-4DD9-465C-A333-62585937BC94}" type="parTrans" cxnId="{DEB58FCB-7944-4113-8257-544C67DE9384}">
      <dgm:prSet/>
      <dgm:spPr/>
      <dgm:t>
        <a:bodyPr/>
        <a:lstStyle/>
        <a:p>
          <a:endParaRPr lang="el-GR"/>
        </a:p>
      </dgm:t>
    </dgm:pt>
    <dgm:pt modelId="{CF8A15A2-2A69-441B-AA5C-FDCD08102529}" type="sibTrans" cxnId="{DEB58FCB-7944-4113-8257-544C67DE9384}">
      <dgm:prSet/>
      <dgm:spPr/>
      <dgm:t>
        <a:bodyPr/>
        <a:lstStyle/>
        <a:p>
          <a:endParaRPr lang="el-GR"/>
        </a:p>
      </dgm:t>
    </dgm:pt>
    <dgm:pt modelId="{3E9374F0-C5BD-45EC-ABD4-5D30EAC996DA}">
      <dgm:prSet phldrT="[Κείμενο]"/>
      <dgm:spPr/>
      <dgm:t>
        <a:bodyPr/>
        <a:lstStyle/>
        <a:p>
          <a:r>
            <a:rPr lang="en-US" dirty="0" smtClean="0"/>
            <a:t>SNR/RSSI/LQI</a:t>
          </a:r>
          <a:endParaRPr lang="el-GR" dirty="0"/>
        </a:p>
      </dgm:t>
    </dgm:pt>
    <dgm:pt modelId="{9491F98F-4BAF-4EE4-9BE1-7F7DDC7AB963}" type="parTrans" cxnId="{9E0DCD89-F0B2-4DFA-AAE5-9F7FC09D256E}">
      <dgm:prSet/>
      <dgm:spPr/>
      <dgm:t>
        <a:bodyPr/>
        <a:lstStyle/>
        <a:p>
          <a:endParaRPr lang="el-GR"/>
        </a:p>
      </dgm:t>
    </dgm:pt>
    <dgm:pt modelId="{378D28A7-4EA6-4511-ADF4-19943022DE2B}" type="sibTrans" cxnId="{9E0DCD89-F0B2-4DFA-AAE5-9F7FC09D256E}">
      <dgm:prSet/>
      <dgm:spPr/>
      <dgm:t>
        <a:bodyPr/>
        <a:lstStyle/>
        <a:p>
          <a:endParaRPr lang="el-GR"/>
        </a:p>
      </dgm:t>
    </dgm:pt>
    <dgm:pt modelId="{23A3618D-5937-4E95-9B24-281125BED44B}">
      <dgm:prSet phldrT="[Κείμενο]"/>
      <dgm:spPr/>
      <dgm:t>
        <a:bodyPr/>
        <a:lstStyle/>
        <a:p>
          <a:r>
            <a:rPr lang="en-US" dirty="0" smtClean="0"/>
            <a:t>RNP/ETX/LI</a:t>
          </a:r>
          <a:endParaRPr lang="el-GR" dirty="0"/>
        </a:p>
      </dgm:t>
    </dgm:pt>
    <dgm:pt modelId="{ED72FD3A-0C73-4F7F-B35C-19169E4C9B40}" type="parTrans" cxnId="{BD28FB17-FC60-4D27-80C9-0D244EC67193}">
      <dgm:prSet/>
      <dgm:spPr/>
      <dgm:t>
        <a:bodyPr/>
        <a:lstStyle/>
        <a:p>
          <a:endParaRPr lang="el-GR"/>
        </a:p>
      </dgm:t>
    </dgm:pt>
    <dgm:pt modelId="{3C5C2FDC-2697-4AC0-AF27-DBDDC407E1A4}" type="sibTrans" cxnId="{BD28FB17-FC60-4D27-80C9-0D244EC67193}">
      <dgm:prSet/>
      <dgm:spPr/>
      <dgm:t>
        <a:bodyPr/>
        <a:lstStyle/>
        <a:p>
          <a:endParaRPr lang="el-GR"/>
        </a:p>
      </dgm:t>
    </dgm:pt>
    <dgm:pt modelId="{902A018B-7BFA-4829-8422-FC80915594F8}">
      <dgm:prSet phldrT="[Κείμενο]"/>
      <dgm:spPr/>
      <dgm:t>
        <a:bodyPr/>
        <a:lstStyle/>
        <a:p>
          <a:r>
            <a:rPr lang="el-GR" dirty="0" smtClean="0"/>
            <a:t>Εκτίμηση Ποιότητας Σύνδεσης</a:t>
          </a:r>
          <a:endParaRPr lang="el-GR" dirty="0"/>
        </a:p>
      </dgm:t>
    </dgm:pt>
    <dgm:pt modelId="{91214B12-FD59-4EB7-8F70-E8E9C7972558}" type="parTrans" cxnId="{2BC20A19-BFEA-4EA1-8860-DAB3951B1D9C}">
      <dgm:prSet/>
      <dgm:spPr/>
    </dgm:pt>
    <dgm:pt modelId="{D2A2187F-9ACD-4A46-A026-A6FF3DCDE245}" type="sibTrans" cxnId="{2BC20A19-BFEA-4EA1-8860-DAB3951B1D9C}">
      <dgm:prSet/>
      <dgm:spPr/>
    </dgm:pt>
    <dgm:pt modelId="{47558C03-F1B5-4B27-BF60-5E771AD92275}">
      <dgm:prSet phldrT="[Κείμενο]"/>
      <dgm:spPr/>
      <dgm:t>
        <a:bodyPr/>
        <a:lstStyle/>
        <a:p>
          <a:r>
            <a:rPr lang="el-GR" dirty="0" smtClean="0"/>
            <a:t>Φυσικό χαρακτηριστικό</a:t>
          </a:r>
          <a:endParaRPr lang="el-GR" dirty="0"/>
        </a:p>
      </dgm:t>
    </dgm:pt>
    <dgm:pt modelId="{C41216AA-0899-4EC4-A3A9-0B61AB14492B}" type="parTrans" cxnId="{59D903A5-0FC5-405C-9FFC-767128D72725}">
      <dgm:prSet/>
      <dgm:spPr/>
    </dgm:pt>
    <dgm:pt modelId="{CD3B2207-9C05-431A-8304-8A1F366702D3}" type="sibTrans" cxnId="{59D903A5-0FC5-405C-9FFC-767128D72725}">
      <dgm:prSet/>
      <dgm:spPr/>
    </dgm:pt>
    <dgm:pt modelId="{EDF1A269-2163-4745-86FF-80CD7CF9945B}">
      <dgm:prSet phldrT="[Κείμενο]"/>
      <dgm:spPr/>
      <dgm:t>
        <a:bodyPr/>
        <a:lstStyle/>
        <a:p>
          <a:r>
            <a:rPr lang="el-GR" dirty="0" smtClean="0"/>
            <a:t>Τιμή μιας κλάσης</a:t>
          </a:r>
          <a:endParaRPr lang="el-GR" dirty="0"/>
        </a:p>
      </dgm:t>
    </dgm:pt>
    <dgm:pt modelId="{D6ECE420-9709-4F69-975F-FC3C4332A8C0}" type="parTrans" cxnId="{6398ECA4-CD73-4471-9314-742EFBB65F54}">
      <dgm:prSet/>
      <dgm:spPr/>
    </dgm:pt>
    <dgm:pt modelId="{48A075C7-EBD3-49BF-9266-627E8A443820}" type="sibTrans" cxnId="{6398ECA4-CD73-4471-9314-742EFBB65F54}">
      <dgm:prSet/>
      <dgm:spPr/>
    </dgm:pt>
    <dgm:pt modelId="{B4D873D7-1981-4FB2-B701-1B168D41E863}" type="pres">
      <dgm:prSet presAssocID="{6CED8E0F-566F-4ACD-9246-F61D6313A12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F1C5567F-23E9-45C4-B069-2A568A6EEEA4}" type="pres">
      <dgm:prSet presAssocID="{6CED8E0F-566F-4ACD-9246-F61D6313A124}" presName="hierFlow" presStyleCnt="0"/>
      <dgm:spPr/>
    </dgm:pt>
    <dgm:pt modelId="{E8D7C107-2897-4B38-B9D2-3E12E2930374}" type="pres">
      <dgm:prSet presAssocID="{6CED8E0F-566F-4ACD-9246-F61D6313A124}" presName="firstBuf" presStyleCnt="0"/>
      <dgm:spPr/>
    </dgm:pt>
    <dgm:pt modelId="{E862B8A5-1A47-4301-9212-FFAE6820D440}" type="pres">
      <dgm:prSet presAssocID="{6CED8E0F-566F-4ACD-9246-F61D6313A12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5D8C9C8-B30F-48A8-95F0-396B9016C345}" type="pres">
      <dgm:prSet presAssocID="{AAF78320-8F5F-4024-919B-5B432215525B}" presName="Name14" presStyleCnt="0"/>
      <dgm:spPr/>
    </dgm:pt>
    <dgm:pt modelId="{9A3E46AE-413E-4341-9383-E9688D7C317B}" type="pres">
      <dgm:prSet presAssocID="{AAF78320-8F5F-4024-919B-5B432215525B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7F4870C2-3145-4270-B160-AB64790AC9A9}" type="pres">
      <dgm:prSet presAssocID="{AAF78320-8F5F-4024-919B-5B432215525B}" presName="hierChild2" presStyleCnt="0"/>
      <dgm:spPr/>
    </dgm:pt>
    <dgm:pt modelId="{AAE8359A-A6C5-4BC1-916F-C5A303FB286F}" type="pres">
      <dgm:prSet presAssocID="{67A8D3B4-DE28-4298-A644-27148E478400}" presName="Name19" presStyleLbl="parChTrans1D2" presStyleIdx="0" presStyleCnt="1"/>
      <dgm:spPr/>
      <dgm:t>
        <a:bodyPr/>
        <a:lstStyle/>
        <a:p>
          <a:endParaRPr lang="el-GR"/>
        </a:p>
      </dgm:t>
    </dgm:pt>
    <dgm:pt modelId="{A32B6BC3-8753-44DE-9EC5-AB481C6BFA2E}" type="pres">
      <dgm:prSet presAssocID="{5EF6A178-13A3-471F-8542-B2F33031ED27}" presName="Name21" presStyleCnt="0"/>
      <dgm:spPr/>
    </dgm:pt>
    <dgm:pt modelId="{479272C8-450C-4505-984E-DABD0424F8AA}" type="pres">
      <dgm:prSet presAssocID="{5EF6A178-13A3-471F-8542-B2F33031ED27}" presName="level2Shape" presStyleLbl="node2" presStyleIdx="0" presStyleCnt="1"/>
      <dgm:spPr/>
      <dgm:t>
        <a:bodyPr/>
        <a:lstStyle/>
        <a:p>
          <a:endParaRPr lang="el-GR"/>
        </a:p>
      </dgm:t>
    </dgm:pt>
    <dgm:pt modelId="{69DB46F0-548E-4655-A6A5-A7CE1561858E}" type="pres">
      <dgm:prSet presAssocID="{5EF6A178-13A3-471F-8542-B2F33031ED27}" presName="hierChild3" presStyleCnt="0"/>
      <dgm:spPr/>
    </dgm:pt>
    <dgm:pt modelId="{4FB325BF-4F08-476E-8642-84CE47A602AE}" type="pres">
      <dgm:prSet presAssocID="{40C54668-2507-4C47-95C2-CB5EFDA62367}" presName="Name19" presStyleLbl="parChTrans1D3" presStyleIdx="0" presStyleCnt="1"/>
      <dgm:spPr/>
      <dgm:t>
        <a:bodyPr/>
        <a:lstStyle/>
        <a:p>
          <a:endParaRPr lang="el-GR"/>
        </a:p>
      </dgm:t>
    </dgm:pt>
    <dgm:pt modelId="{34FC48F6-45F3-4838-844B-AB9A60E61B68}" type="pres">
      <dgm:prSet presAssocID="{634DE2C8-C0BD-464C-9A0A-F763756EF310}" presName="Name21" presStyleCnt="0"/>
      <dgm:spPr/>
    </dgm:pt>
    <dgm:pt modelId="{A2EF39FB-39C4-4E60-AFDE-C1F4D7E7D620}" type="pres">
      <dgm:prSet presAssocID="{634DE2C8-C0BD-464C-9A0A-F763756EF310}" presName="level2Shape" presStyleLbl="node3" presStyleIdx="0" presStyleCnt="1"/>
      <dgm:spPr/>
      <dgm:t>
        <a:bodyPr/>
        <a:lstStyle/>
        <a:p>
          <a:endParaRPr lang="el-GR"/>
        </a:p>
      </dgm:t>
    </dgm:pt>
    <dgm:pt modelId="{C9F089CC-7DCE-4100-BE0D-55C8E05F794E}" type="pres">
      <dgm:prSet presAssocID="{634DE2C8-C0BD-464C-9A0A-F763756EF310}" presName="hierChild3" presStyleCnt="0"/>
      <dgm:spPr/>
    </dgm:pt>
    <dgm:pt modelId="{ADD0ED8B-C5B4-44F5-9BDE-C4F1CA11756B}" type="pres">
      <dgm:prSet presAssocID="{7760EF65-FD27-4174-91DE-521F1CCDDB36}" presName="Name19" presStyleLbl="parChTrans1D4" presStyleIdx="0" presStyleCnt="1"/>
      <dgm:spPr/>
      <dgm:t>
        <a:bodyPr/>
        <a:lstStyle/>
        <a:p>
          <a:endParaRPr lang="el-GR"/>
        </a:p>
      </dgm:t>
    </dgm:pt>
    <dgm:pt modelId="{B9974428-5A62-43B8-B464-3459A9B867B2}" type="pres">
      <dgm:prSet presAssocID="{5CBD14A6-9BEE-4224-9C19-6E7F7E48B0FD}" presName="Name21" presStyleCnt="0"/>
      <dgm:spPr/>
    </dgm:pt>
    <dgm:pt modelId="{826C72B1-C986-4125-B2A4-7B8CB9E7658C}" type="pres">
      <dgm:prSet presAssocID="{5CBD14A6-9BEE-4224-9C19-6E7F7E48B0FD}" presName="level2Shape" presStyleLbl="node4" presStyleIdx="0" presStyleCnt="1"/>
      <dgm:spPr/>
      <dgm:t>
        <a:bodyPr/>
        <a:lstStyle/>
        <a:p>
          <a:endParaRPr lang="el-GR"/>
        </a:p>
      </dgm:t>
    </dgm:pt>
    <dgm:pt modelId="{A2997B74-9D80-4F36-A9D6-BBC1AC178390}" type="pres">
      <dgm:prSet presAssocID="{5CBD14A6-9BEE-4224-9C19-6E7F7E48B0FD}" presName="hierChild3" presStyleCnt="0"/>
      <dgm:spPr/>
    </dgm:pt>
    <dgm:pt modelId="{30F3F5CA-3587-4832-94EB-1240778738FD}" type="pres">
      <dgm:prSet presAssocID="{6CED8E0F-566F-4ACD-9246-F61D6313A124}" presName="bgShapesFlow" presStyleCnt="0"/>
      <dgm:spPr/>
    </dgm:pt>
    <dgm:pt modelId="{91CC1946-1F47-4FF8-8B84-3DE2E5539876}" type="pres">
      <dgm:prSet presAssocID="{8EEE8D19-3D5E-4FC7-9160-F77BE98EEBDC}" presName="rectComp" presStyleCnt="0"/>
      <dgm:spPr/>
    </dgm:pt>
    <dgm:pt modelId="{EF119692-4A33-4E6F-A0D8-AC2839DA67F0}" type="pres">
      <dgm:prSet presAssocID="{8EEE8D19-3D5E-4FC7-9160-F77BE98EEBDC}" presName="bgRect" presStyleLbl="bgShp" presStyleIdx="0" presStyleCnt="4"/>
      <dgm:spPr/>
      <dgm:t>
        <a:bodyPr/>
        <a:lstStyle/>
        <a:p>
          <a:endParaRPr lang="el-GR"/>
        </a:p>
      </dgm:t>
    </dgm:pt>
    <dgm:pt modelId="{82095A18-3BB4-4AD4-A17C-5D5A75754B0F}" type="pres">
      <dgm:prSet presAssocID="{8EEE8D19-3D5E-4FC7-9160-F77BE98EEBDC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97CC9635-EF89-4B41-B75E-44CD57055960}" type="pres">
      <dgm:prSet presAssocID="{8EEE8D19-3D5E-4FC7-9160-F77BE98EEBDC}" presName="spComp" presStyleCnt="0"/>
      <dgm:spPr/>
    </dgm:pt>
    <dgm:pt modelId="{3B36B45C-101B-40C8-9895-327F782379D8}" type="pres">
      <dgm:prSet presAssocID="{8EEE8D19-3D5E-4FC7-9160-F77BE98EEBDC}" presName="vSp" presStyleCnt="0"/>
      <dgm:spPr/>
    </dgm:pt>
    <dgm:pt modelId="{836BE24F-73D7-4C00-9392-747409F28D3A}" type="pres">
      <dgm:prSet presAssocID="{1E6C038A-059B-459D-A728-9AD2699307A1}" presName="rectComp" presStyleCnt="0"/>
      <dgm:spPr/>
    </dgm:pt>
    <dgm:pt modelId="{AAD9566A-0BB1-403B-9B1D-348F20425F0A}" type="pres">
      <dgm:prSet presAssocID="{1E6C038A-059B-459D-A728-9AD2699307A1}" presName="bgRect" presStyleLbl="bgShp" presStyleIdx="1" presStyleCnt="4"/>
      <dgm:spPr/>
      <dgm:t>
        <a:bodyPr/>
        <a:lstStyle/>
        <a:p>
          <a:endParaRPr lang="el-GR"/>
        </a:p>
      </dgm:t>
    </dgm:pt>
    <dgm:pt modelId="{CDB675ED-79E4-434F-B7BA-47E32F1FD0C1}" type="pres">
      <dgm:prSet presAssocID="{1E6C038A-059B-459D-A728-9AD2699307A1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E970B324-37D6-4B89-B2FA-FA1E64F63C1A}" type="pres">
      <dgm:prSet presAssocID="{1E6C038A-059B-459D-A728-9AD2699307A1}" presName="spComp" presStyleCnt="0"/>
      <dgm:spPr/>
    </dgm:pt>
    <dgm:pt modelId="{3845E099-4E50-417A-8BBF-120981237AD3}" type="pres">
      <dgm:prSet presAssocID="{1E6C038A-059B-459D-A728-9AD2699307A1}" presName="vSp" presStyleCnt="0"/>
      <dgm:spPr/>
    </dgm:pt>
    <dgm:pt modelId="{6C8AA22C-EFBD-462A-9E04-18DC55FD9534}" type="pres">
      <dgm:prSet presAssocID="{D93352DF-D310-48E0-8741-B12124E880C0}" presName="rectComp" presStyleCnt="0"/>
      <dgm:spPr/>
    </dgm:pt>
    <dgm:pt modelId="{2B6D741C-2908-4B44-BA4D-E007A4400088}" type="pres">
      <dgm:prSet presAssocID="{D93352DF-D310-48E0-8741-B12124E880C0}" presName="bgRect" presStyleLbl="bgShp" presStyleIdx="2" presStyleCnt="4"/>
      <dgm:spPr/>
      <dgm:t>
        <a:bodyPr/>
        <a:lstStyle/>
        <a:p>
          <a:endParaRPr lang="el-GR"/>
        </a:p>
      </dgm:t>
    </dgm:pt>
    <dgm:pt modelId="{DA361926-EB84-4257-A761-648E4577C8EA}" type="pres">
      <dgm:prSet presAssocID="{D93352DF-D310-48E0-8741-B12124E880C0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E2A8C6E0-2F27-48A3-B2E6-9635579C1934}" type="pres">
      <dgm:prSet presAssocID="{D93352DF-D310-48E0-8741-B12124E880C0}" presName="spComp" presStyleCnt="0"/>
      <dgm:spPr/>
    </dgm:pt>
    <dgm:pt modelId="{48BDDBAE-E8A7-42CE-89CB-A2E2304D2C0B}" type="pres">
      <dgm:prSet presAssocID="{D93352DF-D310-48E0-8741-B12124E880C0}" presName="vSp" presStyleCnt="0"/>
      <dgm:spPr/>
    </dgm:pt>
    <dgm:pt modelId="{12EF17AA-0026-48EB-BF9F-EA612FC0453A}" type="pres">
      <dgm:prSet presAssocID="{902A018B-7BFA-4829-8422-FC80915594F8}" presName="rectComp" presStyleCnt="0"/>
      <dgm:spPr/>
    </dgm:pt>
    <dgm:pt modelId="{B128FECB-B088-4A55-848C-71E031F1E11F}" type="pres">
      <dgm:prSet presAssocID="{902A018B-7BFA-4829-8422-FC80915594F8}" presName="bgRect" presStyleLbl="bgShp" presStyleIdx="3" presStyleCnt="4"/>
      <dgm:spPr/>
      <dgm:t>
        <a:bodyPr/>
        <a:lstStyle/>
        <a:p>
          <a:endParaRPr lang="el-GR"/>
        </a:p>
      </dgm:t>
    </dgm:pt>
    <dgm:pt modelId="{2786CEA0-C373-40EC-9145-502211853A44}" type="pres">
      <dgm:prSet presAssocID="{902A018B-7BFA-4829-8422-FC80915594F8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9E0DCD89-F0B2-4DFA-AAE5-9F7FC09D256E}" srcId="{D93352DF-D310-48E0-8741-B12124E880C0}" destId="{3E9374F0-C5BD-45EC-ABD4-5D30EAC996DA}" srcOrd="1" destOrd="0" parTransId="{9491F98F-4BAF-4EE4-9BE1-7F7DDC7AB963}" sibTransId="{378D28A7-4EA6-4511-ADF4-19943022DE2B}"/>
    <dgm:cxn modelId="{40B71969-C9FB-4499-B6B7-2F29734D79AF}" srcId="{5EF6A178-13A3-471F-8542-B2F33031ED27}" destId="{634DE2C8-C0BD-464C-9A0A-F763756EF310}" srcOrd="0" destOrd="0" parTransId="{40C54668-2507-4C47-95C2-CB5EFDA62367}" sibTransId="{26051E8C-E804-4902-894E-F4A04D1446CE}"/>
    <dgm:cxn modelId="{5454C668-90EF-4DC6-8E86-DF0CA3585D8B}" type="presOf" srcId="{40C54668-2507-4C47-95C2-CB5EFDA62367}" destId="{4FB325BF-4F08-476E-8642-84CE47A602AE}" srcOrd="0" destOrd="0" presId="urn:microsoft.com/office/officeart/2005/8/layout/hierarchy6"/>
    <dgm:cxn modelId="{2BC20A19-BFEA-4EA1-8860-DAB3951B1D9C}" srcId="{6CED8E0F-566F-4ACD-9246-F61D6313A124}" destId="{902A018B-7BFA-4829-8422-FC80915594F8}" srcOrd="4" destOrd="0" parTransId="{91214B12-FD59-4EB7-8F70-E8E9C7972558}" sibTransId="{D2A2187F-9ACD-4A46-A026-A6FF3DCDE245}"/>
    <dgm:cxn modelId="{6F575E23-5EA8-4469-B703-595A691E1C68}" type="presOf" srcId="{23A3618D-5937-4E95-9B24-281125BED44B}" destId="{2B6D741C-2908-4B44-BA4D-E007A4400088}" srcOrd="0" destOrd="3" presId="urn:microsoft.com/office/officeart/2005/8/layout/hierarchy6"/>
    <dgm:cxn modelId="{628368FF-4E65-4571-9976-BADB5F053E3C}" type="presOf" srcId="{902A018B-7BFA-4829-8422-FC80915594F8}" destId="{B128FECB-B088-4A55-848C-71E031F1E11F}" srcOrd="0" destOrd="0" presId="urn:microsoft.com/office/officeart/2005/8/layout/hierarchy6"/>
    <dgm:cxn modelId="{43CE7755-FA9F-485F-8516-0E98D66C96E4}" type="presOf" srcId="{1E6C038A-059B-459D-A728-9AD2699307A1}" destId="{CDB675ED-79E4-434F-B7BA-47E32F1FD0C1}" srcOrd="1" destOrd="0" presId="urn:microsoft.com/office/officeart/2005/8/layout/hierarchy6"/>
    <dgm:cxn modelId="{344B9B37-6A50-4218-969E-CB4B2C56A7B5}" type="presOf" srcId="{1E6C038A-059B-459D-A728-9AD2699307A1}" destId="{AAD9566A-0BB1-403B-9B1D-348F20425F0A}" srcOrd="0" destOrd="0" presId="urn:microsoft.com/office/officeart/2005/8/layout/hierarchy6"/>
    <dgm:cxn modelId="{53DD4754-B54D-460D-A557-01178ED8E7F7}" srcId="{1E6C038A-059B-459D-A728-9AD2699307A1}" destId="{2FF3DF62-CFB0-4A0F-8E6C-42C935F827A6}" srcOrd="0" destOrd="0" parTransId="{2AF192AF-27C4-4777-9B7C-AC211B476BF4}" sibTransId="{729952A1-81EE-4D3A-A3D2-9005F5E931D5}"/>
    <dgm:cxn modelId="{16C71011-09FC-41D1-9F4C-49E34B908E79}" type="presOf" srcId="{8EEE8D19-3D5E-4FC7-9160-F77BE98EEBDC}" destId="{EF119692-4A33-4E6F-A0D8-AC2839DA67F0}" srcOrd="0" destOrd="0" presId="urn:microsoft.com/office/officeart/2005/8/layout/hierarchy6"/>
    <dgm:cxn modelId="{DD311230-D4C4-4C2F-88CD-F3A32616592D}" type="presOf" srcId="{5CBD14A6-9BEE-4224-9C19-6E7F7E48B0FD}" destId="{826C72B1-C986-4125-B2A4-7B8CB9E7658C}" srcOrd="0" destOrd="0" presId="urn:microsoft.com/office/officeart/2005/8/layout/hierarchy6"/>
    <dgm:cxn modelId="{7E5221AD-C2FD-4057-AA42-287D0C04000C}" type="presOf" srcId="{634DE2C8-C0BD-464C-9A0A-F763756EF310}" destId="{A2EF39FB-39C4-4E60-AFDE-C1F4D7E7D620}" srcOrd="0" destOrd="0" presId="urn:microsoft.com/office/officeart/2005/8/layout/hierarchy6"/>
    <dgm:cxn modelId="{A3B47417-D373-40F9-84CA-70FCB0495FC0}" srcId="{AAF78320-8F5F-4024-919B-5B432215525B}" destId="{5EF6A178-13A3-471F-8542-B2F33031ED27}" srcOrd="0" destOrd="0" parTransId="{67A8D3B4-DE28-4298-A644-27148E478400}" sibTransId="{CA4521E1-39DA-4E62-AA46-B3421B62016E}"/>
    <dgm:cxn modelId="{3AF72EF8-4A86-4FB2-BE37-0748E9924647}" type="presOf" srcId="{3E9374F0-C5BD-45EC-ABD4-5D30EAC996DA}" destId="{2B6D741C-2908-4B44-BA4D-E007A4400088}" srcOrd="0" destOrd="2" presId="urn:microsoft.com/office/officeart/2005/8/layout/hierarchy6"/>
    <dgm:cxn modelId="{BE6ACA8F-13DD-485E-BBC0-2E055B0C8B03}" type="presOf" srcId="{495ECD88-3478-4F5D-B7AA-D220B0E3DAEB}" destId="{AAD9566A-0BB1-403B-9B1D-348F20425F0A}" srcOrd="0" destOrd="2" presId="urn:microsoft.com/office/officeart/2005/8/layout/hierarchy6"/>
    <dgm:cxn modelId="{DEB58FCB-7944-4113-8257-544C67DE9384}" srcId="{D93352DF-D310-48E0-8741-B12124E880C0}" destId="{9F563726-99DC-438A-87EC-12A755A90EBA}" srcOrd="0" destOrd="0" parTransId="{4FC05991-4DD9-465C-A333-62585937BC94}" sibTransId="{CF8A15A2-2A69-441B-AA5C-FDCD08102529}"/>
    <dgm:cxn modelId="{FBF6782C-4E62-45BA-8077-E02C72316C7B}" type="presOf" srcId="{6CED8E0F-566F-4ACD-9246-F61D6313A124}" destId="{B4D873D7-1981-4FB2-B701-1B168D41E863}" srcOrd="0" destOrd="0" presId="urn:microsoft.com/office/officeart/2005/8/layout/hierarchy6"/>
    <dgm:cxn modelId="{2E768631-E146-4390-93A7-09D4676081C6}" srcId="{6CED8E0F-566F-4ACD-9246-F61D6313A124}" destId="{AAF78320-8F5F-4024-919B-5B432215525B}" srcOrd="0" destOrd="0" parTransId="{646FFD2B-D313-49DB-8BB8-6B7F0EDFE641}" sibTransId="{CD9EF401-7CD0-4421-BF7F-ACEA01E4CFA2}"/>
    <dgm:cxn modelId="{311A383B-D898-4447-8091-5D3E354CF812}" type="presOf" srcId="{EDF1A269-2163-4745-86FF-80CD7CF9945B}" destId="{2786CEA0-C373-40EC-9145-502211853A44}" srcOrd="1" destOrd="2" presId="urn:microsoft.com/office/officeart/2005/8/layout/hierarchy6"/>
    <dgm:cxn modelId="{17BCA6FB-E1F9-484F-9DB0-601016E46336}" type="presOf" srcId="{5EF6A178-13A3-471F-8542-B2F33031ED27}" destId="{479272C8-450C-4505-984E-DABD0424F8AA}" srcOrd="0" destOrd="0" presId="urn:microsoft.com/office/officeart/2005/8/layout/hierarchy6"/>
    <dgm:cxn modelId="{DA7BA224-5B3F-4440-BCC5-1F94400374A1}" type="presOf" srcId="{799DB989-4574-4263-9782-092B1AA3170C}" destId="{EF119692-4A33-4E6F-A0D8-AC2839DA67F0}" srcOrd="0" destOrd="1" presId="urn:microsoft.com/office/officeart/2005/8/layout/hierarchy6"/>
    <dgm:cxn modelId="{C1EA0CA8-8A61-4F6A-88F7-B3F65E77D698}" srcId="{6CED8E0F-566F-4ACD-9246-F61D6313A124}" destId="{8EEE8D19-3D5E-4FC7-9160-F77BE98EEBDC}" srcOrd="1" destOrd="0" parTransId="{7D8AB305-FF67-42CB-8774-BF54AF2AC57F}" sibTransId="{A4A39FE4-F84D-4D14-B1CA-B1268A99D3F4}"/>
    <dgm:cxn modelId="{332FF742-B2B2-488A-880D-D1AC3D2A4766}" type="presOf" srcId="{D93352DF-D310-48E0-8741-B12124E880C0}" destId="{DA361926-EB84-4257-A761-648E4577C8EA}" srcOrd="1" destOrd="0" presId="urn:microsoft.com/office/officeart/2005/8/layout/hierarchy6"/>
    <dgm:cxn modelId="{180439ED-C773-4310-8297-81644A7F0A5B}" type="presOf" srcId="{86C8BD84-8919-43D6-B5AC-B582C12F56C0}" destId="{EF119692-4A33-4E6F-A0D8-AC2839DA67F0}" srcOrd="0" destOrd="3" presId="urn:microsoft.com/office/officeart/2005/8/layout/hierarchy6"/>
    <dgm:cxn modelId="{7B3FC19F-536E-41E9-A915-EB26BBFCC3AE}" srcId="{8EEE8D19-3D5E-4FC7-9160-F77BE98EEBDC}" destId="{799DB989-4574-4263-9782-092B1AA3170C}" srcOrd="0" destOrd="0" parTransId="{1CD65009-E79C-4CAA-9AC5-C81C1B9770FD}" sibTransId="{5EC54547-871C-47C4-AF9C-83768C03777F}"/>
    <dgm:cxn modelId="{8A411DBE-D95F-4DB5-88F4-E15599681A50}" type="presOf" srcId="{7760EF65-FD27-4174-91DE-521F1CCDDB36}" destId="{ADD0ED8B-C5B4-44F5-9BDE-C4F1CA11756B}" srcOrd="0" destOrd="0" presId="urn:microsoft.com/office/officeart/2005/8/layout/hierarchy6"/>
    <dgm:cxn modelId="{D4BE77F4-552F-41BA-9D7B-8E384A0C31CC}" type="presOf" srcId="{D93352DF-D310-48E0-8741-B12124E880C0}" destId="{2B6D741C-2908-4B44-BA4D-E007A4400088}" srcOrd="0" destOrd="0" presId="urn:microsoft.com/office/officeart/2005/8/layout/hierarchy6"/>
    <dgm:cxn modelId="{26523E4C-688A-46CA-B1A0-62F318791FDC}" type="presOf" srcId="{902A018B-7BFA-4829-8422-FC80915594F8}" destId="{2786CEA0-C373-40EC-9145-502211853A44}" srcOrd="1" destOrd="0" presId="urn:microsoft.com/office/officeart/2005/8/layout/hierarchy6"/>
    <dgm:cxn modelId="{AB855799-C380-4154-A8ED-1EE9FAC5100A}" type="presOf" srcId="{3E9374F0-C5BD-45EC-ABD4-5D30EAC996DA}" destId="{DA361926-EB84-4257-A761-648E4577C8EA}" srcOrd="1" destOrd="2" presId="urn:microsoft.com/office/officeart/2005/8/layout/hierarchy6"/>
    <dgm:cxn modelId="{6435200C-C3D3-4827-B6D5-F11FA714284E}" type="presOf" srcId="{799DB989-4574-4263-9782-092B1AA3170C}" destId="{82095A18-3BB4-4AD4-A17C-5D5A75754B0F}" srcOrd="1" destOrd="1" presId="urn:microsoft.com/office/officeart/2005/8/layout/hierarchy6"/>
    <dgm:cxn modelId="{DAF4A46B-56DB-437F-B65D-55F1FE0E5BCB}" type="presOf" srcId="{67A8D3B4-DE28-4298-A644-27148E478400}" destId="{AAE8359A-A6C5-4BC1-916F-C5A303FB286F}" srcOrd="0" destOrd="0" presId="urn:microsoft.com/office/officeart/2005/8/layout/hierarchy6"/>
    <dgm:cxn modelId="{0B4163AF-531F-44D6-AAD1-41AF8E544AEE}" type="presOf" srcId="{EDF1A269-2163-4745-86FF-80CD7CF9945B}" destId="{B128FECB-B088-4A55-848C-71E031F1E11F}" srcOrd="0" destOrd="2" presId="urn:microsoft.com/office/officeart/2005/8/layout/hierarchy6"/>
    <dgm:cxn modelId="{F0337441-59CC-4594-A9EB-1B1AF96BD82C}" type="presOf" srcId="{2FF3DF62-CFB0-4A0F-8E6C-42C935F827A6}" destId="{AAD9566A-0BB1-403B-9B1D-348F20425F0A}" srcOrd="0" destOrd="1" presId="urn:microsoft.com/office/officeart/2005/8/layout/hierarchy6"/>
    <dgm:cxn modelId="{EC925A93-C3D9-4663-BE88-7EF35577CC43}" type="presOf" srcId="{47558C03-F1B5-4B27-BF60-5E771AD92275}" destId="{B128FECB-B088-4A55-848C-71E031F1E11F}" srcOrd="0" destOrd="1" presId="urn:microsoft.com/office/officeart/2005/8/layout/hierarchy6"/>
    <dgm:cxn modelId="{CB153658-1A89-4813-8A78-F5A84E4FA4E7}" type="presOf" srcId="{9F563726-99DC-438A-87EC-12A755A90EBA}" destId="{DA361926-EB84-4257-A761-648E4577C8EA}" srcOrd="1" destOrd="1" presId="urn:microsoft.com/office/officeart/2005/8/layout/hierarchy6"/>
    <dgm:cxn modelId="{B8CC4CDF-A011-4F4D-89A5-8CBF39C96716}" type="presOf" srcId="{AAF78320-8F5F-4024-919B-5B432215525B}" destId="{9A3E46AE-413E-4341-9383-E9688D7C317B}" srcOrd="0" destOrd="0" presId="urn:microsoft.com/office/officeart/2005/8/layout/hierarchy6"/>
    <dgm:cxn modelId="{EEE91956-6718-4EF5-A78B-F7104A120D93}" srcId="{634DE2C8-C0BD-464C-9A0A-F763756EF310}" destId="{5CBD14A6-9BEE-4224-9C19-6E7F7E48B0FD}" srcOrd="0" destOrd="0" parTransId="{7760EF65-FD27-4174-91DE-521F1CCDDB36}" sibTransId="{33FB9D75-1196-4EE3-93DE-27606A1E5F84}"/>
    <dgm:cxn modelId="{55408E65-69A8-4B70-B242-269F5913C57A}" type="presOf" srcId="{86C8BD84-8919-43D6-B5AC-B582C12F56C0}" destId="{82095A18-3BB4-4AD4-A17C-5D5A75754B0F}" srcOrd="1" destOrd="3" presId="urn:microsoft.com/office/officeart/2005/8/layout/hierarchy6"/>
    <dgm:cxn modelId="{6398ECA4-CD73-4471-9314-742EFBB65F54}" srcId="{902A018B-7BFA-4829-8422-FC80915594F8}" destId="{EDF1A269-2163-4745-86FF-80CD7CF9945B}" srcOrd="1" destOrd="0" parTransId="{D6ECE420-9709-4F69-975F-FC3C4332A8C0}" sibTransId="{48A075C7-EBD3-49BF-9266-627E8A443820}"/>
    <dgm:cxn modelId="{59D903A5-0FC5-405C-9FFC-767128D72725}" srcId="{902A018B-7BFA-4829-8422-FC80915594F8}" destId="{47558C03-F1B5-4B27-BF60-5E771AD92275}" srcOrd="0" destOrd="0" parTransId="{C41216AA-0899-4EC4-A3A9-0B61AB14492B}" sibTransId="{CD3B2207-9C05-431A-8304-8A1F366702D3}"/>
    <dgm:cxn modelId="{EE374AE4-CEB0-4D3F-8346-058E65FA2670}" srcId="{8EEE8D19-3D5E-4FC7-9160-F77BE98EEBDC}" destId="{86C8BD84-8919-43D6-B5AC-B582C12F56C0}" srcOrd="2" destOrd="0" parTransId="{CEE80B55-9B1F-4AD4-B4EF-72941053BABC}" sibTransId="{CCF51085-BE93-4660-BE59-B9FD39E3E7F6}"/>
    <dgm:cxn modelId="{8DB14FBE-6B5B-4B93-994A-C3DF6200F6DE}" type="presOf" srcId="{F2A85919-D029-415E-91BC-C7B667AB029E}" destId="{EF119692-4A33-4E6F-A0D8-AC2839DA67F0}" srcOrd="0" destOrd="2" presId="urn:microsoft.com/office/officeart/2005/8/layout/hierarchy6"/>
    <dgm:cxn modelId="{BD36ECEC-4EE6-47EF-8400-34A011EF69C8}" srcId="{8EEE8D19-3D5E-4FC7-9160-F77BE98EEBDC}" destId="{F2A85919-D029-415E-91BC-C7B667AB029E}" srcOrd="1" destOrd="0" parTransId="{8F3EEB22-B964-4EFB-8CBE-F8571B6C0D3E}" sibTransId="{F7CA4333-437C-454F-BDD9-ED8DE8D3E644}"/>
    <dgm:cxn modelId="{4420A891-46C2-4E07-82A7-8BCD8069581D}" srcId="{6CED8E0F-566F-4ACD-9246-F61D6313A124}" destId="{1E6C038A-059B-459D-A728-9AD2699307A1}" srcOrd="2" destOrd="0" parTransId="{337DAE1A-41B8-43F8-97B2-D767E0497D8B}" sibTransId="{1E3F117B-7514-4F97-AB92-44617CEB4BCB}"/>
    <dgm:cxn modelId="{3E7B7BF2-CDB6-488A-81AF-A25711B50F46}" type="presOf" srcId="{F2A85919-D029-415E-91BC-C7B667AB029E}" destId="{82095A18-3BB4-4AD4-A17C-5D5A75754B0F}" srcOrd="1" destOrd="2" presId="urn:microsoft.com/office/officeart/2005/8/layout/hierarchy6"/>
    <dgm:cxn modelId="{E44A4787-A111-44F6-B992-051B546D5AD1}" type="presOf" srcId="{47558C03-F1B5-4B27-BF60-5E771AD92275}" destId="{2786CEA0-C373-40EC-9145-502211853A44}" srcOrd="1" destOrd="1" presId="urn:microsoft.com/office/officeart/2005/8/layout/hierarchy6"/>
    <dgm:cxn modelId="{0C49C4A1-5410-4EA3-BA29-9E5B3A0C3F9D}" type="presOf" srcId="{495ECD88-3478-4F5D-B7AA-D220B0E3DAEB}" destId="{CDB675ED-79E4-434F-B7BA-47E32F1FD0C1}" srcOrd="1" destOrd="2" presId="urn:microsoft.com/office/officeart/2005/8/layout/hierarchy6"/>
    <dgm:cxn modelId="{060D63EC-501C-4100-9A0F-9A9DF7428045}" type="presOf" srcId="{2FF3DF62-CFB0-4A0F-8E6C-42C935F827A6}" destId="{CDB675ED-79E4-434F-B7BA-47E32F1FD0C1}" srcOrd="1" destOrd="1" presId="urn:microsoft.com/office/officeart/2005/8/layout/hierarchy6"/>
    <dgm:cxn modelId="{8EA9CC1E-0B43-469B-BC38-C7465F0737E9}" srcId="{1E6C038A-059B-459D-A728-9AD2699307A1}" destId="{495ECD88-3478-4F5D-B7AA-D220B0E3DAEB}" srcOrd="1" destOrd="0" parTransId="{B143526F-37FD-4201-850B-0F693F96DA16}" sibTransId="{96E3062F-0738-4D14-A035-601282D4CB06}"/>
    <dgm:cxn modelId="{7C291C69-31BA-4CA6-A90C-81C5F3B20F1A}" type="presOf" srcId="{9F563726-99DC-438A-87EC-12A755A90EBA}" destId="{2B6D741C-2908-4B44-BA4D-E007A4400088}" srcOrd="0" destOrd="1" presId="urn:microsoft.com/office/officeart/2005/8/layout/hierarchy6"/>
    <dgm:cxn modelId="{BD28FB17-FC60-4D27-80C9-0D244EC67193}" srcId="{D93352DF-D310-48E0-8741-B12124E880C0}" destId="{23A3618D-5937-4E95-9B24-281125BED44B}" srcOrd="2" destOrd="0" parTransId="{ED72FD3A-0C73-4F7F-B35C-19169E4C9B40}" sibTransId="{3C5C2FDC-2697-4AC0-AF27-DBDDC407E1A4}"/>
    <dgm:cxn modelId="{DA913217-169A-4F67-B50E-A3A27159957A}" type="presOf" srcId="{8EEE8D19-3D5E-4FC7-9160-F77BE98EEBDC}" destId="{82095A18-3BB4-4AD4-A17C-5D5A75754B0F}" srcOrd="1" destOrd="0" presId="urn:microsoft.com/office/officeart/2005/8/layout/hierarchy6"/>
    <dgm:cxn modelId="{AC32CE09-947A-4D2F-844D-26BE4D6CFE98}" srcId="{6CED8E0F-566F-4ACD-9246-F61D6313A124}" destId="{D93352DF-D310-48E0-8741-B12124E880C0}" srcOrd="3" destOrd="0" parTransId="{05AAAD40-2B15-4AFC-968F-A038E6F2A217}" sibTransId="{28501F71-0833-419B-842A-6B2169DE1E8B}"/>
    <dgm:cxn modelId="{9B0DF2D0-32D6-4099-B237-A18271888672}" type="presOf" srcId="{23A3618D-5937-4E95-9B24-281125BED44B}" destId="{DA361926-EB84-4257-A761-648E4577C8EA}" srcOrd="1" destOrd="3" presId="urn:microsoft.com/office/officeart/2005/8/layout/hierarchy6"/>
    <dgm:cxn modelId="{2E36FD6A-B285-45F8-841C-3C9466354BD5}" type="presParOf" srcId="{B4D873D7-1981-4FB2-B701-1B168D41E863}" destId="{F1C5567F-23E9-45C4-B069-2A568A6EEEA4}" srcOrd="0" destOrd="0" presId="urn:microsoft.com/office/officeart/2005/8/layout/hierarchy6"/>
    <dgm:cxn modelId="{4E9001E1-D72D-42C4-AC5A-EB31BF954E53}" type="presParOf" srcId="{F1C5567F-23E9-45C4-B069-2A568A6EEEA4}" destId="{E8D7C107-2897-4B38-B9D2-3E12E2930374}" srcOrd="0" destOrd="0" presId="urn:microsoft.com/office/officeart/2005/8/layout/hierarchy6"/>
    <dgm:cxn modelId="{048ABB0D-3AAA-42CE-A54A-9399BB91A94D}" type="presParOf" srcId="{F1C5567F-23E9-45C4-B069-2A568A6EEEA4}" destId="{E862B8A5-1A47-4301-9212-FFAE6820D440}" srcOrd="1" destOrd="0" presId="urn:microsoft.com/office/officeart/2005/8/layout/hierarchy6"/>
    <dgm:cxn modelId="{DB5AD2C7-CB28-476C-A1E7-F820C7F96A5C}" type="presParOf" srcId="{E862B8A5-1A47-4301-9212-FFAE6820D440}" destId="{75D8C9C8-B30F-48A8-95F0-396B9016C345}" srcOrd="0" destOrd="0" presId="urn:microsoft.com/office/officeart/2005/8/layout/hierarchy6"/>
    <dgm:cxn modelId="{7F0EDC5D-77AB-432A-AA7B-2A3DA3D2D4D1}" type="presParOf" srcId="{75D8C9C8-B30F-48A8-95F0-396B9016C345}" destId="{9A3E46AE-413E-4341-9383-E9688D7C317B}" srcOrd="0" destOrd="0" presId="urn:microsoft.com/office/officeart/2005/8/layout/hierarchy6"/>
    <dgm:cxn modelId="{2474EDFE-1093-4986-8BF2-8F5A47EEB732}" type="presParOf" srcId="{75D8C9C8-B30F-48A8-95F0-396B9016C345}" destId="{7F4870C2-3145-4270-B160-AB64790AC9A9}" srcOrd="1" destOrd="0" presId="urn:microsoft.com/office/officeart/2005/8/layout/hierarchy6"/>
    <dgm:cxn modelId="{12AA45EB-9452-4757-8EC7-56637BE9EA7B}" type="presParOf" srcId="{7F4870C2-3145-4270-B160-AB64790AC9A9}" destId="{AAE8359A-A6C5-4BC1-916F-C5A303FB286F}" srcOrd="0" destOrd="0" presId="urn:microsoft.com/office/officeart/2005/8/layout/hierarchy6"/>
    <dgm:cxn modelId="{9DB96F39-0F20-4202-9F73-8A6030F9FA70}" type="presParOf" srcId="{7F4870C2-3145-4270-B160-AB64790AC9A9}" destId="{A32B6BC3-8753-44DE-9EC5-AB481C6BFA2E}" srcOrd="1" destOrd="0" presId="urn:microsoft.com/office/officeart/2005/8/layout/hierarchy6"/>
    <dgm:cxn modelId="{11C9D018-A3B9-4E25-9739-2BA7126418BD}" type="presParOf" srcId="{A32B6BC3-8753-44DE-9EC5-AB481C6BFA2E}" destId="{479272C8-450C-4505-984E-DABD0424F8AA}" srcOrd="0" destOrd="0" presId="urn:microsoft.com/office/officeart/2005/8/layout/hierarchy6"/>
    <dgm:cxn modelId="{A2ACEE93-4D13-4DDF-B935-404524661289}" type="presParOf" srcId="{A32B6BC3-8753-44DE-9EC5-AB481C6BFA2E}" destId="{69DB46F0-548E-4655-A6A5-A7CE1561858E}" srcOrd="1" destOrd="0" presId="urn:microsoft.com/office/officeart/2005/8/layout/hierarchy6"/>
    <dgm:cxn modelId="{3D5F30B4-7CD0-4F9B-978C-EAEF30C9FA91}" type="presParOf" srcId="{69DB46F0-548E-4655-A6A5-A7CE1561858E}" destId="{4FB325BF-4F08-476E-8642-84CE47A602AE}" srcOrd="0" destOrd="0" presId="urn:microsoft.com/office/officeart/2005/8/layout/hierarchy6"/>
    <dgm:cxn modelId="{8867AF8F-1530-4CDA-A7C6-93284214297E}" type="presParOf" srcId="{69DB46F0-548E-4655-A6A5-A7CE1561858E}" destId="{34FC48F6-45F3-4838-844B-AB9A60E61B68}" srcOrd="1" destOrd="0" presId="urn:microsoft.com/office/officeart/2005/8/layout/hierarchy6"/>
    <dgm:cxn modelId="{437430BF-AFC9-48D7-9A8C-2DECF6AED3E8}" type="presParOf" srcId="{34FC48F6-45F3-4838-844B-AB9A60E61B68}" destId="{A2EF39FB-39C4-4E60-AFDE-C1F4D7E7D620}" srcOrd="0" destOrd="0" presId="urn:microsoft.com/office/officeart/2005/8/layout/hierarchy6"/>
    <dgm:cxn modelId="{4B80ADC5-3F7D-4167-A2D6-AAE082225D2B}" type="presParOf" srcId="{34FC48F6-45F3-4838-844B-AB9A60E61B68}" destId="{C9F089CC-7DCE-4100-BE0D-55C8E05F794E}" srcOrd="1" destOrd="0" presId="urn:microsoft.com/office/officeart/2005/8/layout/hierarchy6"/>
    <dgm:cxn modelId="{A18299A8-CC33-4308-9ABD-12DEFD9CCECC}" type="presParOf" srcId="{C9F089CC-7DCE-4100-BE0D-55C8E05F794E}" destId="{ADD0ED8B-C5B4-44F5-9BDE-C4F1CA11756B}" srcOrd="0" destOrd="0" presId="urn:microsoft.com/office/officeart/2005/8/layout/hierarchy6"/>
    <dgm:cxn modelId="{308411D3-B10A-44DF-9096-DA046C1BAF9C}" type="presParOf" srcId="{C9F089CC-7DCE-4100-BE0D-55C8E05F794E}" destId="{B9974428-5A62-43B8-B464-3459A9B867B2}" srcOrd="1" destOrd="0" presId="urn:microsoft.com/office/officeart/2005/8/layout/hierarchy6"/>
    <dgm:cxn modelId="{010A9FE9-8D2A-490A-A203-1356FEC98501}" type="presParOf" srcId="{B9974428-5A62-43B8-B464-3459A9B867B2}" destId="{826C72B1-C986-4125-B2A4-7B8CB9E7658C}" srcOrd="0" destOrd="0" presId="urn:microsoft.com/office/officeart/2005/8/layout/hierarchy6"/>
    <dgm:cxn modelId="{4F768C4E-74BC-403D-B362-7355ED1A34C8}" type="presParOf" srcId="{B9974428-5A62-43B8-B464-3459A9B867B2}" destId="{A2997B74-9D80-4F36-A9D6-BBC1AC178390}" srcOrd="1" destOrd="0" presId="urn:microsoft.com/office/officeart/2005/8/layout/hierarchy6"/>
    <dgm:cxn modelId="{48CAAF33-D68F-45F4-8476-D0DA7DE94DE1}" type="presParOf" srcId="{B4D873D7-1981-4FB2-B701-1B168D41E863}" destId="{30F3F5CA-3587-4832-94EB-1240778738FD}" srcOrd="1" destOrd="0" presId="urn:microsoft.com/office/officeart/2005/8/layout/hierarchy6"/>
    <dgm:cxn modelId="{51896D16-4F72-4261-A2AB-BB61EF16AC62}" type="presParOf" srcId="{30F3F5CA-3587-4832-94EB-1240778738FD}" destId="{91CC1946-1F47-4FF8-8B84-3DE2E5539876}" srcOrd="0" destOrd="0" presId="urn:microsoft.com/office/officeart/2005/8/layout/hierarchy6"/>
    <dgm:cxn modelId="{72008BFF-9E0D-4B9A-ACAF-DD1B8E37526F}" type="presParOf" srcId="{91CC1946-1F47-4FF8-8B84-3DE2E5539876}" destId="{EF119692-4A33-4E6F-A0D8-AC2839DA67F0}" srcOrd="0" destOrd="0" presId="urn:microsoft.com/office/officeart/2005/8/layout/hierarchy6"/>
    <dgm:cxn modelId="{9525068E-B6E4-469D-8D2A-876149A7779B}" type="presParOf" srcId="{91CC1946-1F47-4FF8-8B84-3DE2E5539876}" destId="{82095A18-3BB4-4AD4-A17C-5D5A75754B0F}" srcOrd="1" destOrd="0" presId="urn:microsoft.com/office/officeart/2005/8/layout/hierarchy6"/>
    <dgm:cxn modelId="{D4F11249-359B-47CE-8708-56E948E9AAB9}" type="presParOf" srcId="{30F3F5CA-3587-4832-94EB-1240778738FD}" destId="{97CC9635-EF89-4B41-B75E-44CD57055960}" srcOrd="1" destOrd="0" presId="urn:microsoft.com/office/officeart/2005/8/layout/hierarchy6"/>
    <dgm:cxn modelId="{9EAA76C6-8F0C-485F-8587-D2BA6F2BE94A}" type="presParOf" srcId="{97CC9635-EF89-4B41-B75E-44CD57055960}" destId="{3B36B45C-101B-40C8-9895-327F782379D8}" srcOrd="0" destOrd="0" presId="urn:microsoft.com/office/officeart/2005/8/layout/hierarchy6"/>
    <dgm:cxn modelId="{BC975AEE-E0C0-4A99-92C6-FCEA80C84E1C}" type="presParOf" srcId="{30F3F5CA-3587-4832-94EB-1240778738FD}" destId="{836BE24F-73D7-4C00-9392-747409F28D3A}" srcOrd="2" destOrd="0" presId="urn:microsoft.com/office/officeart/2005/8/layout/hierarchy6"/>
    <dgm:cxn modelId="{86DF34BC-B123-43C6-8EB9-793849247FC4}" type="presParOf" srcId="{836BE24F-73D7-4C00-9392-747409F28D3A}" destId="{AAD9566A-0BB1-403B-9B1D-348F20425F0A}" srcOrd="0" destOrd="0" presId="urn:microsoft.com/office/officeart/2005/8/layout/hierarchy6"/>
    <dgm:cxn modelId="{1479BDE4-5A18-43AB-AA4E-0A400CD751A4}" type="presParOf" srcId="{836BE24F-73D7-4C00-9392-747409F28D3A}" destId="{CDB675ED-79E4-434F-B7BA-47E32F1FD0C1}" srcOrd="1" destOrd="0" presId="urn:microsoft.com/office/officeart/2005/8/layout/hierarchy6"/>
    <dgm:cxn modelId="{0C1227CF-87C1-44D0-BD2F-F1525F5F31AC}" type="presParOf" srcId="{30F3F5CA-3587-4832-94EB-1240778738FD}" destId="{E970B324-37D6-4B89-B2FA-FA1E64F63C1A}" srcOrd="3" destOrd="0" presId="urn:microsoft.com/office/officeart/2005/8/layout/hierarchy6"/>
    <dgm:cxn modelId="{C0A8BF31-A372-46A3-A15D-EDDCC6E8FC39}" type="presParOf" srcId="{E970B324-37D6-4B89-B2FA-FA1E64F63C1A}" destId="{3845E099-4E50-417A-8BBF-120981237AD3}" srcOrd="0" destOrd="0" presId="urn:microsoft.com/office/officeart/2005/8/layout/hierarchy6"/>
    <dgm:cxn modelId="{6D7F5132-8022-46C6-9158-985142D1EEAD}" type="presParOf" srcId="{30F3F5CA-3587-4832-94EB-1240778738FD}" destId="{6C8AA22C-EFBD-462A-9E04-18DC55FD9534}" srcOrd="4" destOrd="0" presId="urn:microsoft.com/office/officeart/2005/8/layout/hierarchy6"/>
    <dgm:cxn modelId="{2E20B02F-2290-4351-ABA9-DE4F04324628}" type="presParOf" srcId="{6C8AA22C-EFBD-462A-9E04-18DC55FD9534}" destId="{2B6D741C-2908-4B44-BA4D-E007A4400088}" srcOrd="0" destOrd="0" presId="urn:microsoft.com/office/officeart/2005/8/layout/hierarchy6"/>
    <dgm:cxn modelId="{5C79DD4F-7788-43D8-A448-D75F19A06E24}" type="presParOf" srcId="{6C8AA22C-EFBD-462A-9E04-18DC55FD9534}" destId="{DA361926-EB84-4257-A761-648E4577C8EA}" srcOrd="1" destOrd="0" presId="urn:microsoft.com/office/officeart/2005/8/layout/hierarchy6"/>
    <dgm:cxn modelId="{F7F1D52D-4C81-4AE2-A10E-E2F5AC5044D2}" type="presParOf" srcId="{30F3F5CA-3587-4832-94EB-1240778738FD}" destId="{E2A8C6E0-2F27-48A3-B2E6-9635579C1934}" srcOrd="5" destOrd="0" presId="urn:microsoft.com/office/officeart/2005/8/layout/hierarchy6"/>
    <dgm:cxn modelId="{416A452D-2645-4B3D-AD92-203F779E985C}" type="presParOf" srcId="{E2A8C6E0-2F27-48A3-B2E6-9635579C1934}" destId="{48BDDBAE-E8A7-42CE-89CB-A2E2304D2C0B}" srcOrd="0" destOrd="0" presId="urn:microsoft.com/office/officeart/2005/8/layout/hierarchy6"/>
    <dgm:cxn modelId="{2F3EBD22-1955-4C3D-A946-32CB527753AA}" type="presParOf" srcId="{30F3F5CA-3587-4832-94EB-1240778738FD}" destId="{12EF17AA-0026-48EB-BF9F-EA612FC0453A}" srcOrd="6" destOrd="0" presId="urn:microsoft.com/office/officeart/2005/8/layout/hierarchy6"/>
    <dgm:cxn modelId="{C5FBBF09-0192-49BD-9618-45CB792988DB}" type="presParOf" srcId="{12EF17AA-0026-48EB-BF9F-EA612FC0453A}" destId="{B128FECB-B088-4A55-848C-71E031F1E11F}" srcOrd="0" destOrd="0" presId="urn:microsoft.com/office/officeart/2005/8/layout/hierarchy6"/>
    <dgm:cxn modelId="{D986C257-8F75-40B8-92EB-28E2DDDA6C50}" type="presParOf" srcId="{12EF17AA-0026-48EB-BF9F-EA612FC0453A}" destId="{2786CEA0-C373-40EC-9145-502211853A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BF2D-B56D-46C9-9C67-1EC7B18CEA19}">
      <dsp:nvSpPr>
        <dsp:cNvPr id="0" name=""/>
        <dsp:cNvSpPr/>
      </dsp:nvSpPr>
      <dsp:spPr>
        <a:xfrm>
          <a:off x="0" y="82488"/>
          <a:ext cx="8596312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200" kern="1200" dirty="0" smtClean="0"/>
            <a:t>Τα θετικά των ad hoc δικτύων είναι:</a:t>
          </a:r>
          <a:endParaRPr lang="el-GR" sz="2200" kern="1200" dirty="0"/>
        </a:p>
      </dsp:txBody>
      <dsp:txXfrm>
        <a:off x="25130" y="107618"/>
        <a:ext cx="8546052" cy="464540"/>
      </dsp:txXfrm>
    </dsp:sp>
    <dsp:sp modelId="{77F45B8B-696E-49DF-85D8-3D50BE38DA26}">
      <dsp:nvSpPr>
        <dsp:cNvPr id="0" name=""/>
        <dsp:cNvSpPr/>
      </dsp:nvSpPr>
      <dsp:spPr>
        <a:xfrm>
          <a:off x="0" y="597288"/>
          <a:ext cx="8596312" cy="138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l-GR" sz="1700" kern="1200" dirty="0" smtClean="0"/>
            <a:t>Δίκτυα υψηλής απόδοσης</a:t>
          </a:r>
          <a:endParaRPr lang="el-G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l-GR" sz="1700" kern="1200" dirty="0" smtClean="0"/>
            <a:t>Δεν χρειάζεται η εγκατάσταση κάποιας δαπανηρής υποδομής</a:t>
          </a:r>
          <a:endParaRPr lang="el-G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l-GR" sz="1700" kern="1200" dirty="0" smtClean="0"/>
            <a:t>Χρησιμοποιεί φασματικές συχνότητες που δεν χρειάζονται κάποιο </a:t>
          </a:r>
          <a:r>
            <a:rPr lang="en-US" sz="1700" kern="1200" dirty="0" smtClean="0"/>
            <a:t>license</a:t>
          </a:r>
          <a:endParaRPr lang="el-G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l-GR" sz="1700" kern="1200" dirty="0" smtClean="0"/>
            <a:t>Γρήγορη διανομή των δεδομένων γύρο από τον αποστολέα</a:t>
          </a:r>
          <a:endParaRPr lang="el-G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l-GR" sz="1700" kern="1200" dirty="0" smtClean="0"/>
            <a:t>Δεν υπάρχει μοναδικό</a:t>
          </a:r>
          <a:r>
            <a:rPr lang="en-GB" sz="1700" kern="1200" dirty="0" smtClean="0"/>
            <a:t> critical point of failure</a:t>
          </a:r>
          <a:endParaRPr lang="el-GR" sz="1700" kern="1200" dirty="0"/>
        </a:p>
      </dsp:txBody>
      <dsp:txXfrm>
        <a:off x="0" y="597288"/>
        <a:ext cx="8596312" cy="1388970"/>
      </dsp:txXfrm>
    </dsp:sp>
    <dsp:sp modelId="{6E92645E-A0AF-48EA-90B3-F3C83233918F}">
      <dsp:nvSpPr>
        <dsp:cNvPr id="0" name=""/>
        <dsp:cNvSpPr/>
      </dsp:nvSpPr>
      <dsp:spPr>
        <a:xfrm>
          <a:off x="0" y="1986258"/>
          <a:ext cx="8596312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200" kern="1200" dirty="0" smtClean="0"/>
            <a:t>Τα αρνητικά των ad hoc δικτύων είναι:</a:t>
          </a:r>
          <a:endParaRPr lang="el-GR" sz="2200" kern="1200" dirty="0"/>
        </a:p>
      </dsp:txBody>
      <dsp:txXfrm>
        <a:off x="25130" y="2011388"/>
        <a:ext cx="8546052" cy="464540"/>
      </dsp:txXfrm>
    </dsp:sp>
    <dsp:sp modelId="{623A1D42-DB69-4B9B-9377-99830700495D}">
      <dsp:nvSpPr>
        <dsp:cNvPr id="0" name=""/>
        <dsp:cNvSpPr/>
      </dsp:nvSpPr>
      <dsp:spPr>
        <a:xfrm>
          <a:off x="0" y="2501058"/>
          <a:ext cx="8596312" cy="129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l-GR" sz="1700" kern="1200" dirty="0" smtClean="0"/>
            <a:t>Οι λειτουργίες του δικτύου πρέπει να έχουν υψηλό βαθμό προσαρμοστικότητας</a:t>
          </a:r>
          <a:endParaRPr lang="el-G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l-GR" sz="1700" kern="1200" dirty="0" smtClean="0"/>
            <a:t>Δεν υπάρχουν κεντρικοί κόμβοι και οι λειτουργίες κατανέμονται σε όλους τους κόμβους οπότε επιβαρύνονται</a:t>
          </a:r>
          <a:endParaRPr lang="el-G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l-GR" sz="1700" kern="1200" dirty="0" smtClean="0"/>
            <a:t>Όλοι οι κόμβοι του δικτύου μπορούν να είναι κινητοί και η τοπολογία είναι δυναμική οπότε και επιρρεπής σε διακοπές σύνδεσης</a:t>
          </a:r>
          <a:endParaRPr lang="el-GR" sz="1700" kern="1200" dirty="0"/>
        </a:p>
      </dsp:txBody>
      <dsp:txXfrm>
        <a:off x="0" y="2501058"/>
        <a:ext cx="8596312" cy="1297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04076-5252-4DE0-9B8C-E2EAE02ECA53}">
      <dsp:nvSpPr>
        <dsp:cNvPr id="0" name=""/>
        <dsp:cNvSpPr/>
      </dsp:nvSpPr>
      <dsp:spPr>
        <a:xfrm>
          <a:off x="0" y="52387"/>
          <a:ext cx="4183591" cy="860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000" kern="1200" dirty="0" smtClean="0"/>
            <a:t>Τ</a:t>
          </a:r>
          <a:r>
            <a:rPr lang="en-GB" sz="2000" kern="1200" dirty="0" err="1" smtClean="0"/>
            <a:t>ρεις</a:t>
          </a:r>
          <a:r>
            <a:rPr lang="en-GB" sz="2000" kern="1200" dirty="0" smtClean="0"/>
            <a:t> π</a:t>
          </a:r>
          <a:r>
            <a:rPr lang="en-GB" sz="2000" kern="1200" dirty="0" err="1" smtClean="0"/>
            <a:t>εριοχές</a:t>
          </a:r>
          <a:r>
            <a:rPr lang="el-GR" sz="2000" kern="1200" dirty="0" smtClean="0"/>
            <a:t> διάδοσης του σήματος</a:t>
          </a:r>
          <a:endParaRPr lang="el-GR" sz="2000" kern="1200" dirty="0"/>
        </a:p>
      </dsp:txBody>
      <dsp:txXfrm>
        <a:off x="41999" y="94386"/>
        <a:ext cx="4099593" cy="776352"/>
      </dsp:txXfrm>
    </dsp:sp>
    <dsp:sp modelId="{6A7D4D91-466C-4A4B-8543-3B532187686D}">
      <dsp:nvSpPr>
        <dsp:cNvPr id="0" name=""/>
        <dsp:cNvSpPr/>
      </dsp:nvSpPr>
      <dsp:spPr>
        <a:xfrm>
          <a:off x="0" y="912737"/>
          <a:ext cx="4183591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2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l-GR" sz="1800" kern="1200" dirty="0" smtClean="0"/>
            <a:t>Η περιοχή σύνδεσης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l-GR" sz="1800" kern="1200" dirty="0" smtClean="0"/>
            <a:t>Η μεταβατική περιοχή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l-GR" sz="1800" kern="1200" dirty="0" smtClean="0"/>
            <a:t>Η περιοχή αποκοπής</a:t>
          </a:r>
          <a:endParaRPr lang="el-GR" sz="1800" kern="1200" dirty="0"/>
        </a:p>
      </dsp:txBody>
      <dsp:txXfrm>
        <a:off x="0" y="912737"/>
        <a:ext cx="4183591" cy="107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EE872-594D-43FF-8F42-1DFB0C631FE6}">
      <dsp:nvSpPr>
        <dsp:cNvPr id="0" name=""/>
        <dsp:cNvSpPr/>
      </dsp:nvSpPr>
      <dsp:spPr>
        <a:xfrm>
          <a:off x="0" y="27862"/>
          <a:ext cx="4184650" cy="909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000" kern="1200" dirty="0" smtClean="0"/>
            <a:t>Τ</a:t>
          </a:r>
          <a:r>
            <a:rPr lang="en-GB" sz="2000" kern="1200" dirty="0" err="1" smtClean="0"/>
            <a:t>ρεις</a:t>
          </a:r>
          <a:r>
            <a:rPr lang="en-GB" sz="2000" kern="1200" dirty="0" smtClean="0"/>
            <a:t> κα</a:t>
          </a:r>
          <a:r>
            <a:rPr lang="en-GB" sz="2000" kern="1200" dirty="0" err="1" smtClean="0"/>
            <a:t>τηγορίες</a:t>
          </a:r>
          <a:r>
            <a:rPr lang="el-GR" sz="2000" kern="1200" dirty="0" smtClean="0"/>
            <a:t> χρονικών διακυμάνσεων</a:t>
          </a:r>
          <a:endParaRPr lang="el-GR" sz="2000" kern="1200" dirty="0"/>
        </a:p>
      </dsp:txBody>
      <dsp:txXfrm>
        <a:off x="44393" y="72255"/>
        <a:ext cx="4095864" cy="820613"/>
      </dsp:txXfrm>
    </dsp:sp>
    <dsp:sp modelId="{2E9206B5-3910-46D3-A2A8-ED7D0C5EE151}">
      <dsp:nvSpPr>
        <dsp:cNvPr id="0" name=""/>
        <dsp:cNvSpPr/>
      </dsp:nvSpPr>
      <dsp:spPr>
        <a:xfrm>
          <a:off x="0" y="937262"/>
          <a:ext cx="418465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6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l-GR" sz="1800" kern="1200" dirty="0" smtClean="0"/>
            <a:t>Μ</a:t>
          </a:r>
          <a:r>
            <a:rPr lang="en-GB" sz="1800" kern="1200" dirty="0" err="1" smtClean="0"/>
            <a:t>ικρές</a:t>
          </a:r>
          <a:r>
            <a:rPr lang="en-GB" sz="1800" kern="1200" dirty="0" smtClean="0"/>
            <a:t> </a:t>
          </a:r>
          <a:r>
            <a:rPr lang="en-GB" sz="1800" kern="1200" dirty="0" err="1" smtClean="0"/>
            <a:t>δι</a:t>
          </a:r>
          <a:r>
            <a:rPr lang="en-GB" sz="1800" kern="1200" dirty="0" smtClean="0"/>
            <a:t>ακυμάνσεις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l-GR" sz="1800" kern="1200" dirty="0" smtClean="0"/>
            <a:t>Μ</a:t>
          </a:r>
          <a:r>
            <a:rPr lang="en-GB" sz="1800" kern="1200" dirty="0" err="1" smtClean="0"/>
            <a:t>εγάλες</a:t>
          </a:r>
          <a:r>
            <a:rPr lang="en-GB" sz="1800" kern="1200" dirty="0" smtClean="0"/>
            <a:t> </a:t>
          </a:r>
          <a:r>
            <a:rPr lang="en-GB" sz="1800" kern="1200" dirty="0" err="1" smtClean="0"/>
            <a:t>δι</a:t>
          </a:r>
          <a:r>
            <a:rPr lang="en-GB" sz="1800" kern="1200" dirty="0" smtClean="0"/>
            <a:t>ακυμάνσεις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l-GR" sz="1800" kern="1200" dirty="0" smtClean="0"/>
            <a:t>Σ</a:t>
          </a:r>
          <a:r>
            <a:rPr lang="en-GB" sz="1800" kern="1200" dirty="0" err="1" smtClean="0"/>
            <a:t>υνεχόμεν</a:t>
          </a:r>
          <a:r>
            <a:rPr lang="en-GB" sz="1800" kern="1200" dirty="0" smtClean="0"/>
            <a:t>α μεγάλες διακυμάνσεις</a:t>
          </a:r>
          <a:endParaRPr lang="el-GR" sz="1800" kern="1200" dirty="0"/>
        </a:p>
      </dsp:txBody>
      <dsp:txXfrm>
        <a:off x="0" y="937262"/>
        <a:ext cx="4184650" cy="10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B2F64-6054-4258-890F-D29793998DA1}">
      <dsp:nvSpPr>
        <dsp:cNvPr id="0" name=""/>
        <dsp:cNvSpPr/>
      </dsp:nvSpPr>
      <dsp:spPr>
        <a:xfrm>
          <a:off x="288742" y="826696"/>
          <a:ext cx="3911622" cy="460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E9985-50D5-4859-B49A-1CBCC10C13D4}">
      <dsp:nvSpPr>
        <dsp:cNvPr id="0" name=""/>
        <dsp:cNvSpPr/>
      </dsp:nvSpPr>
      <dsp:spPr>
        <a:xfrm>
          <a:off x="288742" y="999525"/>
          <a:ext cx="287361" cy="2873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56679-1B55-4A9A-87F5-D1C51D9ED668}">
      <dsp:nvSpPr>
        <dsp:cNvPr id="0" name=""/>
        <dsp:cNvSpPr/>
      </dsp:nvSpPr>
      <dsp:spPr>
        <a:xfrm>
          <a:off x="288742" y="0"/>
          <a:ext cx="3911622" cy="826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800" kern="1200" dirty="0" smtClean="0"/>
            <a:t>Εξωτερικές Παρεμβολές </a:t>
          </a:r>
          <a:endParaRPr lang="el-GR" sz="2800" kern="1200" dirty="0"/>
        </a:p>
      </dsp:txBody>
      <dsp:txXfrm>
        <a:off x="288742" y="0"/>
        <a:ext cx="3911622" cy="826696"/>
      </dsp:txXfrm>
    </dsp:sp>
    <dsp:sp modelId="{D85DFB5C-5B91-44E4-9304-A9B987E84753}">
      <dsp:nvSpPr>
        <dsp:cNvPr id="0" name=""/>
        <dsp:cNvSpPr/>
      </dsp:nvSpPr>
      <dsp:spPr>
        <a:xfrm>
          <a:off x="288742" y="1669357"/>
          <a:ext cx="287354" cy="2873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12065-BCBC-464F-A576-2A9CEC2F4FBB}">
      <dsp:nvSpPr>
        <dsp:cNvPr id="0" name=""/>
        <dsp:cNvSpPr/>
      </dsp:nvSpPr>
      <dsp:spPr>
        <a:xfrm>
          <a:off x="562556" y="1478122"/>
          <a:ext cx="3637809" cy="66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600" kern="1200" dirty="0" smtClean="0"/>
            <a:t>Δίκτυα στον ίδιο χώρο</a:t>
          </a:r>
          <a:endParaRPr lang="el-GR" sz="1600" kern="1200" dirty="0"/>
        </a:p>
      </dsp:txBody>
      <dsp:txXfrm>
        <a:off x="562556" y="1478122"/>
        <a:ext cx="3637809" cy="669824"/>
      </dsp:txXfrm>
    </dsp:sp>
    <dsp:sp modelId="{6FD7BE1E-5987-47C9-A8A5-AB93ECFF6F53}">
      <dsp:nvSpPr>
        <dsp:cNvPr id="0" name=""/>
        <dsp:cNvSpPr/>
      </dsp:nvSpPr>
      <dsp:spPr>
        <a:xfrm>
          <a:off x="288742" y="2339182"/>
          <a:ext cx="287354" cy="2873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E8A53-90AD-4898-B414-8556EFDB178D}">
      <dsp:nvSpPr>
        <dsp:cNvPr id="0" name=""/>
        <dsp:cNvSpPr/>
      </dsp:nvSpPr>
      <dsp:spPr>
        <a:xfrm>
          <a:off x="562556" y="2147947"/>
          <a:ext cx="3637809" cy="66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600" kern="1200" dirty="0" smtClean="0"/>
            <a:t>Ο</a:t>
          </a:r>
          <a:r>
            <a:rPr lang="en-GB" sz="1600" kern="1200" dirty="0" err="1" smtClean="0"/>
            <a:t>ικι</a:t>
          </a:r>
          <a:r>
            <a:rPr lang="en-GB" sz="1600" kern="1200" dirty="0" smtClean="0"/>
            <a:t>ακές συσκευές </a:t>
          </a:r>
          <a:r>
            <a:rPr lang="el-GR" sz="1600" kern="1200" dirty="0" smtClean="0"/>
            <a:t>(φούρνοι μικροκυμάτων, ασύρματα τηλέφωνα)</a:t>
          </a:r>
          <a:endParaRPr lang="el-GR" sz="1600" kern="1200" dirty="0"/>
        </a:p>
      </dsp:txBody>
      <dsp:txXfrm>
        <a:off x="562556" y="2147947"/>
        <a:ext cx="3637809" cy="669824"/>
      </dsp:txXfrm>
    </dsp:sp>
    <dsp:sp modelId="{7F8CB854-9707-4700-B743-C0F6F10B9479}">
      <dsp:nvSpPr>
        <dsp:cNvPr id="0" name=""/>
        <dsp:cNvSpPr/>
      </dsp:nvSpPr>
      <dsp:spPr>
        <a:xfrm>
          <a:off x="4395946" y="826696"/>
          <a:ext cx="3911622" cy="460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79CF7-E661-45DD-9E74-DE1BF45C2B79}">
      <dsp:nvSpPr>
        <dsp:cNvPr id="0" name=""/>
        <dsp:cNvSpPr/>
      </dsp:nvSpPr>
      <dsp:spPr>
        <a:xfrm>
          <a:off x="4395946" y="999525"/>
          <a:ext cx="287361" cy="2873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60E3C-FAEB-401E-8A22-10EF61D1BE0B}">
      <dsp:nvSpPr>
        <dsp:cNvPr id="0" name=""/>
        <dsp:cNvSpPr/>
      </dsp:nvSpPr>
      <dsp:spPr>
        <a:xfrm>
          <a:off x="4395946" y="0"/>
          <a:ext cx="3911622" cy="826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800" kern="1200" dirty="0" smtClean="0"/>
            <a:t>Εσωτερικές Παρεμβολές </a:t>
          </a:r>
          <a:endParaRPr lang="el-GR" sz="2800" kern="1200" dirty="0"/>
        </a:p>
      </dsp:txBody>
      <dsp:txXfrm>
        <a:off x="4395946" y="0"/>
        <a:ext cx="3911622" cy="826696"/>
      </dsp:txXfrm>
    </dsp:sp>
    <dsp:sp modelId="{46EE1715-5C62-4829-A54B-1C997B9AFF24}">
      <dsp:nvSpPr>
        <dsp:cNvPr id="0" name=""/>
        <dsp:cNvSpPr/>
      </dsp:nvSpPr>
      <dsp:spPr>
        <a:xfrm>
          <a:off x="4395946" y="1669357"/>
          <a:ext cx="287354" cy="2873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3A823-3C5E-4FE5-8C80-75BBB94E9CEC}">
      <dsp:nvSpPr>
        <dsp:cNvPr id="0" name=""/>
        <dsp:cNvSpPr/>
      </dsp:nvSpPr>
      <dsp:spPr>
        <a:xfrm>
          <a:off x="4669760" y="1478122"/>
          <a:ext cx="3637809" cy="66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600" kern="1200" dirty="0" smtClean="0"/>
            <a:t>Π</a:t>
          </a:r>
          <a:r>
            <a:rPr lang="en-GB" sz="1600" kern="1200" dirty="0" smtClean="0"/>
            <a:t>α</a:t>
          </a:r>
          <a:r>
            <a:rPr lang="en-GB" sz="1600" kern="1200" dirty="0" err="1" smtClean="0"/>
            <a:t>ράλληλες</a:t>
          </a:r>
          <a:r>
            <a:rPr lang="en-GB" sz="1600" kern="1200" dirty="0" smtClean="0"/>
            <a:t> </a:t>
          </a:r>
          <a:r>
            <a:rPr lang="en-GB" sz="1600" kern="1200" dirty="0" err="1" smtClean="0"/>
            <a:t>μετ</a:t>
          </a:r>
          <a:r>
            <a:rPr lang="en-GB" sz="1600" kern="1200" dirty="0" smtClean="0"/>
            <a:t>αδόσεις σήματο</a:t>
          </a:r>
          <a:r>
            <a:rPr lang="el-GR" sz="1600" kern="1200" dirty="0" smtClean="0"/>
            <a:t>ς</a:t>
          </a:r>
          <a:endParaRPr lang="el-GR" sz="1600" kern="1200" dirty="0"/>
        </a:p>
      </dsp:txBody>
      <dsp:txXfrm>
        <a:off x="4669760" y="1478122"/>
        <a:ext cx="3637809" cy="6698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8FECB-B088-4A55-848C-71E031F1E11F}">
      <dsp:nvSpPr>
        <dsp:cNvPr id="0" name=""/>
        <dsp:cNvSpPr/>
      </dsp:nvSpPr>
      <dsp:spPr>
        <a:xfrm>
          <a:off x="0" y="3349331"/>
          <a:ext cx="8596139" cy="9553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400" kern="1200" dirty="0" smtClean="0"/>
            <a:t>Εκτίμηση Ποιότητας Σύνδεσης</a:t>
          </a:r>
          <a:endParaRPr lang="el-GR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100" kern="1200" dirty="0" smtClean="0"/>
            <a:t>Φυσικό χαρακτηριστικό</a:t>
          </a:r>
          <a:endParaRPr lang="el-G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100" kern="1200" dirty="0" smtClean="0"/>
            <a:t>Τιμή μιας κλάσης</a:t>
          </a:r>
          <a:endParaRPr lang="el-GR" sz="1100" kern="1200" dirty="0"/>
        </a:p>
      </dsp:txBody>
      <dsp:txXfrm>
        <a:off x="0" y="3349331"/>
        <a:ext cx="2578841" cy="955313"/>
      </dsp:txXfrm>
    </dsp:sp>
    <dsp:sp modelId="{2B6D741C-2908-4B44-BA4D-E007A4400088}">
      <dsp:nvSpPr>
        <dsp:cNvPr id="0" name=""/>
        <dsp:cNvSpPr/>
      </dsp:nvSpPr>
      <dsp:spPr>
        <a:xfrm>
          <a:off x="0" y="2234799"/>
          <a:ext cx="8596139" cy="9553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LQEs</a:t>
          </a:r>
          <a:endParaRPr lang="el-GR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PRR/WMEWMA/</a:t>
          </a:r>
          <a:endParaRPr lang="el-G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SNR/RSSI/LQI</a:t>
          </a:r>
          <a:endParaRPr lang="el-G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RNP/ETX/LI</a:t>
          </a:r>
          <a:endParaRPr lang="el-GR" sz="1100" kern="1200" dirty="0"/>
        </a:p>
      </dsp:txBody>
      <dsp:txXfrm>
        <a:off x="0" y="2234799"/>
        <a:ext cx="2578841" cy="955313"/>
      </dsp:txXfrm>
    </dsp:sp>
    <dsp:sp modelId="{AAD9566A-0BB1-403B-9B1D-348F20425F0A}">
      <dsp:nvSpPr>
        <dsp:cNvPr id="0" name=""/>
        <dsp:cNvSpPr/>
      </dsp:nvSpPr>
      <dsp:spPr>
        <a:xfrm>
          <a:off x="0" y="1120267"/>
          <a:ext cx="8596139" cy="9553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 </a:t>
          </a:r>
          <a:r>
            <a:rPr lang="el-GR" sz="1400" kern="1200" dirty="0" smtClean="0"/>
            <a:t>Μέτρηση Χαρακτηριστικού:</a:t>
          </a:r>
          <a:endParaRPr lang="el-GR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100" kern="1200" dirty="0" smtClean="0"/>
            <a:t> Πακέτα δεδομένων/</a:t>
          </a:r>
          <a:r>
            <a:rPr lang="en-US" sz="1100" kern="1200" dirty="0" smtClean="0"/>
            <a:t>ACK</a:t>
          </a:r>
          <a:endParaRPr lang="el-G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RSSI/LQI</a:t>
          </a:r>
          <a:endParaRPr lang="el-GR" sz="1100" kern="1200" dirty="0"/>
        </a:p>
      </dsp:txBody>
      <dsp:txXfrm>
        <a:off x="0" y="1120267"/>
        <a:ext cx="2578841" cy="955313"/>
      </dsp:txXfrm>
    </dsp:sp>
    <dsp:sp modelId="{EF119692-4A33-4E6F-A0D8-AC2839DA67F0}">
      <dsp:nvSpPr>
        <dsp:cNvPr id="0" name=""/>
        <dsp:cNvSpPr/>
      </dsp:nvSpPr>
      <dsp:spPr>
        <a:xfrm>
          <a:off x="0" y="5735"/>
          <a:ext cx="8596139" cy="9553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400" kern="1200" dirty="0" smtClean="0"/>
            <a:t>Παρακολούθηση Σύνδεσης:</a:t>
          </a:r>
          <a:endParaRPr lang="el-GR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100" kern="1200" dirty="0" smtClean="0"/>
            <a:t>Ενεργή Παρακολούθηση</a:t>
          </a:r>
          <a:endParaRPr lang="el-G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100" kern="1200" dirty="0" smtClean="0"/>
            <a:t>Παθητική Παρακολούθηση</a:t>
          </a:r>
          <a:endParaRPr lang="el-G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100" kern="1200" dirty="0" smtClean="0"/>
            <a:t>Υ</a:t>
          </a:r>
          <a:r>
            <a:rPr lang="en-GB" sz="1100" kern="1200" dirty="0" smtClean="0"/>
            <a:t>β</a:t>
          </a:r>
          <a:r>
            <a:rPr lang="en-GB" sz="1100" kern="1200" dirty="0" err="1" smtClean="0"/>
            <a:t>ριδική</a:t>
          </a:r>
          <a:r>
            <a:rPr lang="en-GB" sz="1100" kern="1200" dirty="0" smtClean="0"/>
            <a:t> </a:t>
          </a:r>
          <a:r>
            <a:rPr lang="el-GR" sz="1100" kern="1200" dirty="0" smtClean="0"/>
            <a:t>Π</a:t>
          </a:r>
          <a:r>
            <a:rPr lang="en-GB" sz="1100" kern="1200" dirty="0" smtClean="0"/>
            <a:t>αρα</a:t>
          </a:r>
          <a:r>
            <a:rPr lang="en-GB" sz="1100" kern="1200" dirty="0" err="1" smtClean="0"/>
            <a:t>κολούθηση</a:t>
          </a:r>
          <a:endParaRPr lang="el-GR" sz="1100" kern="1200" dirty="0"/>
        </a:p>
      </dsp:txBody>
      <dsp:txXfrm>
        <a:off x="0" y="5735"/>
        <a:ext cx="2578841" cy="955313"/>
      </dsp:txXfrm>
    </dsp:sp>
    <dsp:sp modelId="{9A3E46AE-413E-4341-9383-E9688D7C317B}">
      <dsp:nvSpPr>
        <dsp:cNvPr id="0" name=""/>
        <dsp:cNvSpPr/>
      </dsp:nvSpPr>
      <dsp:spPr>
        <a:xfrm>
          <a:off x="4904458" y="85344"/>
          <a:ext cx="1194141" cy="796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100" kern="1200" dirty="0" smtClean="0"/>
            <a:t>Παρακολούθηση μιας σύνδεσης</a:t>
          </a:r>
          <a:endParaRPr lang="el-GR" sz="1100" kern="1200" dirty="0"/>
        </a:p>
      </dsp:txBody>
      <dsp:txXfrm>
        <a:off x="4927775" y="108661"/>
        <a:ext cx="1147507" cy="749460"/>
      </dsp:txXfrm>
    </dsp:sp>
    <dsp:sp modelId="{AAE8359A-A6C5-4BC1-916F-C5A303FB286F}">
      <dsp:nvSpPr>
        <dsp:cNvPr id="0" name=""/>
        <dsp:cNvSpPr/>
      </dsp:nvSpPr>
      <dsp:spPr>
        <a:xfrm>
          <a:off x="5455808" y="881439"/>
          <a:ext cx="91440" cy="3184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43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272C8-450C-4505-984E-DABD0424F8AA}">
      <dsp:nvSpPr>
        <dsp:cNvPr id="0" name=""/>
        <dsp:cNvSpPr/>
      </dsp:nvSpPr>
      <dsp:spPr>
        <a:xfrm>
          <a:off x="4904458" y="1199876"/>
          <a:ext cx="1194141" cy="796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100" kern="1200" dirty="0" smtClean="0"/>
            <a:t>Μέτρηση κάποιου χαρακτηριστικού </a:t>
          </a:r>
          <a:endParaRPr lang="el-GR" sz="1100" kern="1200" dirty="0"/>
        </a:p>
      </dsp:txBody>
      <dsp:txXfrm>
        <a:off x="4927775" y="1223193"/>
        <a:ext cx="1147507" cy="749460"/>
      </dsp:txXfrm>
    </dsp:sp>
    <dsp:sp modelId="{4FB325BF-4F08-476E-8642-84CE47A602AE}">
      <dsp:nvSpPr>
        <dsp:cNvPr id="0" name=""/>
        <dsp:cNvSpPr/>
      </dsp:nvSpPr>
      <dsp:spPr>
        <a:xfrm>
          <a:off x="5455808" y="1995971"/>
          <a:ext cx="91440" cy="3184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43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F39FB-39C4-4E60-AFDE-C1F4D7E7D620}">
      <dsp:nvSpPr>
        <dsp:cNvPr id="0" name=""/>
        <dsp:cNvSpPr/>
      </dsp:nvSpPr>
      <dsp:spPr>
        <a:xfrm>
          <a:off x="4904458" y="2314408"/>
          <a:ext cx="1194141" cy="796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100" kern="1200" dirty="0" smtClean="0"/>
            <a:t>Υπολογισμός </a:t>
          </a:r>
          <a:r>
            <a:rPr lang="en-US" sz="1100" kern="1200" dirty="0" smtClean="0"/>
            <a:t>LQE</a:t>
          </a:r>
          <a:endParaRPr lang="el-GR" sz="1100" kern="1200" dirty="0"/>
        </a:p>
      </dsp:txBody>
      <dsp:txXfrm>
        <a:off x="4927775" y="2337725"/>
        <a:ext cx="1147507" cy="749460"/>
      </dsp:txXfrm>
    </dsp:sp>
    <dsp:sp modelId="{ADD0ED8B-C5B4-44F5-9BDE-C4F1CA11756B}">
      <dsp:nvSpPr>
        <dsp:cNvPr id="0" name=""/>
        <dsp:cNvSpPr/>
      </dsp:nvSpPr>
      <dsp:spPr>
        <a:xfrm>
          <a:off x="5455808" y="3110503"/>
          <a:ext cx="91440" cy="3184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43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C72B1-C986-4125-B2A4-7B8CB9E7658C}">
      <dsp:nvSpPr>
        <dsp:cNvPr id="0" name=""/>
        <dsp:cNvSpPr/>
      </dsp:nvSpPr>
      <dsp:spPr>
        <a:xfrm>
          <a:off x="4904458" y="3428940"/>
          <a:ext cx="1194141" cy="796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100" kern="1200" dirty="0" smtClean="0"/>
            <a:t>Εκτίμηση ποιότητας σύνδεσης</a:t>
          </a:r>
          <a:endParaRPr lang="el-GR" sz="1100" kern="1200" dirty="0"/>
        </a:p>
      </dsp:txBody>
      <dsp:txXfrm>
        <a:off x="4927775" y="3452257"/>
        <a:ext cx="1147507" cy="749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3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29.jpg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07067" y="705853"/>
            <a:ext cx="7766936" cy="3465094"/>
          </a:xfrm>
        </p:spPr>
        <p:txBody>
          <a:bodyPr/>
          <a:lstStyle/>
          <a:p>
            <a:r>
              <a:rPr lang="en-GB" sz="4400" dirty="0"/>
              <a:t>Experimental implementation of link quality estimations in 802.11 communication </a:t>
            </a:r>
            <a:r>
              <a:rPr lang="en-GB" sz="4400" dirty="0" smtClean="0"/>
              <a:t>protocol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07067" y="3538331"/>
            <a:ext cx="7766936" cy="2461416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/>
              <a:t>Πτυχι</a:t>
            </a:r>
            <a:r>
              <a:rPr lang="en-GB" dirty="0"/>
              <a:t>ακή Εργασία</a:t>
            </a:r>
          </a:p>
          <a:p>
            <a:r>
              <a:rPr lang="el-GR" dirty="0" err="1"/>
              <a:t>Λαχανάς</a:t>
            </a:r>
            <a:r>
              <a:rPr lang="el-GR" dirty="0"/>
              <a:t> Σπύρος </a:t>
            </a:r>
            <a:r>
              <a:rPr lang="el-GR" dirty="0" smtClean="0"/>
              <a:t>Π07174</a:t>
            </a:r>
            <a:endParaRPr lang="en-US" dirty="0" smtClean="0"/>
          </a:p>
          <a:p>
            <a:endParaRPr lang="en-GB" dirty="0"/>
          </a:p>
          <a:p>
            <a:r>
              <a:rPr lang="el-GR" dirty="0"/>
              <a:t>Επιβλέπων Καθηγητής:</a:t>
            </a:r>
            <a:endParaRPr lang="en-GB" dirty="0"/>
          </a:p>
          <a:p>
            <a:r>
              <a:rPr lang="el-GR" dirty="0"/>
              <a:t>Δρ. Χρήστος </a:t>
            </a:r>
            <a:r>
              <a:rPr lang="el-GR" dirty="0" err="1" smtClean="0"/>
              <a:t>Δουληγέρης</a:t>
            </a:r>
            <a:endParaRPr lang="en-US" dirty="0" smtClean="0"/>
          </a:p>
          <a:p>
            <a:endParaRPr lang="en-US" dirty="0" smtClean="0"/>
          </a:p>
          <a:p>
            <a:r>
              <a:rPr lang="el-GR" cap="all" dirty="0"/>
              <a:t>ΠΑΝΕΠΙΣΤΗΜΙΟ ΠΕΙΡΑΙΩΣ – ΤΜΗΜΑ ΠΛΗΡΟΦΟΡΙΚΗΣ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5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1" dirty="0" smtClean="0"/>
              <a:t>2.</a:t>
            </a:r>
            <a:r>
              <a:rPr lang="en-US" b="1" dirty="0" smtClean="0"/>
              <a:t>2</a:t>
            </a:r>
            <a:r>
              <a:rPr lang="el-GR" b="1" dirty="0" smtClean="0"/>
              <a:t> </a:t>
            </a:r>
            <a:r>
              <a:rPr lang="el-GR" b="1" dirty="0"/>
              <a:t>Βασικά στοιχεία των Εκτιμητών Ποιότητας </a:t>
            </a:r>
            <a:r>
              <a:rPr lang="el-GR" b="1" dirty="0" smtClean="0"/>
              <a:t>Σύνδεσης</a:t>
            </a:r>
            <a:endParaRPr lang="en-GB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εκτίμηση της ποιότητας των συνδέσεων έχει αρκετές προϋποθέσεις προκειμένου να είναι </a:t>
            </a:r>
            <a:r>
              <a:rPr lang="el-GR" dirty="0" smtClean="0"/>
              <a:t>αποδοτική</a:t>
            </a:r>
            <a:r>
              <a:rPr lang="en-US" dirty="0"/>
              <a:t>:</a:t>
            </a:r>
            <a:endParaRPr lang="en-GB" dirty="0"/>
          </a:p>
          <a:p>
            <a:r>
              <a:rPr lang="en-GB" dirty="0" err="1"/>
              <a:t>Πρέ</a:t>
            </a:r>
            <a:r>
              <a:rPr lang="en-GB" dirty="0"/>
              <a:t>πει να είναι ενεργειακά </a:t>
            </a:r>
            <a:r>
              <a:rPr lang="en-GB" dirty="0" smtClean="0"/>
              <a:t>αποδοτική</a:t>
            </a:r>
          </a:p>
          <a:p>
            <a:r>
              <a:rPr lang="en-GB" dirty="0"/>
              <a:t>Να </a:t>
            </a:r>
            <a:r>
              <a:rPr lang="en-GB" dirty="0" err="1"/>
              <a:t>είν</a:t>
            </a:r>
            <a:r>
              <a:rPr lang="en-GB" dirty="0"/>
              <a:t>αι ακριβείς, δηλαδή να χαρακτηρίζει σωστά την κατάσταση της </a:t>
            </a:r>
            <a:r>
              <a:rPr lang="en-GB" dirty="0" smtClean="0"/>
              <a:t>σύνδεσης</a:t>
            </a:r>
          </a:p>
          <a:p>
            <a:r>
              <a:rPr lang="en-GB" dirty="0" smtClean="0"/>
              <a:t>Να </a:t>
            </a:r>
            <a:r>
              <a:rPr lang="en-GB" dirty="0" err="1"/>
              <a:t>έχει</a:t>
            </a:r>
            <a:r>
              <a:rPr lang="en-GB" dirty="0"/>
              <a:t> </a:t>
            </a:r>
            <a:r>
              <a:rPr lang="en-GB" dirty="0" err="1"/>
              <a:t>γρήγορη</a:t>
            </a:r>
            <a:r>
              <a:rPr lang="en-GB" dirty="0"/>
              <a:t> α</a:t>
            </a:r>
            <a:r>
              <a:rPr lang="en-GB" dirty="0" err="1"/>
              <a:t>ντίδρ</a:t>
            </a:r>
            <a:r>
              <a:rPr lang="en-GB" dirty="0"/>
              <a:t>αση, δηλαδή να αναγνωρίζει τις εναλλαγές στην ποιότητα της σύνδεσης και να αντιδρά σε αυτές</a:t>
            </a:r>
            <a:endParaRPr lang="en-GB" dirty="0" smtClean="0"/>
          </a:p>
          <a:p>
            <a:r>
              <a:rPr lang="en-GB" dirty="0"/>
              <a:t>Να </a:t>
            </a:r>
            <a:r>
              <a:rPr lang="en-GB" dirty="0" err="1"/>
              <a:t>έχει</a:t>
            </a:r>
            <a:r>
              <a:rPr lang="en-GB" dirty="0"/>
              <a:t> </a:t>
            </a:r>
            <a:r>
              <a:rPr lang="en-GB" dirty="0" err="1"/>
              <a:t>στ</a:t>
            </a:r>
            <a:r>
              <a:rPr lang="en-GB" dirty="0"/>
              <a:t>αθερότητα, δηλαδή να έχει την ικανότητα να δείχνει ανοχή σε σύντομες διακυμάνσεις στην ποιότητα της σύνδεσης</a:t>
            </a:r>
          </a:p>
        </p:txBody>
      </p:sp>
    </p:spTree>
    <p:extLst>
      <p:ext uri="{BB962C8B-B14F-4D97-AF65-F5344CB8AC3E}">
        <p14:creationId xmlns:p14="http://schemas.microsoft.com/office/powerpoint/2010/main" val="22308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/>
              <a:t>3. ΕΚΤΙΜΗΤΕΣ ΠΟΙΟΤΗΤΑΣ ΣΥΝΔΕΣΗΣ (</a:t>
            </a:r>
            <a:r>
              <a:rPr lang="en-GB" b="1" dirty="0"/>
              <a:t>Link Quality Estimators</a:t>
            </a:r>
            <a:r>
              <a:rPr lang="el-GR" b="1" dirty="0" smtClean="0"/>
              <a:t>)</a:t>
            </a:r>
            <a:endParaRPr lang="en-GB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Παρουσίαση των κύριων </a:t>
            </a:r>
            <a:r>
              <a:rPr lang="en-US" dirty="0" smtClean="0"/>
              <a:t>LQEs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2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280"/>
          </a:xfrm>
        </p:spPr>
        <p:txBody>
          <a:bodyPr/>
          <a:lstStyle/>
          <a:p>
            <a:r>
              <a:rPr lang="el-GR" b="1" dirty="0"/>
              <a:t>3.1 </a:t>
            </a:r>
            <a:r>
              <a:rPr lang="en-GB" b="1" dirty="0"/>
              <a:t>LQEs </a:t>
            </a:r>
            <a:r>
              <a:rPr lang="el-GR" b="1" dirty="0"/>
              <a:t>Βασισμένοι στο </a:t>
            </a:r>
            <a:r>
              <a:rPr lang="el-GR" b="1" dirty="0" smtClean="0"/>
              <a:t>υλικό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25880"/>
                <a:ext cx="8596668" cy="55321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 smtClean="0"/>
                  <a:t>RSSI</a:t>
                </a:r>
              </a:p>
              <a:p>
                <a:pPr marL="0" indent="0">
                  <a:buNone/>
                </a:pPr>
                <a:r>
                  <a:rPr lang="el-GR" dirty="0"/>
                  <a:t>Ε</a:t>
                </a:r>
                <a:r>
                  <a:rPr lang="el-GR" dirty="0" smtClean="0"/>
                  <a:t>ίναι </a:t>
                </a:r>
                <a:r>
                  <a:rPr lang="el-GR" dirty="0"/>
                  <a:t>μια αδιάστατη ποσότητα (</a:t>
                </a:r>
                <a:r>
                  <a:rPr lang="el-GR" dirty="0" err="1"/>
                  <a:t>dimensionless</a:t>
                </a:r>
                <a:r>
                  <a:rPr lang="el-GR" dirty="0"/>
                  <a:t> </a:t>
                </a:r>
                <a:r>
                  <a:rPr lang="en-GB" dirty="0"/>
                  <a:t>q</a:t>
                </a:r>
                <a:r>
                  <a:rPr lang="el-GR" dirty="0" err="1"/>
                  <a:t>uantity</a:t>
                </a:r>
                <a:r>
                  <a:rPr lang="el-GR" dirty="0"/>
                  <a:t>) η οποία αντιπροσωπεύει την ισχύ του σήματος που παρατηρείται στην κεραία του δεκτή κατά τη διάρκεια της λήψης ενός </a:t>
                </a:r>
                <a:r>
                  <a:rPr lang="el-GR" dirty="0" smtClean="0"/>
                  <a:t>πακέτου.</a:t>
                </a:r>
                <a:endParaRPr lang="en-US" dirty="0" smtClean="0"/>
              </a:p>
              <a:p>
                <a:pPr marL="0" indent="0" fontAlgn="auto">
                  <a:buNone/>
                </a:pPr>
                <a:r>
                  <a:rPr lang="en-US" dirty="0"/>
                  <a:t>O</a:t>
                </a:r>
                <a:r>
                  <a:rPr lang="el-GR" dirty="0" smtClean="0"/>
                  <a:t>ι </a:t>
                </a:r>
                <a:r>
                  <a:rPr lang="el-GR" dirty="0"/>
                  <a:t>περισσότερες </a:t>
                </a:r>
                <a:r>
                  <a:rPr lang="el-GR" dirty="0" err="1"/>
                  <a:t>WiFi</a:t>
                </a:r>
                <a:r>
                  <a:rPr lang="el-GR" dirty="0"/>
                  <a:t> κάρτες διατηρούν ένα σταθμισμένο κινούμενο μέσο όρο </a:t>
                </a:r>
                <a:r>
                  <a:rPr lang="en-GB" dirty="0"/>
                  <a:t>WMA </a:t>
                </a:r>
                <a:r>
                  <a:rPr lang="el-GR" dirty="0"/>
                  <a:t>(</a:t>
                </a:r>
                <a:r>
                  <a:rPr lang="en-US" dirty="0"/>
                  <a:t>weighted moving average</a:t>
                </a:r>
                <a:r>
                  <a:rPr lang="el-GR" dirty="0"/>
                  <a:t>): </a:t>
                </a:r>
                <a:endParaRPr lang="en-GB" dirty="0"/>
              </a:p>
              <a:p>
                <a:pPr marL="0" indent="0" fontAlgn="auto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𝑅𝑆𝑆𝐼</m:t>
                          </m:r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𝑅𝑆𝑆𝐼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𝑜𝑙𝑑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𝑅𝑆𝑆𝐼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𝑙𝑎𝑠𝑡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𝑚𝑒𝑎𝑠𝑢𝑟𝑒𝑑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US" sz="2000" dirty="0" smtClean="0"/>
                  <a:t>LQI</a:t>
                </a:r>
                <a:endParaRPr lang="en-GB" sz="2000" dirty="0"/>
              </a:p>
              <a:p>
                <a:pPr marL="0" indent="0">
                  <a:buNone/>
                </a:pPr>
                <a:r>
                  <a:rPr lang="el-GR" dirty="0"/>
                  <a:t>Α</a:t>
                </a:r>
                <a:r>
                  <a:rPr lang="el-GR" dirty="0" smtClean="0"/>
                  <a:t>ποτελεί </a:t>
                </a:r>
                <a:r>
                  <a:rPr lang="el-GR" dirty="0"/>
                  <a:t>μια στατιστική τιμή </a:t>
                </a:r>
                <a:r>
                  <a:rPr lang="el-GR" dirty="0" smtClean="0"/>
                  <a:t>της </a:t>
                </a:r>
                <a:r>
                  <a:rPr lang="el-GR" dirty="0"/>
                  <a:t>ισχύουσας ποιότητας του ληφθέντος </a:t>
                </a:r>
                <a:r>
                  <a:rPr lang="el-GR" dirty="0" smtClean="0"/>
                  <a:t>σήματος. </a:t>
                </a:r>
                <a:r>
                  <a:rPr lang="el-GR" dirty="0"/>
                  <a:t>Δ</a:t>
                </a:r>
                <a:r>
                  <a:rPr lang="el-GR" dirty="0" smtClean="0"/>
                  <a:t>ίνει </a:t>
                </a:r>
                <a:r>
                  <a:rPr lang="el-GR" dirty="0"/>
                  <a:t>μια εκτίμηση του κατά πόσο εύκολα ή δύσκολα ένα σήμα που έχει ληφθεί μπορεί να αποδιαμορφωθεί υπολογίζοντας το μέγεθος λάθους μεταξύ </a:t>
                </a:r>
                <a:r>
                  <a:rPr lang="el-GR" dirty="0" smtClean="0"/>
                  <a:t>του υπάρχων </a:t>
                </a:r>
                <a:r>
                  <a:rPr lang="el-GR" dirty="0"/>
                  <a:t>και ενός </a:t>
                </a:r>
                <a:r>
                  <a:rPr lang="el-GR" dirty="0" smtClean="0"/>
                  <a:t>ιδανικού.</a:t>
                </a:r>
              </a:p>
              <a:p>
                <a:r>
                  <a:rPr lang="en-US" sz="2000" dirty="0" smtClean="0"/>
                  <a:t>SNR</a:t>
                </a:r>
              </a:p>
              <a:p>
                <a:pPr marL="0" indent="0">
                  <a:buNone/>
                </a:pPr>
                <a:r>
                  <a:rPr lang="el-GR" dirty="0"/>
                  <a:t>Σ</a:t>
                </a:r>
                <a:r>
                  <a:rPr lang="el-GR" dirty="0" smtClean="0"/>
                  <a:t>υγκρίνει </a:t>
                </a:r>
                <a:r>
                  <a:rPr lang="el-GR" dirty="0"/>
                  <a:t>την ένταση του επιθυμητού σήματος σε σχέση με τον θόρυβο του περιβάλλοντος και μετριέται σε </a:t>
                </a:r>
                <a:r>
                  <a:rPr lang="el-GR" dirty="0" smtClean="0"/>
                  <a:t>ντεσιμπέλ.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𝑠𝑖𝑔𝑛𝑎𝑙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𝑛𝑜𝑖𝑠𝑒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3" name="Θέση περιεχομένου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25880"/>
                <a:ext cx="8596668" cy="5532120"/>
              </a:xfrm>
              <a:blipFill>
                <a:blip r:embed="rId2"/>
                <a:stretch>
                  <a:fillRect l="-567" t="-1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9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140"/>
          </a:xfrm>
        </p:spPr>
        <p:txBody>
          <a:bodyPr/>
          <a:lstStyle/>
          <a:p>
            <a:r>
              <a:rPr lang="el-GR" b="1" dirty="0"/>
              <a:t>3.2 </a:t>
            </a:r>
            <a:r>
              <a:rPr lang="en-US" b="1" dirty="0"/>
              <a:t>LQEs </a:t>
            </a:r>
            <a:r>
              <a:rPr lang="el-GR" b="1" dirty="0"/>
              <a:t>Βασισμένοι στο </a:t>
            </a:r>
            <a:r>
              <a:rPr lang="el-GR" b="1" dirty="0" smtClean="0"/>
              <a:t>λογισμικό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48741"/>
                <a:ext cx="8596668" cy="5509260"/>
              </a:xfrm>
            </p:spPr>
            <p:txBody>
              <a:bodyPr/>
              <a:lstStyle/>
              <a:p>
                <a:r>
                  <a:rPr lang="el-GR" sz="2000" b="1" dirty="0" smtClean="0"/>
                  <a:t>ΒΑΣΙΣΜΕΝΟΙ </a:t>
                </a:r>
                <a:r>
                  <a:rPr lang="el-GR" sz="2000" b="1" dirty="0"/>
                  <a:t>ΣΤΟ </a:t>
                </a:r>
                <a:r>
                  <a:rPr lang="en-US" sz="2000" b="1" dirty="0" smtClean="0"/>
                  <a:t>PRR</a:t>
                </a:r>
                <a:endParaRPr lang="el-GR" sz="2000" b="1" dirty="0" smtClean="0"/>
              </a:p>
              <a:p>
                <a:pPr marL="0" indent="0">
                  <a:buNone/>
                </a:pPr>
                <a:endParaRPr lang="el-GR" sz="2000" b="1" dirty="0" smtClean="0"/>
              </a:p>
              <a:p>
                <a:r>
                  <a:rPr lang="en-US" sz="2000" dirty="0" smtClean="0"/>
                  <a:t>PRR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𝛱𝛼𝜅𝛸𝜏𝛼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𝜋𝜊𝜐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𝜋𝛼𝜌𝛼𝜆𝜂𝜑𝜃𝜂𝜅𝛼𝜈</m:t>
                          </m:r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𝛴𝜐𝜈𝜊𝜆𝜄𝜅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ό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𝜍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𝛼𝜌𝜄𝜃𝜇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ό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𝜍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𝜋𝛼𝜅𝜀𝜏𝜔𝜈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𝜋𝜊𝜐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𝜎𝜏𝛼𝜆𝜃𝜂𝜅𝛼𝜈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l-GR" dirty="0"/>
                  <a:t>,όπου </a:t>
                </a:r>
                <a:r>
                  <a:rPr lang="en-US" i="1" dirty="0"/>
                  <a:t>w </a:t>
                </a:r>
                <a:r>
                  <a:rPr lang="el-GR" dirty="0"/>
                  <a:t>το παράθυρο δειγματοληψίας. </a:t>
                </a:r>
                <a:endParaRPr lang="el-GR" dirty="0" smtClean="0"/>
              </a:p>
              <a:p>
                <a:pPr marL="0" indent="0">
                  <a:buNone/>
                </a:pPr>
                <a:endParaRPr lang="el-GR" dirty="0"/>
              </a:p>
              <a:p>
                <a:r>
                  <a:rPr lang="en-GB" sz="2000" dirty="0" smtClean="0"/>
                  <a:t>WMEWMA</a:t>
                </a:r>
                <a:endParaRPr lang="el-GR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>
                          <a:latin typeface="Cambria Math" panose="02040503050406030204" pitchFamily="18" charset="0"/>
                        </a:rPr>
                        <m:t>𝑊𝑀𝐸𝑊𝑀𝐴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𝑊𝑀𝐸𝑊𝑀𝐴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𝑃𝑅𝑅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l-GR" dirty="0" smtClean="0"/>
              </a:p>
              <a:p>
                <a:r>
                  <a:rPr lang="en-US" sz="2000" dirty="0" smtClean="0"/>
                  <a:t>KLE</a:t>
                </a:r>
                <a:endParaRPr lang="en-GB" sz="2000" dirty="0"/>
              </a:p>
              <a:p>
                <a:pPr marL="0" indent="0">
                  <a:buNone/>
                </a:pPr>
                <a:r>
                  <a:rPr lang="en-US" dirty="0"/>
                  <a:t>B</a:t>
                </a:r>
                <a:r>
                  <a:rPr lang="el-GR" dirty="0" err="1" smtClean="0"/>
                  <a:t>ασίζεται</a:t>
                </a:r>
                <a:r>
                  <a:rPr lang="el-GR" dirty="0" smtClean="0"/>
                  <a:t> </a:t>
                </a:r>
                <a:r>
                  <a:rPr lang="el-GR" dirty="0"/>
                  <a:t>στο φίλτρο του </a:t>
                </a:r>
                <a:r>
                  <a:rPr lang="el-GR" dirty="0" err="1"/>
                  <a:t>Κάλμαν</a:t>
                </a:r>
                <a:r>
                  <a:rPr lang="el-GR" dirty="0"/>
                  <a:t>) είχε προταθεί για να αντιμετωπιστεί η φτωχή αντίδραση στις χρονικές μεταβολές των </a:t>
                </a:r>
                <a:r>
                  <a:rPr lang="el-GR" dirty="0" err="1"/>
                  <a:t>LQEs</a:t>
                </a:r>
                <a:r>
                  <a:rPr lang="el-GR" dirty="0"/>
                  <a:t> που βασίζονται στον μέσο όρο, συμπεριλαμβανομένου του </a:t>
                </a:r>
                <a:r>
                  <a:rPr lang="el-GR" dirty="0" smtClean="0"/>
                  <a:t>PRR</a:t>
                </a:r>
                <a:r>
                  <a:rPr lang="en-US" dirty="0" smtClean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Θέση περιεχομένου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48741"/>
                <a:ext cx="8596668" cy="5509260"/>
              </a:xfrm>
              <a:blipFill>
                <a:blip r:embed="rId2"/>
                <a:stretch>
                  <a:fillRect l="-567" t="-6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2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280"/>
          </a:xfrm>
        </p:spPr>
        <p:txBody>
          <a:bodyPr/>
          <a:lstStyle/>
          <a:p>
            <a:r>
              <a:rPr lang="el-GR" b="1" dirty="0"/>
              <a:t>3.2 </a:t>
            </a:r>
            <a:r>
              <a:rPr lang="en-US" b="1" dirty="0"/>
              <a:t>LQEs </a:t>
            </a:r>
            <a:r>
              <a:rPr lang="el-GR" b="1" dirty="0"/>
              <a:t>Βασισμένοι στο λογισμικό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25880"/>
                <a:ext cx="8596668" cy="553211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l-GR" b="1" dirty="0" smtClean="0"/>
                  <a:t>ΒΑΣΙΣΜΕΝΟΙ </a:t>
                </a:r>
                <a:r>
                  <a:rPr lang="el-GR" b="1" dirty="0"/>
                  <a:t>ΣΤΟ </a:t>
                </a:r>
                <a:r>
                  <a:rPr lang="en-US" b="1" dirty="0" smtClean="0"/>
                  <a:t>RNP</a:t>
                </a:r>
              </a:p>
              <a:p>
                <a:pPr marL="0" indent="0">
                  <a:buNone/>
                </a:pPr>
                <a:endParaRPr lang="en-US" b="1" dirty="0" smtClean="0"/>
              </a:p>
              <a:p>
                <a:r>
                  <a:rPr lang="en-US" dirty="0" smtClean="0"/>
                  <a:t>RNP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US" sz="1600" dirty="0"/>
                  <a:t>M</a:t>
                </a:r>
                <a:r>
                  <a:rPr lang="el-GR" sz="1600" dirty="0" err="1" smtClean="0"/>
                  <a:t>ετράει</a:t>
                </a:r>
                <a:r>
                  <a:rPr lang="el-GR" sz="1600" dirty="0" smtClean="0"/>
                  <a:t> </a:t>
                </a:r>
                <a:r>
                  <a:rPr lang="el-GR" sz="1600" dirty="0"/>
                  <a:t>τον μέσο αριθμό που χρειάζεται ένα πακέτο να μεταδοθεί/αναμεταδοθεί μέχρι να γίνει η λήψη του. </a:t>
                </a:r>
                <a:endParaRPr lang="en-US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𝑅𝑁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𝑡𝑟𝑎𝑛𝑠𝑚𝑖𝑡𝑒𝑑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𝑟𝑒𝑡𝑟𝑎𝑛𝑠𝑚𝑖𝑡𝑒𝑑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𝑝𝑎𝑐𝑘𝑒𝑡𝑠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𝑟𝑒𝑐𝑖𝑒𝑣𝑒𝑑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𝑝𝑎𝑐𝑘𝑒𝑡𝑠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GB" sz="1600" dirty="0" smtClean="0"/>
              </a:p>
              <a:p>
                <a:r>
                  <a:rPr lang="en-US" dirty="0" smtClean="0"/>
                  <a:t>ETX</a:t>
                </a:r>
              </a:p>
              <a:p>
                <a:pPr marL="0" indent="0">
                  <a:buNone/>
                </a:pPr>
                <a:r>
                  <a:rPr lang="en-GB" sz="1600" dirty="0"/>
                  <a:t>Λαμβ</a:t>
                </a:r>
                <a:r>
                  <a:rPr lang="en-GB" sz="1600" dirty="0" err="1"/>
                  <a:t>άνει</a:t>
                </a:r>
                <a:r>
                  <a:rPr lang="en-GB" sz="1600" dirty="0"/>
                  <a:t> υπ</a:t>
                </a:r>
                <a:r>
                  <a:rPr lang="en-GB" sz="1600" dirty="0" err="1"/>
                  <a:t>όψιν</a:t>
                </a:r>
                <a:r>
                  <a:rPr lang="en-GB" sz="1600" dirty="0"/>
                  <a:t> </a:t>
                </a:r>
                <a:r>
                  <a:rPr lang="en-GB" sz="1600" dirty="0" err="1"/>
                  <a:t>του</a:t>
                </a:r>
                <a:r>
                  <a:rPr lang="en-GB" sz="1600" dirty="0"/>
                  <a:t> </a:t>
                </a:r>
                <a:r>
                  <a:rPr lang="en-GB" sz="1600" dirty="0" err="1"/>
                  <a:t>την</a:t>
                </a:r>
                <a:r>
                  <a:rPr lang="en-GB" sz="1600" dirty="0"/>
                  <a:t> α</a:t>
                </a:r>
                <a:r>
                  <a:rPr lang="en-GB" sz="1600" dirty="0" err="1"/>
                  <a:t>συμμετρί</a:t>
                </a:r>
                <a:r>
                  <a:rPr lang="en-GB" sz="1600" dirty="0"/>
                  <a:t>α των συνδέσεων αφού υπολογίζεται ως το αντίστροφο του αποτελέσματος του ρυθμού παράδοσης από τον αποστολέα στον δέκτη, d</a:t>
                </a:r>
                <a:r>
                  <a:rPr lang="en-US" sz="1600" baseline="-25000" dirty="0"/>
                  <a:t>f</a:t>
                </a:r>
                <a:r>
                  <a:rPr lang="en-GB" sz="1600" dirty="0"/>
                  <a:t> </a:t>
                </a:r>
                <a:r>
                  <a:rPr lang="en-GB" sz="1600" dirty="0" err="1"/>
                  <a:t>συν</a:t>
                </a:r>
                <a:r>
                  <a:rPr lang="en-GB" sz="1600" dirty="0"/>
                  <a:t> </a:t>
                </a:r>
                <a:r>
                  <a:rPr lang="en-GB" sz="1600" dirty="0" err="1"/>
                  <a:t>τον</a:t>
                </a:r>
                <a:r>
                  <a:rPr lang="en-GB" sz="1600" dirty="0"/>
                  <a:t> α</a:t>
                </a:r>
                <a:r>
                  <a:rPr lang="en-GB" sz="1600" dirty="0" err="1"/>
                  <a:t>ντίστροφο</a:t>
                </a:r>
                <a:r>
                  <a:rPr lang="en-GB" sz="1600" dirty="0"/>
                  <a:t> </a:t>
                </a:r>
                <a:r>
                  <a:rPr lang="en-GB" sz="1600" dirty="0" err="1"/>
                  <a:t>ρυθμό</a:t>
                </a:r>
                <a:r>
                  <a:rPr lang="en-GB" sz="1600" dirty="0"/>
                  <a:t> </a:t>
                </a:r>
                <a:r>
                  <a:rPr lang="en-GB" sz="1600" dirty="0" smtClean="0"/>
                  <a:t>πα</a:t>
                </a:r>
                <a:r>
                  <a:rPr lang="en-GB" sz="1600" dirty="0" err="1" smtClean="0"/>
                  <a:t>ράδοσης</a:t>
                </a:r>
                <a:r>
                  <a:rPr lang="en-GB" sz="160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i="1">
                          <a:latin typeface="Cambria Math" panose="02040503050406030204" pitchFamily="18" charset="0"/>
                        </a:rPr>
                        <m:t>𝐸𝑇𝑋</m:t>
                      </m:r>
                      <m:r>
                        <a:rPr lang="el-G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𝑃𝑅𝑅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l-G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𝑃𝑅𝑅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l-G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600" dirty="0"/>
              </a:p>
              <a:p>
                <a:r>
                  <a:rPr lang="en-US" dirty="0" smtClean="0"/>
                  <a:t>Four-Bit</a:t>
                </a:r>
              </a:p>
              <a:p>
                <a:pPr marL="0" indent="0">
                  <a:buNone/>
                </a:pPr>
                <a:r>
                  <a:rPr lang="en-US" sz="1600" dirty="0"/>
                  <a:t>T</a:t>
                </a:r>
                <a:r>
                  <a:rPr lang="el-GR" sz="1600" dirty="0" err="1" smtClean="0"/>
                  <a:t>έσσερα</a:t>
                </a:r>
                <a:r>
                  <a:rPr lang="el-GR" sz="1600" dirty="0" smtClean="0"/>
                  <a:t> </a:t>
                </a:r>
                <a:r>
                  <a:rPr lang="el-GR" sz="1600" dirty="0" err="1"/>
                  <a:t>bits</a:t>
                </a:r>
                <a:r>
                  <a:rPr lang="el-GR" sz="1600" dirty="0"/>
                  <a:t> πληροφορίας τα οποία συλλέγονται από διαφορετικά </a:t>
                </a:r>
                <a:r>
                  <a:rPr lang="el-GR" sz="1600" dirty="0" smtClean="0"/>
                  <a:t>επίπεδα</a:t>
                </a:r>
                <a:endParaRPr lang="en-US" sz="16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l-GR" sz="1600" dirty="0"/>
                  <a:t>i)Το </a:t>
                </a:r>
                <a:r>
                  <a:rPr lang="el-GR" sz="1600" dirty="0" err="1"/>
                  <a:t>white</a:t>
                </a:r>
                <a:r>
                  <a:rPr lang="el-GR" sz="1600" dirty="0"/>
                  <a:t> </a:t>
                </a:r>
                <a:r>
                  <a:rPr lang="el-GR" sz="1600" dirty="0" err="1"/>
                  <a:t>bit</a:t>
                </a:r>
                <a:r>
                  <a:rPr lang="el-GR" sz="1600" dirty="0"/>
                  <a:t> είναι από το φυσικό επίπεδο και επιτρέπει την γρήγορη εκτίμηση μιας καλής σύνδεσης από την λήψη ενός πακέτου μόνο.</a:t>
                </a:r>
                <a:endParaRPr lang="en-GB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l-GR" sz="1600" dirty="0" err="1"/>
                  <a:t>ii</a:t>
                </a:r>
                <a:r>
                  <a:rPr lang="el-GR" sz="1600" dirty="0"/>
                  <a:t>)Το </a:t>
                </a:r>
                <a:r>
                  <a:rPr lang="el-GR" sz="1600" dirty="0" err="1"/>
                  <a:t>ack</a:t>
                </a:r>
                <a:r>
                  <a:rPr lang="el-GR" sz="1600" dirty="0"/>
                  <a:t> </a:t>
                </a:r>
                <a:r>
                  <a:rPr lang="el-GR" sz="1600" dirty="0" err="1"/>
                  <a:t>bit</a:t>
                </a:r>
                <a:r>
                  <a:rPr lang="el-GR" sz="1600" dirty="0"/>
                  <a:t> είναι από το επίπεδο σύνδεσης και υποδεικνύει αν έχει γίνει αποδοχή των πακέτων που έχουν σταλεί (ACK </a:t>
                </a:r>
                <a:r>
                  <a:rPr lang="el-GR" sz="1600" dirty="0" err="1"/>
                  <a:t>packet</a:t>
                </a:r>
                <a:r>
                  <a:rPr lang="el-GR" sz="1600" dirty="0"/>
                  <a:t>).</a:t>
                </a:r>
                <a:endParaRPr lang="en-GB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l-GR" sz="1600" dirty="0" err="1"/>
                  <a:t>iii-iv</a:t>
                </a:r>
                <a:r>
                  <a:rPr lang="el-GR" sz="1600" dirty="0"/>
                  <a:t>)Το </a:t>
                </a:r>
                <a:r>
                  <a:rPr lang="el-GR" sz="1600" dirty="0" err="1"/>
                  <a:t>pin</a:t>
                </a:r>
                <a:r>
                  <a:rPr lang="el-GR" sz="1600" dirty="0"/>
                  <a:t> </a:t>
                </a:r>
                <a:r>
                  <a:rPr lang="el-GR" sz="1600" dirty="0" err="1"/>
                  <a:t>bit</a:t>
                </a:r>
                <a:r>
                  <a:rPr lang="el-GR" sz="1600" dirty="0"/>
                  <a:t> και το </a:t>
                </a:r>
                <a:r>
                  <a:rPr lang="el-GR" sz="1600" dirty="0" err="1"/>
                  <a:t>compare</a:t>
                </a:r>
                <a:r>
                  <a:rPr lang="el-GR" sz="1600" dirty="0"/>
                  <a:t> </a:t>
                </a:r>
                <a:r>
                  <a:rPr lang="el-GR" sz="1600" dirty="0" err="1"/>
                  <a:t>bit</a:t>
                </a:r>
                <a:r>
                  <a:rPr lang="el-GR" sz="1600" dirty="0"/>
                  <a:t> </a:t>
                </a:r>
                <a:endParaRPr lang="en-US" sz="160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Θέση περιεχομένου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25880"/>
                <a:ext cx="8596668" cy="5532119"/>
              </a:xfrm>
              <a:blipFill>
                <a:blip r:embed="rId2"/>
                <a:stretch>
                  <a:fillRect l="-284" t="-1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95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3420"/>
          </a:xfrm>
        </p:spPr>
        <p:txBody>
          <a:bodyPr/>
          <a:lstStyle/>
          <a:p>
            <a:r>
              <a:rPr lang="el-GR" b="1" dirty="0"/>
              <a:t>3.2 </a:t>
            </a:r>
            <a:r>
              <a:rPr lang="en-US" b="1" dirty="0"/>
              <a:t>LQEs </a:t>
            </a:r>
            <a:r>
              <a:rPr lang="el-GR" b="1" dirty="0"/>
              <a:t>Βασισμένοι στο λογισμικό</a:t>
            </a:r>
            <a:endParaRPr lang="en-GB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77334" y="1303020"/>
            <a:ext cx="8596668" cy="5554980"/>
          </a:xfrm>
        </p:spPr>
        <p:txBody>
          <a:bodyPr>
            <a:normAutofit lnSpcReduction="10000"/>
          </a:bodyPr>
          <a:lstStyle/>
          <a:p>
            <a:r>
              <a:rPr lang="el-GR" sz="2000" b="1" dirty="0" smtClean="0"/>
              <a:t>ΒΑΣΙΣΜΕΝΟΙ </a:t>
            </a:r>
            <a:r>
              <a:rPr lang="el-GR" sz="2000" b="1" dirty="0"/>
              <a:t>ΣΤΟ </a:t>
            </a:r>
            <a:r>
              <a:rPr lang="en-US" sz="2000" b="1" dirty="0"/>
              <a:t>SCORE</a:t>
            </a:r>
            <a:endParaRPr lang="en-GB" sz="2000" b="1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000" dirty="0" err="1" smtClean="0"/>
              <a:t>MetricMap</a:t>
            </a:r>
            <a:endParaRPr lang="en-US" sz="2000" dirty="0" smtClean="0"/>
          </a:p>
          <a:p>
            <a:pPr marL="0" indent="0">
              <a:buNone/>
            </a:pPr>
            <a:r>
              <a:rPr lang="el-GR" dirty="0"/>
              <a:t>Π</a:t>
            </a:r>
            <a:r>
              <a:rPr lang="el-GR" dirty="0" smtClean="0"/>
              <a:t>ροτάθηκε </a:t>
            </a:r>
            <a:r>
              <a:rPr lang="el-GR" dirty="0"/>
              <a:t>σαν εναλλακτικός LQE για το </a:t>
            </a:r>
            <a:r>
              <a:rPr lang="el-GR" dirty="0" err="1"/>
              <a:t>MintRoute</a:t>
            </a:r>
            <a:r>
              <a:rPr lang="el-GR" dirty="0"/>
              <a:t>, ένα ιεραρχικό πρωτόκολλο δρομολόγησης, όταν το κανονικό του LQE, o ΕΤΧ, αδυνατεί να βρει </a:t>
            </a:r>
            <a:r>
              <a:rPr lang="el-GR" dirty="0" smtClean="0"/>
              <a:t>διαδρομή</a:t>
            </a:r>
            <a:r>
              <a:rPr lang="en-US" dirty="0" smtClean="0"/>
              <a:t>. </a:t>
            </a:r>
            <a:r>
              <a:rPr lang="el-GR" dirty="0"/>
              <a:t>Χ</a:t>
            </a:r>
            <a:r>
              <a:rPr lang="el-GR" dirty="0" smtClean="0"/>
              <a:t>ρησιμοποιεί </a:t>
            </a:r>
            <a:r>
              <a:rPr lang="el-GR" dirty="0"/>
              <a:t>έναν αλγόριθμο ταξινόμησης προκειμένου να ταξινομήσει τη σύνδεση σε κάποια </a:t>
            </a:r>
            <a:r>
              <a:rPr lang="el-GR" dirty="0" smtClean="0"/>
              <a:t>κλάση.</a:t>
            </a:r>
          </a:p>
          <a:p>
            <a:r>
              <a:rPr lang="en-US" sz="2000" dirty="0" smtClean="0"/>
              <a:t>WRE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l-GR" dirty="0" err="1" smtClean="0"/>
              <a:t>ασίστηκε</a:t>
            </a:r>
            <a:r>
              <a:rPr lang="el-GR" dirty="0" smtClean="0"/>
              <a:t> </a:t>
            </a:r>
            <a:r>
              <a:rPr lang="el-GR" dirty="0"/>
              <a:t>πάνω στην ιδέα ότι η δύναμη του σήματος σχετίζεται με την </a:t>
            </a:r>
            <a:r>
              <a:rPr lang="el-GR" dirty="0" smtClean="0"/>
              <a:t>απόσταση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F-LQE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l-GR" dirty="0" err="1" smtClean="0"/>
              <a:t>πολογίζει</a:t>
            </a:r>
            <a:r>
              <a:rPr lang="el-GR" dirty="0" smtClean="0"/>
              <a:t> </a:t>
            </a:r>
            <a:r>
              <a:rPr lang="el-GR" dirty="0"/>
              <a:t>την ποιότητα της σύνδεσης με την βοήθεια τεσσάρων στοιχείων της </a:t>
            </a:r>
            <a:r>
              <a:rPr lang="el-GR" dirty="0" smtClean="0"/>
              <a:t>σύνδεσης</a:t>
            </a:r>
            <a:r>
              <a:rPr lang="en-US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SPRR </a:t>
            </a:r>
            <a:r>
              <a:rPr lang="en-GB" dirty="0"/>
              <a:t>(Smoothed Packet Reception Ratio), 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SF </a:t>
            </a:r>
            <a:r>
              <a:rPr lang="en-GB" dirty="0"/>
              <a:t>(Stability Factor), 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ASL </a:t>
            </a:r>
            <a:r>
              <a:rPr lang="en-GB" dirty="0"/>
              <a:t>(Link Asymmetry Level) </a:t>
            </a:r>
            <a:r>
              <a:rPr lang="el-GR" dirty="0"/>
              <a:t>και</a:t>
            </a:r>
            <a:r>
              <a:rPr lang="en-GB" dirty="0"/>
              <a:t> 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ASNR </a:t>
            </a:r>
            <a:r>
              <a:rPr lang="en-GB" dirty="0"/>
              <a:t>(Average Signal to Noise Ratio)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7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4. </a:t>
            </a:r>
            <a:r>
              <a:rPr lang="el-GR" sz="3600" b="1" dirty="0"/>
              <a:t>Μετρήσεις </a:t>
            </a:r>
            <a:r>
              <a:rPr lang="en-GB" sz="3600" b="1" dirty="0"/>
              <a:t>LQEs</a:t>
            </a:r>
            <a:r>
              <a:rPr lang="el-GR" sz="3600" b="1" dirty="0"/>
              <a:t> και κίνηση </a:t>
            </a:r>
            <a:r>
              <a:rPr lang="en-GB" sz="3600" b="1" dirty="0" smtClean="0"/>
              <a:t>router</a:t>
            </a:r>
            <a:endParaRPr lang="en-GB" sz="3600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Παρουσιάζονται τα αποτελέσματα των μετρήσεων της έρευνας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3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6492"/>
          </a:xfrm>
        </p:spPr>
        <p:txBody>
          <a:bodyPr/>
          <a:lstStyle/>
          <a:p>
            <a:r>
              <a:rPr lang="en-US" b="1" dirty="0"/>
              <a:t>4.1 </a:t>
            </a:r>
            <a:r>
              <a:rPr lang="el-GR" b="1" dirty="0" err="1"/>
              <a:t>Testbed</a:t>
            </a:r>
            <a:r>
              <a:rPr lang="el-GR" b="1" dirty="0"/>
              <a:t>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77334" y="1345224"/>
            <a:ext cx="8596668" cy="2461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smtClean="0"/>
              <a:t>Το </a:t>
            </a:r>
            <a:r>
              <a:rPr lang="en-GB" dirty="0" smtClean="0"/>
              <a:t>testbed </a:t>
            </a:r>
            <a:r>
              <a:rPr lang="el-GR" dirty="0" smtClean="0"/>
              <a:t>αποτελείται από τρία </a:t>
            </a:r>
            <a:r>
              <a:rPr lang="en-GB" dirty="0" smtClean="0"/>
              <a:t>laptop</a:t>
            </a:r>
            <a:r>
              <a:rPr lang="el-GR" dirty="0" smtClean="0"/>
              <a:t>:</a:t>
            </a:r>
          </a:p>
          <a:p>
            <a:r>
              <a:rPr lang="en-GB" dirty="0" smtClean="0"/>
              <a:t>Source: 10.1.169.1</a:t>
            </a:r>
          </a:p>
          <a:p>
            <a:r>
              <a:rPr lang="en-GB" dirty="0" smtClean="0"/>
              <a:t>Router: 10.1.169.2</a:t>
            </a:r>
          </a:p>
          <a:p>
            <a:r>
              <a:rPr lang="en-GB" dirty="0" smtClean="0"/>
              <a:t>Destination: 10.1.169.3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l-GR" dirty="0" smtClean="0"/>
              <a:t>Περιοχές πραγματοποίησης μελέτης</a:t>
            </a:r>
            <a:r>
              <a:rPr lang="en-GB" dirty="0" smtClean="0"/>
              <a:t>: </a:t>
            </a: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807070"/>
            <a:ext cx="4112811" cy="1547445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63" y="3803466"/>
            <a:ext cx="3918439" cy="155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662"/>
          </a:xfrm>
        </p:spPr>
        <p:txBody>
          <a:bodyPr/>
          <a:lstStyle/>
          <a:p>
            <a:r>
              <a:rPr lang="el-GR" b="1" dirty="0"/>
              <a:t>4.2 Μετρήσεις </a:t>
            </a:r>
            <a:r>
              <a:rPr lang="en-GB" b="1" dirty="0"/>
              <a:t>RSSI</a:t>
            </a:r>
            <a:r>
              <a:rPr lang="el-GR" b="1" dirty="0"/>
              <a:t>-</a:t>
            </a:r>
            <a:r>
              <a:rPr lang="en-GB" b="1" dirty="0" smtClean="0"/>
              <a:t>LQI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77334" y="1301263"/>
            <a:ext cx="8596668" cy="86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b="1" dirty="0" smtClean="0"/>
              <a:t>Εσωτερικός Χώρος</a:t>
            </a:r>
          </a:p>
          <a:p>
            <a:pPr marL="0" indent="0">
              <a:buNone/>
            </a:pPr>
            <a:r>
              <a:rPr lang="el-GR" dirty="0" smtClean="0"/>
              <a:t>Συνολική κίνηση αλγορίθμου: </a:t>
            </a:r>
            <a:r>
              <a:rPr lang="el-GR" dirty="0"/>
              <a:t>7</a:t>
            </a:r>
            <a:endParaRPr lang="el-GR" dirty="0" smtClean="0"/>
          </a:p>
          <a:p>
            <a:pPr marL="0" indent="0">
              <a:buNone/>
            </a:pPr>
            <a:endParaRPr lang="el-GR" sz="2000" b="1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43" y="2231614"/>
            <a:ext cx="2731453" cy="1027710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002" y="2239907"/>
            <a:ext cx="2731457" cy="1027710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65" y="2244557"/>
            <a:ext cx="2732764" cy="1028202"/>
          </a:xfrm>
          <a:prstGeom prst="rect">
            <a:avLst/>
          </a:prstGeom>
        </p:spPr>
      </p:pic>
      <p:pic>
        <p:nvPicPr>
          <p:cNvPr id="7" name="Εικόνα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210" y="2251960"/>
            <a:ext cx="2732764" cy="1028202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433221"/>
            <a:ext cx="2746231" cy="1033269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52" y="3433221"/>
            <a:ext cx="2746231" cy="1033269"/>
          </a:xfrm>
          <a:prstGeom prst="rect">
            <a:avLst/>
          </a:prstGeom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65" y="3433222"/>
            <a:ext cx="5523680" cy="10332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397" y="4599919"/>
            <a:ext cx="8438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Παρατηρήσεις: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l-GR" dirty="0" smtClean="0"/>
              <a:t>Ο RSSI </a:t>
            </a:r>
            <a:r>
              <a:rPr lang="el-GR" dirty="0"/>
              <a:t>δεν είναι αξιόπιστος εκτιμητής ποιότητας σύνδεσης για περιοχές μέτριας ποιότητας </a:t>
            </a:r>
            <a:r>
              <a:rPr lang="el-GR" dirty="0" smtClean="0"/>
              <a:t>σήματος.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l-GR" dirty="0" smtClean="0"/>
              <a:t>Στις περιοχές αυτές </a:t>
            </a:r>
            <a:r>
              <a:rPr lang="el-GR" dirty="0"/>
              <a:t>η διακύμανσή του κυμαίνεται μεταξύ -66</a:t>
            </a:r>
            <a:r>
              <a:rPr lang="en-GB" dirty="0"/>
              <a:t>dB</a:t>
            </a:r>
            <a:r>
              <a:rPr lang="el-GR" dirty="0"/>
              <a:t> και -73d</a:t>
            </a:r>
            <a:r>
              <a:rPr lang="en-GB" dirty="0" smtClean="0"/>
              <a:t>B</a:t>
            </a:r>
            <a:r>
              <a:rPr lang="el-G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91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726"/>
          </a:xfrm>
        </p:spPr>
        <p:txBody>
          <a:bodyPr/>
          <a:lstStyle/>
          <a:p>
            <a:r>
              <a:rPr lang="el-GR" b="1" dirty="0"/>
              <a:t>4.2 Μετρήσεις </a:t>
            </a:r>
            <a:r>
              <a:rPr lang="en-GB" b="1" dirty="0"/>
              <a:t>RSSI</a:t>
            </a:r>
            <a:r>
              <a:rPr lang="el-GR" b="1" dirty="0"/>
              <a:t>-</a:t>
            </a:r>
            <a:r>
              <a:rPr lang="en-GB" b="1" dirty="0"/>
              <a:t>LQI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77334" y="1267327"/>
            <a:ext cx="8596668" cy="7646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l-GR" sz="2200" b="1" dirty="0" smtClean="0"/>
              <a:t>Εξωτερικός Χώρος</a:t>
            </a:r>
          </a:p>
          <a:p>
            <a:pPr marL="0" indent="0">
              <a:buNone/>
            </a:pPr>
            <a:r>
              <a:rPr lang="el-GR" sz="1900" dirty="0"/>
              <a:t>Συνολική κίνηση αλγορίθμου: </a:t>
            </a:r>
            <a:r>
              <a:rPr lang="el-GR" sz="1900" dirty="0" smtClean="0"/>
              <a:t>10</a:t>
            </a:r>
            <a:endParaRPr lang="el-GR" sz="1900" dirty="0"/>
          </a:p>
          <a:p>
            <a:pPr marL="0" indent="0">
              <a:buNone/>
            </a:pPr>
            <a:endParaRPr lang="el-GR" sz="2000" b="1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2024981"/>
            <a:ext cx="2752157" cy="1088860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77" y="2029996"/>
            <a:ext cx="2743200" cy="1085850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89" y="2021372"/>
            <a:ext cx="2743200" cy="1085850"/>
          </a:xfrm>
          <a:prstGeom prst="rect">
            <a:avLst/>
          </a:prstGeom>
        </p:spPr>
      </p:pic>
      <p:pic>
        <p:nvPicPr>
          <p:cNvPr id="7" name="Εικόνα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1" y="2020796"/>
            <a:ext cx="2743200" cy="1085850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42" y="3208511"/>
            <a:ext cx="2743200" cy="1085850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77" y="3208514"/>
            <a:ext cx="2743200" cy="1085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7332" y="4483745"/>
            <a:ext cx="8785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Παρατηρήσεις</a:t>
            </a:r>
            <a:r>
              <a:rPr lang="el-GR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dirty="0"/>
              <a:t>Ο</a:t>
            </a:r>
            <a:r>
              <a:rPr lang="el-GR" dirty="0" smtClean="0"/>
              <a:t>ι </a:t>
            </a:r>
            <a:r>
              <a:rPr lang="el-GR" dirty="0"/>
              <a:t>μετρήσεις σε εξωτερικό χώρο έχουν μεγαλύτερο </a:t>
            </a:r>
            <a:r>
              <a:rPr lang="en-GB" dirty="0"/>
              <a:t>transmission </a:t>
            </a:r>
            <a:r>
              <a:rPr lang="en-GB" dirty="0" smtClean="0"/>
              <a:t>range</a:t>
            </a:r>
            <a:r>
              <a:rPr lang="el-G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dirty="0" smtClean="0"/>
              <a:t>Αυξάνεται το εύρος των περιοχών διάδοσης σήματος.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dirty="0"/>
              <a:t>Μ</a:t>
            </a:r>
            <a:r>
              <a:rPr lang="el-GR" dirty="0" smtClean="0"/>
              <a:t>ικρότερη </a:t>
            </a:r>
            <a:r>
              <a:rPr lang="el-GR" dirty="0"/>
              <a:t>διακύμανση στις τιμές των </a:t>
            </a:r>
            <a:r>
              <a:rPr lang="el-GR" dirty="0" smtClean="0"/>
              <a:t>μετρήσεων.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l-GR" dirty="0" smtClean="0"/>
          </a:p>
          <a:p>
            <a:endParaRPr lang="el-GR" dirty="0"/>
          </a:p>
        </p:txBody>
      </p:sp>
      <p:pic>
        <p:nvPicPr>
          <p:cNvPr id="11" name="Εικόνα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90" y="3189228"/>
            <a:ext cx="27432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3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1" dirty="0"/>
              <a:t>1.ΧΑΡΑΚΤΗΡΙΣΤΙΚΑ ΤΩΝ ΣΤΟΙΧΕΙΩΝ ΤΗΣ </a:t>
            </a:r>
            <a:r>
              <a:rPr lang="el-GR" b="1" dirty="0" smtClean="0"/>
              <a:t>ΜΕΛΕΤΗΣ</a:t>
            </a:r>
            <a:endParaRPr lang="en-GB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Σύντομη περιγραφή των στοιχείων που μελετήθηκαν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51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831"/>
          </a:xfrm>
        </p:spPr>
        <p:txBody>
          <a:bodyPr/>
          <a:lstStyle/>
          <a:p>
            <a:r>
              <a:rPr lang="el-GR" b="1" dirty="0"/>
              <a:t>4.3 Μετρήσεις </a:t>
            </a:r>
            <a:r>
              <a:rPr lang="en-GB" b="1" dirty="0" smtClean="0"/>
              <a:t>PRR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77334" y="1336432"/>
            <a:ext cx="8596668" cy="1160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sz="2000" b="1" dirty="0"/>
              <a:t>Εσωτερικός </a:t>
            </a:r>
            <a:r>
              <a:rPr lang="el-GR" sz="2000" b="1" dirty="0" smtClean="0"/>
              <a:t>Χώρος</a:t>
            </a:r>
          </a:p>
          <a:p>
            <a:pPr marL="0" indent="0">
              <a:buNone/>
            </a:pPr>
            <a:r>
              <a:rPr lang="el-GR" u="sng" dirty="0" smtClean="0"/>
              <a:t>Πείραμα 1</a:t>
            </a:r>
            <a:endParaRPr lang="el-GR" u="sng" dirty="0"/>
          </a:p>
          <a:p>
            <a:pPr marL="0" indent="0">
              <a:buNone/>
            </a:pPr>
            <a:r>
              <a:rPr lang="el-GR" dirty="0"/>
              <a:t>Συνολική κίνηση </a:t>
            </a:r>
            <a:r>
              <a:rPr lang="el-GR" dirty="0" smtClean="0"/>
              <a:t>αλγορίθμου: 3</a:t>
            </a: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98" y="2497015"/>
            <a:ext cx="2286000" cy="860108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865" y="2497015"/>
            <a:ext cx="2286000" cy="860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4" y="3445163"/>
            <a:ext cx="8171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u="sng" dirty="0"/>
              <a:t>Πείραμα </a:t>
            </a:r>
            <a:r>
              <a:rPr lang="el-GR" u="sng" dirty="0" smtClean="0"/>
              <a:t>2</a:t>
            </a:r>
            <a:endParaRPr lang="el-GR" u="sng" dirty="0"/>
          </a:p>
          <a:p>
            <a:r>
              <a:rPr lang="el-GR" dirty="0"/>
              <a:t>Συνολική κίνηση αλγορίθμου: </a:t>
            </a:r>
            <a:r>
              <a:rPr lang="el-GR" dirty="0" smtClean="0"/>
              <a:t>5</a:t>
            </a:r>
            <a:endParaRPr lang="el-GR" dirty="0"/>
          </a:p>
        </p:txBody>
      </p:sp>
      <p:pic>
        <p:nvPicPr>
          <p:cNvPr id="8" name="Εικόνα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99" y="4091494"/>
            <a:ext cx="2286000" cy="860108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865" y="4091494"/>
            <a:ext cx="2286003" cy="860108"/>
          </a:xfrm>
          <a:prstGeom prst="rect">
            <a:avLst/>
          </a:prstGeom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035" y="4091494"/>
            <a:ext cx="2289966" cy="861600"/>
          </a:xfrm>
          <a:prstGeom prst="rect">
            <a:avLst/>
          </a:prstGeom>
        </p:spPr>
      </p:pic>
      <p:pic>
        <p:nvPicPr>
          <p:cNvPr id="11" name="Εικόνα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204" y="4091494"/>
            <a:ext cx="2268087" cy="853368"/>
          </a:xfrm>
          <a:prstGeom prst="rect">
            <a:avLst/>
          </a:prstGeom>
        </p:spPr>
      </p:pic>
      <p:pic>
        <p:nvPicPr>
          <p:cNvPr id="12" name="Εικόνα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98" y="5039641"/>
            <a:ext cx="2286000" cy="8601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88653" y="5257687"/>
            <a:ext cx="6765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Παρατηρήσεις: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dirty="0" smtClean="0"/>
              <a:t>Το </a:t>
            </a:r>
            <a:r>
              <a:rPr lang="en-GB" dirty="0" smtClean="0"/>
              <a:t>PRR </a:t>
            </a:r>
            <a:r>
              <a:rPr lang="el-GR" dirty="0" smtClean="0"/>
              <a:t>είναι πιο σταθερό </a:t>
            </a:r>
            <a:r>
              <a:rPr lang="en-GB" dirty="0" smtClean="0"/>
              <a:t>metric </a:t>
            </a:r>
            <a:r>
              <a:rPr lang="el-GR" dirty="0" smtClean="0"/>
              <a:t>από τα </a:t>
            </a:r>
            <a:r>
              <a:rPr lang="en-GB" dirty="0" smtClean="0"/>
              <a:t>RSSI </a:t>
            </a:r>
            <a:r>
              <a:rPr lang="el-GR" dirty="0" smtClean="0"/>
              <a:t>και </a:t>
            </a:r>
            <a:r>
              <a:rPr lang="en-GB" dirty="0" smtClean="0"/>
              <a:t>LQI.</a:t>
            </a:r>
            <a:endParaRPr lang="el-G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dirty="0" smtClean="0"/>
              <a:t>Καλύτερες εκτιμήσεις για την μεταβατική περιοχή.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494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581892"/>
            <a:ext cx="8596668" cy="711200"/>
          </a:xfrm>
        </p:spPr>
        <p:txBody>
          <a:bodyPr/>
          <a:lstStyle/>
          <a:p>
            <a:r>
              <a:rPr lang="el-GR" b="1" dirty="0" smtClean="0"/>
              <a:t>4.3 Μετρήσεις </a:t>
            </a:r>
            <a:r>
              <a:rPr lang="en-GB" b="1" dirty="0" smtClean="0"/>
              <a:t>PRR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77334" y="1209965"/>
            <a:ext cx="8596668" cy="1256144"/>
          </a:xfrm>
        </p:spPr>
        <p:txBody>
          <a:bodyPr/>
          <a:lstStyle/>
          <a:p>
            <a:pPr marL="0" indent="0">
              <a:buNone/>
            </a:pPr>
            <a:r>
              <a:rPr lang="el-GR" sz="2000" b="1" dirty="0" smtClean="0"/>
              <a:t>Εξωτερικός Χώρος</a:t>
            </a:r>
          </a:p>
          <a:p>
            <a:pPr marL="0" indent="0">
              <a:buNone/>
            </a:pPr>
            <a:r>
              <a:rPr lang="el-GR" u="sng" dirty="0" smtClean="0"/>
              <a:t>Πείραμα 1</a:t>
            </a:r>
            <a:endParaRPr lang="el-GR" u="sng" dirty="0"/>
          </a:p>
          <a:p>
            <a:pPr marL="0" indent="0">
              <a:buNone/>
            </a:pPr>
            <a:r>
              <a:rPr lang="el-GR" dirty="0" smtClean="0"/>
              <a:t>Συνολική κίνηση αλγορίθμου: 3</a:t>
            </a:r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66109"/>
            <a:ext cx="2740121" cy="1084631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292" y="2463672"/>
            <a:ext cx="2752436" cy="1089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862" y="3557539"/>
            <a:ext cx="6585528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l-GR" u="sng" dirty="0" smtClean="0"/>
              <a:t>Πείραμα 2</a:t>
            </a:r>
          </a:p>
          <a:p>
            <a:pPr>
              <a:lnSpc>
                <a:spcPct val="150000"/>
              </a:lnSpc>
            </a:pPr>
            <a:r>
              <a:rPr lang="el-GR" dirty="0"/>
              <a:t>Συνολική κίνηση αλγορίθμου: </a:t>
            </a:r>
            <a:r>
              <a:rPr lang="el-GR" dirty="0" smtClean="0"/>
              <a:t>3</a:t>
            </a:r>
            <a:endParaRPr lang="el-GR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4436821"/>
            <a:ext cx="2740121" cy="1084632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292" y="4436821"/>
            <a:ext cx="2789383" cy="1104130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13" y="4457955"/>
            <a:ext cx="2758592" cy="10919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1127" y="5577831"/>
            <a:ext cx="711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Παρατηρήσεις: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 smtClean="0"/>
              <a:t>Το </a:t>
            </a:r>
            <a:r>
              <a:rPr lang="en-GB" dirty="0" smtClean="0"/>
              <a:t>PRR </a:t>
            </a:r>
            <a:r>
              <a:rPr lang="el-GR" dirty="0" smtClean="0"/>
              <a:t>επηρεάζεται εύκολα από παρεμβολές.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 smtClean="0"/>
              <a:t>Αύξηση εύρους της περιοχής διάδοσης του σήματος.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 smtClean="0"/>
              <a:t>Υψηλή ευαισθησία σε μεταβολές αποστάσεων.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582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145"/>
          </a:xfrm>
        </p:spPr>
        <p:txBody>
          <a:bodyPr/>
          <a:lstStyle/>
          <a:p>
            <a:r>
              <a:rPr lang="el-GR" b="1" dirty="0" smtClean="0"/>
              <a:t>4.</a:t>
            </a:r>
            <a:r>
              <a:rPr lang="en-GB" b="1" dirty="0" smtClean="0"/>
              <a:t>4</a:t>
            </a:r>
            <a:r>
              <a:rPr lang="el-GR" b="1" dirty="0" smtClean="0"/>
              <a:t> </a:t>
            </a:r>
            <a:r>
              <a:rPr lang="el-GR" b="1" dirty="0"/>
              <a:t>Μετρήσεις </a:t>
            </a:r>
            <a:r>
              <a:rPr lang="en-GB" b="1" dirty="0" smtClean="0"/>
              <a:t>WMEWMA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77334" y="1256145"/>
            <a:ext cx="2583102" cy="746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sz="2000" b="1" dirty="0"/>
              <a:t>Εσωτερικός </a:t>
            </a:r>
            <a:r>
              <a:rPr lang="el-GR" sz="2000" b="1" dirty="0" smtClean="0"/>
              <a:t>χώρος</a:t>
            </a:r>
            <a:endParaRPr lang="en-GB" sz="2000" b="1" dirty="0" smtClean="0"/>
          </a:p>
          <a:p>
            <a:pPr marL="0" indent="0">
              <a:buNone/>
            </a:pPr>
            <a:r>
              <a:rPr lang="el-GR" u="sng" dirty="0" smtClean="0"/>
              <a:t>Θέση 1</a:t>
            </a:r>
            <a:endParaRPr lang="el-GR" u="sng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28" y="2115561"/>
            <a:ext cx="2586076" cy="973012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25" y="3088573"/>
            <a:ext cx="3487882" cy="19644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3793" y="1669161"/>
            <a:ext cx="168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u="sng" dirty="0" smtClean="0"/>
              <a:t>Θέση 2</a:t>
            </a:r>
            <a:endParaRPr lang="el-GR" u="sng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58" y="2115561"/>
            <a:ext cx="2586077" cy="973012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107" y="3088573"/>
            <a:ext cx="3497580" cy="19751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36687" y="166916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u="sng" dirty="0" smtClean="0"/>
              <a:t>Θέση 3</a:t>
            </a:r>
            <a:endParaRPr lang="el-GR" u="sng" dirty="0"/>
          </a:p>
        </p:txBody>
      </p:sp>
      <p:pic>
        <p:nvPicPr>
          <p:cNvPr id="10" name="Εικόνα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489" y="2113784"/>
            <a:ext cx="2590800" cy="974789"/>
          </a:xfrm>
          <a:prstGeom prst="rect">
            <a:avLst/>
          </a:prstGeom>
        </p:spPr>
      </p:pic>
      <p:pic>
        <p:nvPicPr>
          <p:cNvPr id="11" name="Εικόνα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989" y="3088573"/>
            <a:ext cx="3497580" cy="19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382"/>
          </a:xfrm>
        </p:spPr>
        <p:txBody>
          <a:bodyPr/>
          <a:lstStyle/>
          <a:p>
            <a:r>
              <a:rPr lang="el-GR" b="1" dirty="0"/>
              <a:t>4.</a:t>
            </a:r>
            <a:r>
              <a:rPr lang="en-GB" b="1" dirty="0"/>
              <a:t>4</a:t>
            </a:r>
            <a:r>
              <a:rPr lang="el-GR" b="1" dirty="0"/>
              <a:t> Μετρήσεις </a:t>
            </a:r>
            <a:r>
              <a:rPr lang="en-GB" b="1" dirty="0"/>
              <a:t>WMEWMA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77333" y="1246910"/>
            <a:ext cx="2398375" cy="95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b="1" dirty="0" smtClean="0"/>
              <a:t>Εξωτερικός Χώρος</a:t>
            </a:r>
          </a:p>
          <a:p>
            <a:pPr marL="0" indent="0">
              <a:buNone/>
            </a:pPr>
            <a:r>
              <a:rPr lang="el-GR" u="sng" dirty="0"/>
              <a:t>Θέση </a:t>
            </a:r>
            <a:r>
              <a:rPr lang="el-GR" u="sng" dirty="0" smtClean="0"/>
              <a:t>1</a:t>
            </a:r>
            <a:endParaRPr lang="el-GR" u="sng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06" y="2124363"/>
            <a:ext cx="2179238" cy="877524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5" y="3001887"/>
            <a:ext cx="3497580" cy="1980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2215" y="1722583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u="sng" dirty="0" smtClean="0"/>
              <a:t>Θέση 2</a:t>
            </a:r>
            <a:endParaRPr lang="el-GR" u="sng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017" y="2124363"/>
            <a:ext cx="2180392" cy="877988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423" y="3001887"/>
            <a:ext cx="3497580" cy="19802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41839" y="1722583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u="sng" dirty="0" smtClean="0"/>
              <a:t>Θέση 3</a:t>
            </a:r>
            <a:endParaRPr lang="el-GR" u="sng" dirty="0"/>
          </a:p>
        </p:txBody>
      </p:sp>
      <p:pic>
        <p:nvPicPr>
          <p:cNvPr id="10" name="Εικόνα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471" y="2115040"/>
            <a:ext cx="2179238" cy="877524"/>
          </a:xfrm>
          <a:prstGeom prst="rect">
            <a:avLst/>
          </a:prstGeom>
        </p:spPr>
      </p:pic>
      <p:pic>
        <p:nvPicPr>
          <p:cNvPr id="11" name="Εικόνα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0" y="3006452"/>
            <a:ext cx="3497580" cy="19802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7333" y="5185601"/>
            <a:ext cx="938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Παρατηρήσεις: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dirty="0"/>
              <a:t>Ό</a:t>
            </a:r>
            <a:r>
              <a:rPr lang="el-GR" dirty="0" smtClean="0"/>
              <a:t>σο καλύτερη </a:t>
            </a:r>
            <a:r>
              <a:rPr lang="el-GR" dirty="0"/>
              <a:t>η ποιότητα της σύνδεσης τόσο μεγαλύτερος μπορεί να είναι ο παράγοντας εξομάλυνσης </a:t>
            </a:r>
            <a:r>
              <a:rPr lang="el-GR" dirty="0" smtClean="0"/>
              <a:t>α.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dirty="0" smtClean="0"/>
              <a:t>Σε παραλληλία των κεραιών μεγαλύτερη συσχέτιση των σημάτων.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3372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169"/>
          </a:xfrm>
        </p:spPr>
        <p:txBody>
          <a:bodyPr/>
          <a:lstStyle/>
          <a:p>
            <a:r>
              <a:rPr lang="el-GR" b="1" dirty="0"/>
              <a:t>4.5 Συμπεράσματα </a:t>
            </a:r>
            <a:r>
              <a:rPr lang="el-GR" b="1" dirty="0" smtClean="0"/>
              <a:t>Μετρήσεων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06769"/>
            <a:ext cx="3530476" cy="2021905"/>
          </a:xfr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39" y="1406768"/>
            <a:ext cx="3530476" cy="20219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7334" y="3906982"/>
            <a:ext cx="8968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Παρατηρήσεις: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dirty="0"/>
              <a:t>Ό</a:t>
            </a:r>
            <a:r>
              <a:rPr lang="el-GR" dirty="0" smtClean="0"/>
              <a:t>σο </a:t>
            </a:r>
            <a:r>
              <a:rPr lang="el-GR" dirty="0"/>
              <a:t>καλύτερο είναι το </a:t>
            </a:r>
            <a:r>
              <a:rPr lang="en-US" dirty="0"/>
              <a:t>PRR </a:t>
            </a:r>
            <a:r>
              <a:rPr lang="el-GR" dirty="0"/>
              <a:t>τόσο ομαλότερη είναι η κατανομή των τιμών και πιο εύκολο να προβλεφθούν</a:t>
            </a:r>
            <a:r>
              <a:rPr lang="el-GR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l-GR" dirty="0"/>
              <a:t>Οι συνδέσεις στην μεταβατική περιοχή όπως φαίνεται και από τα </a:t>
            </a:r>
            <a:r>
              <a:rPr lang="el-GR" dirty="0" smtClean="0"/>
              <a:t>γραφήματα έχουν </a:t>
            </a:r>
            <a:r>
              <a:rPr lang="el-GR" dirty="0"/>
              <a:t>ασύμμετρες κατανομές σε σχέση με τις συνδέσεις που βρίσκονται στις περιοχές αποκοπής και σύνδεσης</a:t>
            </a:r>
            <a:r>
              <a:rPr lang="el-G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529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164"/>
          </a:xfrm>
        </p:spPr>
        <p:txBody>
          <a:bodyPr/>
          <a:lstStyle/>
          <a:p>
            <a:r>
              <a:rPr lang="el-GR" b="1" dirty="0"/>
              <a:t>4.5 Συμπεράσματα Μετρήσεων</a:t>
            </a:r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35485"/>
            <a:ext cx="2750000" cy="2131905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435484"/>
            <a:ext cx="2750000" cy="2131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3823854"/>
            <a:ext cx="8626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Παρατηρήσεις: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l-GR" dirty="0"/>
              <a:t>Οι τρεις κύριες περιοχές διάδοσης σήματος είναι μεγαλύτερες στον εξωτερικό χώρο από τι στον εσωτερικό</a:t>
            </a:r>
            <a:r>
              <a:rPr lang="el-GR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l-GR" dirty="0"/>
              <a:t>Οι </a:t>
            </a:r>
            <a:r>
              <a:rPr lang="en-US" dirty="0"/>
              <a:t>hardware </a:t>
            </a:r>
            <a:r>
              <a:rPr lang="el-GR" dirty="0"/>
              <a:t>εκτιμητές ποιότητας σύνδεσης από μόνοι τους δεν είναι όσο αποδοτικοί όσο σε συνδυασμό με τους </a:t>
            </a:r>
            <a:r>
              <a:rPr lang="en-US" dirty="0"/>
              <a:t>software</a:t>
            </a:r>
            <a:r>
              <a:rPr lang="el-GR" dirty="0"/>
              <a:t> εκτιμητές ποιότητας σύνδεσης</a:t>
            </a:r>
            <a:r>
              <a:rPr lang="el-G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/>
              <a:t>Η ασσυμετρία των </a:t>
            </a:r>
            <a:r>
              <a:rPr lang="el-GR" dirty="0" smtClean="0"/>
              <a:t>συνδέσεων </a:t>
            </a:r>
            <a:r>
              <a:rPr lang="el-GR" dirty="0"/>
              <a:t>μπορεί και να μην είναι συνεχής</a:t>
            </a:r>
            <a:r>
              <a:rPr lang="el-GR" dirty="0" smtClean="0"/>
              <a:t>.</a:t>
            </a:r>
            <a:endParaRPr lang="el-GR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l-GR" dirty="0"/>
              <a:t>Ο</a:t>
            </a:r>
            <a:r>
              <a:rPr lang="el-GR" dirty="0" smtClean="0"/>
              <a:t>ι </a:t>
            </a:r>
            <a:r>
              <a:rPr lang="el-GR" dirty="0"/>
              <a:t>τρεις περιοχές διάδοσης σήματος μπορούν να οριστούν βάση των σημείων συγκέντρωσης των μετρήσεων.</a:t>
            </a:r>
          </a:p>
        </p:txBody>
      </p:sp>
    </p:spTree>
    <p:extLst>
      <p:ext uri="{BB962C8B-B14F-4D97-AF65-F5344CB8AC3E}">
        <p14:creationId xmlns:p14="http://schemas.microsoft.com/office/powerpoint/2010/main" val="22109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1" dirty="0"/>
              <a:t>1.1 Η ΟΙΚΟΓΕΝΕΙΑ ΠΡΩΤΟΚΟΛΛΩΝ IEEE </a:t>
            </a:r>
            <a:r>
              <a:rPr lang="el-GR" b="1" dirty="0" smtClean="0"/>
              <a:t>802.11</a:t>
            </a:r>
            <a:endParaRPr lang="en-GB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GB" dirty="0"/>
          </a:p>
        </p:txBody>
      </p:sp>
      <p:graphicFrame>
        <p:nvGraphicFramePr>
          <p:cNvPr id="4" name="Πίνακας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76343"/>
              </p:ext>
            </p:extLst>
          </p:nvPr>
        </p:nvGraphicFramePr>
        <p:xfrm>
          <a:off x="677332" y="2160591"/>
          <a:ext cx="8596668" cy="388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78">
                  <a:extLst>
                    <a:ext uri="{9D8B030D-6E8A-4147-A177-3AD203B41FA5}">
                      <a16:colId xmlns:a16="http://schemas.microsoft.com/office/drawing/2014/main" val="1210493555"/>
                    </a:ext>
                  </a:extLst>
                </a:gridCol>
                <a:gridCol w="1432778">
                  <a:extLst>
                    <a:ext uri="{9D8B030D-6E8A-4147-A177-3AD203B41FA5}">
                      <a16:colId xmlns:a16="http://schemas.microsoft.com/office/drawing/2014/main" val="2583263659"/>
                    </a:ext>
                  </a:extLst>
                </a:gridCol>
                <a:gridCol w="1432778">
                  <a:extLst>
                    <a:ext uri="{9D8B030D-6E8A-4147-A177-3AD203B41FA5}">
                      <a16:colId xmlns:a16="http://schemas.microsoft.com/office/drawing/2014/main" val="1568612023"/>
                    </a:ext>
                  </a:extLst>
                </a:gridCol>
                <a:gridCol w="1432778">
                  <a:extLst>
                    <a:ext uri="{9D8B030D-6E8A-4147-A177-3AD203B41FA5}">
                      <a16:colId xmlns:a16="http://schemas.microsoft.com/office/drawing/2014/main" val="4088948775"/>
                    </a:ext>
                  </a:extLst>
                </a:gridCol>
                <a:gridCol w="1432778">
                  <a:extLst>
                    <a:ext uri="{9D8B030D-6E8A-4147-A177-3AD203B41FA5}">
                      <a16:colId xmlns:a16="http://schemas.microsoft.com/office/drawing/2014/main" val="2310730457"/>
                    </a:ext>
                  </a:extLst>
                </a:gridCol>
                <a:gridCol w="1432778">
                  <a:extLst>
                    <a:ext uri="{9D8B030D-6E8A-4147-A177-3AD203B41FA5}">
                      <a16:colId xmlns:a16="http://schemas.microsoft.com/office/drawing/2014/main" val="4202664973"/>
                    </a:ext>
                  </a:extLst>
                </a:gridCol>
              </a:tblGrid>
              <a:tr h="551709">
                <a:tc>
                  <a:txBody>
                    <a:bodyPr/>
                    <a:lstStyle/>
                    <a:p>
                      <a:pPr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endParaRPr lang="en-GB" sz="12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802.11 </a:t>
                      </a: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Protocol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endParaRPr lang="en-GB" sz="12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Frequency(GHz</a:t>
                      </a: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endParaRPr lang="en-GB" sz="12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Bandwidth(MHz</a:t>
                      </a: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Stream </a:t>
                      </a: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rate(Mbit/s)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Approximate range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577256"/>
                  </a:ext>
                </a:extLst>
              </a:tr>
              <a:tr h="551709">
                <a:tc gridSpan="4"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endParaRPr lang="en-GB" sz="12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Indoor(m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endParaRPr lang="en-GB" sz="12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Outdoor(m</a:t>
                      </a: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1874598"/>
                  </a:ext>
                </a:extLst>
              </a:tr>
              <a:tr h="551709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6, 9, 12, 18, 24, 36, 48, 54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120 	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5058056"/>
                  </a:ext>
                </a:extLst>
              </a:tr>
              <a:tr h="551709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1, 2, 5.5, 11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098829"/>
                  </a:ext>
                </a:extLst>
              </a:tr>
              <a:tr h="551709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6, 9, 12, 18, 24, 36, 48, 54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140 	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2269609"/>
                  </a:ext>
                </a:extLst>
              </a:tr>
              <a:tr h="1122227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2.4/5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20/40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400 ns GI : 15, 30, 45, 60, 90, 120, 135, 150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800 ns GI : 13.5, 27, 40.5, 54, 81, 108, 121.5, 135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 	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72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5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1.2 Δίκτυα </a:t>
            </a:r>
            <a:r>
              <a:rPr lang="en-GB" b="1" dirty="0"/>
              <a:t>Ad</a:t>
            </a:r>
            <a:r>
              <a:rPr lang="el-GR" b="1" dirty="0"/>
              <a:t>-</a:t>
            </a:r>
            <a:r>
              <a:rPr lang="en-GB" b="1" dirty="0" smtClean="0"/>
              <a:t>Hoc</a:t>
            </a:r>
            <a:endParaRPr lang="en-GB" dirty="0"/>
          </a:p>
        </p:txBody>
      </p:sp>
      <p:graphicFrame>
        <p:nvGraphicFramePr>
          <p:cNvPr id="4" name="Θέση περιεχομένου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01237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01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1490"/>
          </a:xfrm>
        </p:spPr>
        <p:txBody>
          <a:bodyPr/>
          <a:lstStyle/>
          <a:p>
            <a:r>
              <a:rPr lang="el-GR" b="1" dirty="0" smtClean="0"/>
              <a:t>ΣΤΟΙΧΕΙΑ ΣΥΝΔΕΣΕΩΝ</a:t>
            </a:r>
            <a:endParaRPr lang="en-GB" b="1" dirty="0"/>
          </a:p>
        </p:txBody>
      </p:sp>
      <p:graphicFrame>
        <p:nvGraphicFramePr>
          <p:cNvPr id="5" name="Θέση περιεχομένου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0900473"/>
              </p:ext>
            </p:extLst>
          </p:nvPr>
        </p:nvGraphicFramePr>
        <p:xfrm>
          <a:off x="677334" y="4000500"/>
          <a:ext cx="4183591" cy="204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Θέση περιεχομένου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19362280"/>
              </p:ext>
            </p:extLst>
          </p:nvPr>
        </p:nvGraphicFramePr>
        <p:xfrm>
          <a:off x="5089525" y="4000500"/>
          <a:ext cx="4184650" cy="204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7333" y="1376027"/>
            <a:ext cx="4183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1.3 Τοπογραφικά στοιχεία των δικτύων</a:t>
            </a:r>
            <a:endParaRPr lang="en-GB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925" y="1376027"/>
            <a:ext cx="4413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1.4 Χρονικά στοιχεία των δικτύων</a:t>
            </a:r>
            <a:endParaRPr lang="en-GB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333" y="2457431"/>
            <a:ext cx="4183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Η</a:t>
            </a:r>
            <a:r>
              <a:rPr lang="en-GB" sz="2000" dirty="0" smtClean="0"/>
              <a:t> </a:t>
            </a:r>
            <a:r>
              <a:rPr lang="en-GB" sz="2000" dirty="0"/>
              <a:t>απ</a:t>
            </a:r>
            <a:r>
              <a:rPr lang="en-GB" sz="2000" dirty="0" err="1"/>
              <a:t>όστ</a:t>
            </a:r>
            <a:r>
              <a:rPr lang="en-GB" sz="2000" dirty="0"/>
              <a:t>αση διάδοσης του σήματος δεν είναι ισοτοπική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612" y="2455071"/>
            <a:ext cx="41844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Ο</a:t>
            </a:r>
            <a:r>
              <a:rPr lang="en-GB" sz="2000" dirty="0" smtClean="0"/>
              <a:t>ι </a:t>
            </a:r>
            <a:r>
              <a:rPr lang="en-GB" sz="2000" dirty="0" err="1"/>
              <a:t>δι</a:t>
            </a:r>
            <a:r>
              <a:rPr lang="en-GB" sz="2000" dirty="0"/>
              <a:t>ακυμάνσεις στην ποιότητα της σύνδεσης </a:t>
            </a:r>
            <a:r>
              <a:rPr lang="en-GB" sz="2000" dirty="0" smtClean="0"/>
              <a:t>συνδέ</a:t>
            </a:r>
            <a:r>
              <a:rPr lang="el-GR" sz="2000" dirty="0" smtClean="0"/>
              <a:t>ον</a:t>
            </a:r>
            <a:r>
              <a:rPr lang="en-GB" sz="2000" dirty="0" smtClean="0"/>
              <a:t>ται </a:t>
            </a:r>
            <a:r>
              <a:rPr lang="en-GB" sz="2000" dirty="0"/>
              <a:t>στενά με τις αλλαγές στα χαρακτηριστικά του περιβάλλοντος</a:t>
            </a:r>
          </a:p>
        </p:txBody>
      </p:sp>
    </p:spTree>
    <p:extLst>
      <p:ext uri="{BB962C8B-B14F-4D97-AF65-F5344CB8AC3E}">
        <p14:creationId xmlns:p14="http://schemas.microsoft.com/office/powerpoint/2010/main" val="42477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1.5 Ασυμμετρία των Συνδέσεων</a:t>
            </a:r>
            <a:endParaRPr lang="en-GB" b="1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Υπ</a:t>
            </a:r>
            <a:r>
              <a:rPr lang="en-GB" dirty="0" err="1"/>
              <a:t>ολογίζετ</a:t>
            </a:r>
            <a:r>
              <a:rPr lang="en-GB" dirty="0"/>
              <a:t>αι συνήθως ως η διαφορά στην συνδεσιμότητα μεταξύ του uplink και του downlink</a:t>
            </a:r>
            <a:r>
              <a:rPr lang="el-GR" dirty="0"/>
              <a:t>.</a:t>
            </a:r>
          </a:p>
          <a:p>
            <a:r>
              <a:rPr lang="el-GR" dirty="0"/>
              <a:t>Τ</a:t>
            </a:r>
            <a:r>
              <a:rPr lang="en-GB" dirty="0" smtClean="0"/>
              <a:t>α </a:t>
            </a:r>
            <a:r>
              <a:rPr lang="en-GB" dirty="0"/>
              <a:t>α</a:t>
            </a:r>
            <a:r>
              <a:rPr lang="en-GB" dirty="0" err="1"/>
              <a:t>σύμμετρ</a:t>
            </a:r>
            <a:r>
              <a:rPr lang="en-GB" dirty="0"/>
              <a:t>α </a:t>
            </a:r>
            <a:r>
              <a:rPr lang="en-GB" dirty="0" smtClean="0"/>
              <a:t>δίκτυα </a:t>
            </a:r>
            <a:r>
              <a:rPr lang="en-GB" dirty="0"/>
              <a:t>βρίσκονται κυρίως στην μεταβατική περιοχή</a:t>
            </a:r>
            <a:r>
              <a:rPr lang="en-GB" dirty="0" smtClean="0"/>
              <a:t>.</a:t>
            </a:r>
            <a:endParaRPr lang="el-GR" dirty="0" smtClean="0"/>
          </a:p>
          <a:p>
            <a:r>
              <a:rPr lang="en-GB" dirty="0" err="1" smtClean="0"/>
              <a:t>Συνδέσεις</a:t>
            </a:r>
            <a:r>
              <a:rPr lang="en-GB" dirty="0" smtClean="0"/>
              <a:t> </a:t>
            </a:r>
            <a:r>
              <a:rPr lang="en-GB" dirty="0" err="1"/>
              <a:t>με</a:t>
            </a:r>
            <a:r>
              <a:rPr lang="en-GB" dirty="0"/>
              <a:t> π</a:t>
            </a:r>
            <a:r>
              <a:rPr lang="en-GB" dirty="0" err="1"/>
              <a:t>ολύ</a:t>
            </a:r>
            <a:r>
              <a:rPr lang="en-GB" dirty="0"/>
              <a:t> </a:t>
            </a:r>
            <a:r>
              <a:rPr lang="en-GB" dirty="0" err="1"/>
              <a:t>υψηλό</a:t>
            </a:r>
            <a:r>
              <a:rPr lang="en-GB" dirty="0"/>
              <a:t> ή π</a:t>
            </a:r>
            <a:r>
              <a:rPr lang="en-GB" dirty="0" err="1"/>
              <a:t>ολύ</a:t>
            </a:r>
            <a:r>
              <a:rPr lang="en-GB" dirty="0"/>
              <a:t> χα</a:t>
            </a:r>
            <a:r>
              <a:rPr lang="en-GB" dirty="0" err="1"/>
              <a:t>μηλό</a:t>
            </a:r>
            <a:r>
              <a:rPr lang="en-GB" dirty="0"/>
              <a:t> </a:t>
            </a:r>
            <a:r>
              <a:rPr lang="en-GB" dirty="0" err="1"/>
              <a:t>μέσο</a:t>
            </a:r>
            <a:r>
              <a:rPr lang="en-GB" dirty="0"/>
              <a:t> PRR, </a:t>
            </a:r>
            <a:r>
              <a:rPr lang="en-GB" dirty="0" err="1"/>
              <a:t>οι</a:t>
            </a:r>
            <a:r>
              <a:rPr lang="en-GB" dirty="0"/>
              <a:t> οπ</a:t>
            </a:r>
            <a:r>
              <a:rPr lang="en-GB" dirty="0" err="1"/>
              <a:t>οίες</a:t>
            </a:r>
            <a:r>
              <a:rPr lang="en-GB" dirty="0"/>
              <a:t> β</a:t>
            </a:r>
            <a:r>
              <a:rPr lang="en-GB" dirty="0" err="1"/>
              <a:t>ρίσκοντ</a:t>
            </a:r>
            <a:r>
              <a:rPr lang="en-GB" dirty="0"/>
              <a:t>αι στις περιοχές σύνδεσης και αποκοπής αντίστοιχα τείνουν να είναι </a:t>
            </a:r>
            <a:r>
              <a:rPr lang="en-GB" dirty="0" smtClean="0"/>
              <a:t>συμμετρικ</a:t>
            </a:r>
            <a:r>
              <a:rPr lang="el-GR" dirty="0" err="1" smtClean="0"/>
              <a:t>ές</a:t>
            </a:r>
            <a:r>
              <a:rPr lang="el-GR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6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l-GR" b="1" dirty="0"/>
              <a:t>1.6 </a:t>
            </a:r>
            <a:r>
              <a:rPr lang="el-GR" b="1" dirty="0" smtClean="0"/>
              <a:t>Παρεμβολές</a:t>
            </a:r>
            <a:endParaRPr lang="en-GB" dirty="0"/>
          </a:p>
        </p:txBody>
      </p:sp>
      <p:graphicFrame>
        <p:nvGraphicFramePr>
          <p:cNvPr id="4" name="Θέση περιεχομένου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228288"/>
              </p:ext>
            </p:extLst>
          </p:nvPr>
        </p:nvGraphicFramePr>
        <p:xfrm>
          <a:off x="677863" y="3223260"/>
          <a:ext cx="8596312" cy="2818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Ορθογώνιο 5"/>
          <p:cNvSpPr/>
          <p:nvPr/>
        </p:nvSpPr>
        <p:spPr>
          <a:xfrm>
            <a:off x="677334" y="1463041"/>
            <a:ext cx="83523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l-GR" kern="150" dirty="0" smtClean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Παρόλες </a:t>
            </a:r>
            <a:r>
              <a:rPr lang="el-GR" kern="15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τις παρεμβολές οι τρεις περιοχές διάδοσης του σήματος μπορούν να </a:t>
            </a:r>
            <a:r>
              <a:rPr lang="el-GR" kern="150" dirty="0" smtClean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αναγνωριστούν.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l-GR" dirty="0" smtClean="0"/>
              <a:t>Μ</a:t>
            </a:r>
            <a:r>
              <a:rPr lang="en-GB" dirty="0" smtClean="0"/>
              <a:t>π</a:t>
            </a:r>
            <a:r>
              <a:rPr lang="en-GB" dirty="0" err="1" smtClean="0"/>
              <a:t>ορεί</a:t>
            </a:r>
            <a:r>
              <a:rPr lang="en-GB" dirty="0" smtClean="0"/>
              <a:t> </a:t>
            </a:r>
            <a:r>
              <a:rPr lang="en-GB" dirty="0"/>
              <a:t>να προκληθούν ακόμα κι αν οι κόμβοι δεν «βλέπονται» μεταξύ </a:t>
            </a:r>
            <a:r>
              <a:rPr lang="en-GB" dirty="0" smtClean="0"/>
              <a:t>τους</a:t>
            </a:r>
            <a:endParaRPr lang="el-GR" dirty="0"/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l-GR" dirty="0" smtClean="0"/>
              <a:t>Μ</a:t>
            </a:r>
            <a:r>
              <a:rPr lang="en-GB" dirty="0" smtClean="0"/>
              <a:t>π</a:t>
            </a:r>
            <a:r>
              <a:rPr lang="en-GB" dirty="0" err="1" smtClean="0"/>
              <a:t>ορούν</a:t>
            </a:r>
            <a:r>
              <a:rPr lang="en-GB" dirty="0" smtClean="0"/>
              <a:t> </a:t>
            </a:r>
            <a:r>
              <a:rPr lang="en-GB" dirty="0"/>
              <a:t>επ</a:t>
            </a:r>
            <a:r>
              <a:rPr lang="en-GB" dirty="0" err="1"/>
              <a:t>ίσης</a:t>
            </a:r>
            <a:r>
              <a:rPr lang="en-GB" dirty="0"/>
              <a:t> να </a:t>
            </a:r>
            <a:r>
              <a:rPr lang="en-GB" dirty="0" err="1"/>
              <a:t>ενισχύουν</a:t>
            </a:r>
            <a:r>
              <a:rPr lang="en-GB" dirty="0"/>
              <a:t> ή να απ</a:t>
            </a:r>
            <a:r>
              <a:rPr lang="en-GB" dirty="0" err="1"/>
              <a:t>οδυν</a:t>
            </a:r>
            <a:r>
              <a:rPr lang="en-GB" dirty="0"/>
              <a:t>αμώνουν το σήμα</a:t>
            </a:r>
            <a:endParaRPr lang="en-GB" kern="150" dirty="0"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1" dirty="0"/>
              <a:t>2.ΕΙΣΑΓΩΓΗ ΣΤΟΥΣ ΕΚΤΙΜΗΤΕΣ ΠΟΙΟΤΗΤΑΣ </a:t>
            </a:r>
            <a:r>
              <a:rPr lang="el-GR" b="1" dirty="0" smtClean="0"/>
              <a:t>ΣΥΝΔΕΣΗΣ</a:t>
            </a:r>
            <a:endParaRPr lang="en-GB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Εισαγωγικά των </a:t>
            </a:r>
            <a:r>
              <a:rPr lang="en-US" dirty="0" smtClean="0"/>
              <a:t>LQEs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9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</a:t>
            </a:r>
            <a:r>
              <a:rPr lang="el-GR" dirty="0" smtClean="0"/>
              <a:t>Βήματα </a:t>
            </a:r>
            <a:r>
              <a:rPr lang="el-GR" dirty="0"/>
              <a:t>για την αξιολόγηση μιας σύνδεσης</a:t>
            </a:r>
            <a:endParaRPr lang="en-GB" dirty="0"/>
          </a:p>
        </p:txBody>
      </p:sp>
      <p:graphicFrame>
        <p:nvGraphicFramePr>
          <p:cNvPr id="4" name="Θέση περιεχομένου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055965"/>
              </p:ext>
            </p:extLst>
          </p:nvPr>
        </p:nvGraphicFramePr>
        <p:xfrm>
          <a:off x="677334" y="1930400"/>
          <a:ext cx="8596139" cy="4310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9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Όψη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593</TotalTime>
  <Words>1153</Words>
  <Application>Microsoft Office PowerPoint</Application>
  <PresentationFormat>Ευρεία οθόνη</PresentationFormat>
  <Paragraphs>228</Paragraphs>
  <Slides>25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9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25</vt:i4>
      </vt:variant>
    </vt:vector>
  </HeadingPairs>
  <TitlesOfParts>
    <vt:vector size="35" baseType="lpstr">
      <vt:lpstr>SimSun</vt:lpstr>
      <vt:lpstr>Arial</vt:lpstr>
      <vt:lpstr>Calibri</vt:lpstr>
      <vt:lpstr>Cambria Math</vt:lpstr>
      <vt:lpstr>Mangal</vt:lpstr>
      <vt:lpstr>Times New Roman</vt:lpstr>
      <vt:lpstr>Trebuchet MS</vt:lpstr>
      <vt:lpstr>Wingdings</vt:lpstr>
      <vt:lpstr>Wingdings 3</vt:lpstr>
      <vt:lpstr>Όψη</vt:lpstr>
      <vt:lpstr>Experimental implementation of link quality estimations in 802.11 communication protocol </vt:lpstr>
      <vt:lpstr>1.ΧΑΡΑΚΤΗΡΙΣΤΙΚΑ ΤΩΝ ΣΤΟΙΧΕΙΩΝ ΤΗΣ ΜΕΛΕΤΗΣ</vt:lpstr>
      <vt:lpstr>1.1 Η ΟΙΚΟΓΕΝΕΙΑ ΠΡΩΤΟΚΟΛΛΩΝ IEEE 802.11</vt:lpstr>
      <vt:lpstr>1.2 Δίκτυα Ad-Hoc</vt:lpstr>
      <vt:lpstr>ΣΤΟΙΧΕΙΑ ΣΥΝΔΕΣΕΩΝ</vt:lpstr>
      <vt:lpstr>1.5 Ασυμμετρία των Συνδέσεων</vt:lpstr>
      <vt:lpstr>1.6 Παρεμβολές</vt:lpstr>
      <vt:lpstr>2.ΕΙΣΑΓΩΓΗ ΣΤΟΥΣ ΕΚΤΙΜΗΤΕΣ ΠΟΙΟΤΗΤΑΣ ΣΥΝΔΕΣΗΣ</vt:lpstr>
      <vt:lpstr>2.1 Βήματα για την αξιολόγηση μιας σύνδεσης</vt:lpstr>
      <vt:lpstr>2.2 Βασικά στοιχεία των Εκτιμητών Ποιότητας Σύνδεσης</vt:lpstr>
      <vt:lpstr>3. ΕΚΤΙΜΗΤΕΣ ΠΟΙΟΤΗΤΑΣ ΣΥΝΔΕΣΗΣ (Link Quality Estimators)</vt:lpstr>
      <vt:lpstr>3.1 LQEs Βασισμένοι στο υλικό</vt:lpstr>
      <vt:lpstr>3.2 LQEs Βασισμένοι στο λογισμικό</vt:lpstr>
      <vt:lpstr>3.2 LQEs Βασισμένοι στο λογισμικό</vt:lpstr>
      <vt:lpstr>3.2 LQEs Βασισμένοι στο λογισμικό</vt:lpstr>
      <vt:lpstr>4. Μετρήσεις LQEs και κίνηση router</vt:lpstr>
      <vt:lpstr>4.1 Testbed </vt:lpstr>
      <vt:lpstr>4.2 Μετρήσεις RSSI-LQI</vt:lpstr>
      <vt:lpstr>4.2 Μετρήσεις RSSI-LQI</vt:lpstr>
      <vt:lpstr>4.3 Μετρήσεις PRR</vt:lpstr>
      <vt:lpstr>4.3 Μετρήσεις PRR</vt:lpstr>
      <vt:lpstr>4.4 Μετρήσεις WMEWMA</vt:lpstr>
      <vt:lpstr>4.4 Μετρήσεις WMEWMA</vt:lpstr>
      <vt:lpstr>4.5 Συμπεράσματα Μετρήσεων</vt:lpstr>
      <vt:lpstr>4.5 Συμπεράσματα Μετρήσεων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Εκτιμητές Ποιότητας Σύνδεσης στο πρωτόκολλο 802.11 </dc:title>
  <dc:creator>Spiros</dc:creator>
  <cp:lastModifiedBy>Spiros</cp:lastModifiedBy>
  <cp:revision>74</cp:revision>
  <dcterms:created xsi:type="dcterms:W3CDTF">2017-06-12T06:29:25Z</dcterms:created>
  <dcterms:modified xsi:type="dcterms:W3CDTF">2017-06-30T10:26:21Z</dcterms:modified>
</cp:coreProperties>
</file>