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62" r:id="rId5"/>
    <p:sldId id="258" r:id="rId6"/>
    <p:sldId id="260" r:id="rId7"/>
    <p:sldId id="264" r:id="rId8"/>
    <p:sldId id="266" r:id="rId9"/>
    <p:sldId id="275" r:id="rId10"/>
    <p:sldId id="270" r:id="rId11"/>
    <p:sldId id="274" r:id="rId12"/>
    <p:sldId id="27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/>
    <p:restoredTop sz="94719"/>
  </p:normalViewPr>
  <p:slideViewPr>
    <p:cSldViewPr snapToGrid="0">
      <p:cViewPr varScale="1">
        <p:scale>
          <a:sx n="156" d="100"/>
          <a:sy n="156" d="100"/>
        </p:scale>
        <p:origin x="176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E02EF-D03F-4018-A56C-E186369B03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48BCC-DEE4-4F30-B0E9-BBB33B4B1E8B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Removed punctuation marks</a:t>
          </a:r>
        </a:p>
      </dgm:t>
    </dgm:pt>
    <dgm:pt modelId="{BD166FA8-6AEB-4ED0-B55D-BEEC624FE4DE}" type="parTrans" cxnId="{B137BB8B-6C81-4690-8D2E-4C2FCC27C745}">
      <dgm:prSet/>
      <dgm:spPr/>
      <dgm:t>
        <a:bodyPr/>
        <a:lstStyle/>
        <a:p>
          <a:endParaRPr lang="en-US"/>
        </a:p>
      </dgm:t>
    </dgm:pt>
    <dgm:pt modelId="{2871EBAF-4060-436A-B54F-A5F0EAA6DE02}" type="sibTrans" cxnId="{B137BB8B-6C81-4690-8D2E-4C2FCC27C745}">
      <dgm:prSet/>
      <dgm:spPr/>
      <dgm:t>
        <a:bodyPr/>
        <a:lstStyle/>
        <a:p>
          <a:endParaRPr lang="en-US"/>
        </a:p>
      </dgm:t>
    </dgm:pt>
    <dgm:pt modelId="{34FB6866-F6ED-496E-B3D8-760588989E30}">
      <dgm:prSet phldrT="[Text]"/>
      <dgm:spPr/>
      <dgm:t>
        <a:bodyPr/>
        <a:lstStyle/>
        <a:p>
          <a:r>
            <a:rPr lang="en-US" b="1" dirty="0"/>
            <a:t>Split sentences into tokens</a:t>
          </a:r>
        </a:p>
      </dgm:t>
    </dgm:pt>
    <dgm:pt modelId="{704859D8-FDD4-4EA5-9AFE-E6C0D1BA00FF}" type="parTrans" cxnId="{C879C105-DEA9-405C-BDED-FCEB481DB33E}">
      <dgm:prSet/>
      <dgm:spPr/>
      <dgm:t>
        <a:bodyPr/>
        <a:lstStyle/>
        <a:p>
          <a:endParaRPr lang="en-US"/>
        </a:p>
      </dgm:t>
    </dgm:pt>
    <dgm:pt modelId="{BD51B10F-9AF4-4F36-A1E6-BCF6ED70B70B}" type="sibTrans" cxnId="{C879C105-DEA9-405C-BDED-FCEB481DB33E}">
      <dgm:prSet/>
      <dgm:spPr/>
      <dgm:t>
        <a:bodyPr/>
        <a:lstStyle/>
        <a:p>
          <a:endParaRPr lang="en-US"/>
        </a:p>
      </dgm:t>
    </dgm:pt>
    <dgm:pt modelId="{0ACE7C82-2D78-4CA1-BC9C-2E3788B87BE1}">
      <dgm:prSet phldrT="[Text]"/>
      <dgm:spPr/>
      <dgm:t>
        <a:bodyPr/>
        <a:lstStyle/>
        <a:p>
          <a:r>
            <a:rPr lang="en-US" b="1" dirty="0"/>
            <a:t>Removed </a:t>
          </a:r>
          <a:r>
            <a:rPr lang="en-US" b="1" dirty="0" err="1"/>
            <a:t>stopwords</a:t>
          </a:r>
          <a:r>
            <a:rPr lang="en-US" b="1" dirty="0"/>
            <a:t> and digits</a:t>
          </a:r>
        </a:p>
      </dgm:t>
    </dgm:pt>
    <dgm:pt modelId="{F7CDA582-ADA9-41E4-92A1-988D8726ECB4}" type="parTrans" cxnId="{1FE320F3-4C06-4992-81D6-9C9C822096F0}">
      <dgm:prSet/>
      <dgm:spPr/>
      <dgm:t>
        <a:bodyPr/>
        <a:lstStyle/>
        <a:p>
          <a:endParaRPr lang="en-US"/>
        </a:p>
      </dgm:t>
    </dgm:pt>
    <dgm:pt modelId="{879971E5-7CEE-492B-A9F8-A8A810529630}" type="sibTrans" cxnId="{1FE320F3-4C06-4992-81D6-9C9C822096F0}">
      <dgm:prSet/>
      <dgm:spPr/>
      <dgm:t>
        <a:bodyPr/>
        <a:lstStyle/>
        <a:p>
          <a:endParaRPr lang="en-US"/>
        </a:p>
      </dgm:t>
    </dgm:pt>
    <dgm:pt modelId="{D51E413F-B2C2-4EFD-ADE0-534A8F323BC7}">
      <dgm:prSet phldrT="[Text]"/>
      <dgm:spPr/>
      <dgm:t>
        <a:bodyPr/>
        <a:lstStyle/>
        <a:p>
          <a:r>
            <a:rPr lang="en-US" b="1" dirty="0"/>
            <a:t>Lemmatized verbs and nouns</a:t>
          </a:r>
        </a:p>
      </dgm:t>
    </dgm:pt>
    <dgm:pt modelId="{E195932F-9F10-4CA9-9D28-4D83662FD293}" type="parTrans" cxnId="{88F2C60C-A86D-4F9C-AFF5-0E2B3CE8E617}">
      <dgm:prSet/>
      <dgm:spPr/>
      <dgm:t>
        <a:bodyPr/>
        <a:lstStyle/>
        <a:p>
          <a:endParaRPr lang="en-US"/>
        </a:p>
      </dgm:t>
    </dgm:pt>
    <dgm:pt modelId="{8F571D98-52E7-4490-B5D8-0C8EE0CC49C2}" type="sibTrans" cxnId="{88F2C60C-A86D-4F9C-AFF5-0E2B3CE8E617}">
      <dgm:prSet/>
      <dgm:spPr/>
      <dgm:t>
        <a:bodyPr/>
        <a:lstStyle/>
        <a:p>
          <a:endParaRPr lang="en-US"/>
        </a:p>
      </dgm:t>
    </dgm:pt>
    <dgm:pt modelId="{6E2C73DC-3A46-43C9-9E0D-8760B38134DA}">
      <dgm:prSet phldrT="[Text]"/>
      <dgm:spPr/>
      <dgm:t>
        <a:bodyPr anchor="ctr"/>
        <a:lstStyle/>
        <a:p>
          <a:r>
            <a:rPr lang="en-US" b="1" dirty="0"/>
            <a:t>Padding</a:t>
          </a:r>
          <a:r>
            <a:rPr lang="el-GR" b="1" dirty="0"/>
            <a:t> </a:t>
          </a:r>
          <a:r>
            <a:rPr lang="en-US" b="1" dirty="0"/>
            <a:t>length sequences</a:t>
          </a:r>
        </a:p>
      </dgm:t>
    </dgm:pt>
    <dgm:pt modelId="{766CF4DA-2A40-43BD-A4EE-45D769B8A814}" type="parTrans" cxnId="{D8B8DD22-12E4-46A2-BEBB-0E8450420399}">
      <dgm:prSet/>
      <dgm:spPr/>
      <dgm:t>
        <a:bodyPr/>
        <a:lstStyle/>
        <a:p>
          <a:endParaRPr lang="en-US"/>
        </a:p>
      </dgm:t>
    </dgm:pt>
    <dgm:pt modelId="{B2731F07-A8A9-4AFE-A992-0F4B0466B1F4}" type="sibTrans" cxnId="{D8B8DD22-12E4-46A2-BEBB-0E8450420399}">
      <dgm:prSet/>
      <dgm:spPr/>
      <dgm:t>
        <a:bodyPr/>
        <a:lstStyle/>
        <a:p>
          <a:endParaRPr lang="en-US"/>
        </a:p>
      </dgm:t>
    </dgm:pt>
    <dgm:pt modelId="{897D2EA6-C946-4456-AF44-508E0C6B4C60}">
      <dgm:prSet phldrT="[Text]"/>
      <dgm:spPr/>
      <dgm:t>
        <a:bodyPr/>
        <a:lstStyle/>
        <a:p>
          <a:r>
            <a:rPr lang="en-US" b="1" dirty="0"/>
            <a:t>Split into train-test sets</a:t>
          </a:r>
        </a:p>
      </dgm:t>
    </dgm:pt>
    <dgm:pt modelId="{F5143FAA-B23F-4DD2-9244-A66DB634E6F4}" type="parTrans" cxnId="{B072E7AD-E0A2-4CE5-8C97-538C09ACE457}">
      <dgm:prSet/>
      <dgm:spPr/>
      <dgm:t>
        <a:bodyPr/>
        <a:lstStyle/>
        <a:p>
          <a:endParaRPr lang="en-US"/>
        </a:p>
      </dgm:t>
    </dgm:pt>
    <dgm:pt modelId="{253BB5E0-B474-4A46-815F-DAB5A43E03AB}" type="sibTrans" cxnId="{B072E7AD-E0A2-4CE5-8C97-538C09ACE457}">
      <dgm:prSet/>
      <dgm:spPr/>
      <dgm:t>
        <a:bodyPr/>
        <a:lstStyle/>
        <a:p>
          <a:endParaRPr lang="en-US"/>
        </a:p>
      </dgm:t>
    </dgm:pt>
    <dgm:pt modelId="{78D2ACB2-5D53-4DBB-A2F5-B50FEA392BE6}">
      <dgm:prSet phldrT="[Text]"/>
      <dgm:spPr/>
      <dgm:t>
        <a:bodyPr/>
        <a:lstStyle/>
        <a:p>
          <a:r>
            <a:rPr lang="en-US" b="1" dirty="0"/>
            <a:t>One-hot encoding of the labels</a:t>
          </a:r>
        </a:p>
      </dgm:t>
    </dgm:pt>
    <dgm:pt modelId="{E46E22B5-2A90-42A6-B03D-2C691EC6E664}" type="parTrans" cxnId="{61893BFD-D5D9-43A7-AF15-1614DFF0D0D6}">
      <dgm:prSet/>
      <dgm:spPr/>
      <dgm:t>
        <a:bodyPr/>
        <a:lstStyle/>
        <a:p>
          <a:endParaRPr lang="en-US"/>
        </a:p>
      </dgm:t>
    </dgm:pt>
    <dgm:pt modelId="{328DCB0D-A6F0-412B-A704-0D4D7FE43FE1}" type="sibTrans" cxnId="{61893BFD-D5D9-43A7-AF15-1614DFF0D0D6}">
      <dgm:prSet/>
      <dgm:spPr/>
      <dgm:t>
        <a:bodyPr/>
        <a:lstStyle/>
        <a:p>
          <a:endParaRPr lang="en-US"/>
        </a:p>
      </dgm:t>
    </dgm:pt>
    <dgm:pt modelId="{1887C7E3-FE91-415E-88CB-2812EAB67367}">
      <dgm:prSet phldrT="[Text]"/>
      <dgm:spPr/>
      <dgm:t>
        <a:bodyPr/>
        <a:lstStyle/>
        <a:p>
          <a:r>
            <a:rPr lang="en-US" b="1" dirty="0"/>
            <a:t>Tokens into sequence of number</a:t>
          </a:r>
        </a:p>
      </dgm:t>
    </dgm:pt>
    <dgm:pt modelId="{BBCC12AF-D0CC-4F91-B04D-9EE69BFAF1C4}" type="parTrans" cxnId="{B849B6B2-9467-4ED6-B74B-A8309E81D595}">
      <dgm:prSet/>
      <dgm:spPr/>
      <dgm:t>
        <a:bodyPr/>
        <a:lstStyle/>
        <a:p>
          <a:endParaRPr lang="en-US"/>
        </a:p>
      </dgm:t>
    </dgm:pt>
    <dgm:pt modelId="{D8057251-3C7F-4E05-A6BD-0A485009D391}" type="sibTrans" cxnId="{B849B6B2-9467-4ED6-B74B-A8309E81D595}">
      <dgm:prSet/>
      <dgm:spPr/>
      <dgm:t>
        <a:bodyPr/>
        <a:lstStyle/>
        <a:p>
          <a:endParaRPr lang="en-US"/>
        </a:p>
      </dgm:t>
    </dgm:pt>
    <dgm:pt modelId="{4CA27A79-39B8-4F3A-9788-9B425C4E6512}" type="pres">
      <dgm:prSet presAssocID="{BFFE02EF-D03F-4018-A56C-E186369B0317}" presName="CompostProcess" presStyleCnt="0">
        <dgm:presLayoutVars>
          <dgm:dir/>
          <dgm:resizeHandles val="exact"/>
        </dgm:presLayoutVars>
      </dgm:prSet>
      <dgm:spPr/>
    </dgm:pt>
    <dgm:pt modelId="{0E893FA2-60DE-420B-8D59-BF052B44CCD7}" type="pres">
      <dgm:prSet presAssocID="{BFFE02EF-D03F-4018-A56C-E186369B0317}" presName="arrow" presStyleLbl="bgShp" presStyleIdx="0" presStyleCnt="1"/>
      <dgm:spPr/>
    </dgm:pt>
    <dgm:pt modelId="{F4D68456-3AB2-472F-B47C-0186347A61C2}" type="pres">
      <dgm:prSet presAssocID="{BFFE02EF-D03F-4018-A56C-E186369B0317}" presName="linearProcess" presStyleCnt="0"/>
      <dgm:spPr/>
    </dgm:pt>
    <dgm:pt modelId="{F9498BC5-B85E-4E4B-A331-2CAE35513AC9}" type="pres">
      <dgm:prSet presAssocID="{6F848BCC-DEE4-4F30-B0E9-BBB33B4B1E8B}" presName="textNode" presStyleLbl="node1" presStyleIdx="0" presStyleCnt="8">
        <dgm:presLayoutVars>
          <dgm:bulletEnabled val="1"/>
        </dgm:presLayoutVars>
      </dgm:prSet>
      <dgm:spPr/>
    </dgm:pt>
    <dgm:pt modelId="{A397AA38-FE4B-42D3-AC23-42614B0EBA0B}" type="pres">
      <dgm:prSet presAssocID="{2871EBAF-4060-436A-B54F-A5F0EAA6DE02}" presName="sibTrans" presStyleCnt="0"/>
      <dgm:spPr/>
    </dgm:pt>
    <dgm:pt modelId="{C3ED3CFC-28FC-4BAB-83E1-DD62B88F45EB}" type="pres">
      <dgm:prSet presAssocID="{34FB6866-F6ED-496E-B3D8-760588989E30}" presName="textNode" presStyleLbl="node1" presStyleIdx="1" presStyleCnt="8">
        <dgm:presLayoutVars>
          <dgm:bulletEnabled val="1"/>
        </dgm:presLayoutVars>
      </dgm:prSet>
      <dgm:spPr/>
    </dgm:pt>
    <dgm:pt modelId="{7544285E-2685-4E98-80D5-E26B9256700B}" type="pres">
      <dgm:prSet presAssocID="{BD51B10F-9AF4-4F36-A1E6-BCF6ED70B70B}" presName="sibTrans" presStyleCnt="0"/>
      <dgm:spPr/>
    </dgm:pt>
    <dgm:pt modelId="{9B030BA0-1127-463B-A7B9-E752ABA30073}" type="pres">
      <dgm:prSet presAssocID="{0ACE7C82-2D78-4CA1-BC9C-2E3788B87BE1}" presName="textNode" presStyleLbl="node1" presStyleIdx="2" presStyleCnt="8">
        <dgm:presLayoutVars>
          <dgm:bulletEnabled val="1"/>
        </dgm:presLayoutVars>
      </dgm:prSet>
      <dgm:spPr/>
    </dgm:pt>
    <dgm:pt modelId="{4E113F7D-039B-4714-AC13-F0E7A8EC747E}" type="pres">
      <dgm:prSet presAssocID="{879971E5-7CEE-492B-A9F8-A8A810529630}" presName="sibTrans" presStyleCnt="0"/>
      <dgm:spPr/>
    </dgm:pt>
    <dgm:pt modelId="{D9F74915-1CE0-495B-8BD0-4C278509B135}" type="pres">
      <dgm:prSet presAssocID="{D51E413F-B2C2-4EFD-ADE0-534A8F323BC7}" presName="textNode" presStyleLbl="node1" presStyleIdx="3" presStyleCnt="8">
        <dgm:presLayoutVars>
          <dgm:bulletEnabled val="1"/>
        </dgm:presLayoutVars>
      </dgm:prSet>
      <dgm:spPr/>
    </dgm:pt>
    <dgm:pt modelId="{2AE5C77F-02DE-4FE3-8094-9FC6A6E44AD6}" type="pres">
      <dgm:prSet presAssocID="{8F571D98-52E7-4490-B5D8-0C8EE0CC49C2}" presName="sibTrans" presStyleCnt="0"/>
      <dgm:spPr/>
    </dgm:pt>
    <dgm:pt modelId="{0476B516-7F7B-4225-94F1-9FB10D21B583}" type="pres">
      <dgm:prSet presAssocID="{897D2EA6-C946-4456-AF44-508E0C6B4C60}" presName="textNode" presStyleLbl="node1" presStyleIdx="4" presStyleCnt="8">
        <dgm:presLayoutVars>
          <dgm:bulletEnabled val="1"/>
        </dgm:presLayoutVars>
      </dgm:prSet>
      <dgm:spPr/>
    </dgm:pt>
    <dgm:pt modelId="{16CE7169-CED8-453C-A034-07A74A6EC884}" type="pres">
      <dgm:prSet presAssocID="{253BB5E0-B474-4A46-815F-DAB5A43E03AB}" presName="sibTrans" presStyleCnt="0"/>
      <dgm:spPr/>
    </dgm:pt>
    <dgm:pt modelId="{BDE0E1EB-E343-4EEA-BF8D-DAB8B28C7205}" type="pres">
      <dgm:prSet presAssocID="{78D2ACB2-5D53-4DBB-A2F5-B50FEA392BE6}" presName="textNode" presStyleLbl="node1" presStyleIdx="5" presStyleCnt="8">
        <dgm:presLayoutVars>
          <dgm:bulletEnabled val="1"/>
        </dgm:presLayoutVars>
      </dgm:prSet>
      <dgm:spPr/>
    </dgm:pt>
    <dgm:pt modelId="{4D903D83-C6F4-4943-BCA8-CB2BB34ADEC9}" type="pres">
      <dgm:prSet presAssocID="{328DCB0D-A6F0-412B-A704-0D4D7FE43FE1}" presName="sibTrans" presStyleCnt="0"/>
      <dgm:spPr/>
    </dgm:pt>
    <dgm:pt modelId="{7A3F751F-835D-4CE7-9144-7691355CE640}" type="pres">
      <dgm:prSet presAssocID="{1887C7E3-FE91-415E-88CB-2812EAB67367}" presName="textNode" presStyleLbl="node1" presStyleIdx="6" presStyleCnt="8">
        <dgm:presLayoutVars>
          <dgm:bulletEnabled val="1"/>
        </dgm:presLayoutVars>
      </dgm:prSet>
      <dgm:spPr/>
    </dgm:pt>
    <dgm:pt modelId="{2CD881A3-CD05-4CD7-A0AE-C942BC6A1FED}" type="pres">
      <dgm:prSet presAssocID="{D8057251-3C7F-4E05-A6BD-0A485009D391}" presName="sibTrans" presStyleCnt="0"/>
      <dgm:spPr/>
    </dgm:pt>
    <dgm:pt modelId="{2D992E39-3C77-4517-9681-73CEC32543AE}" type="pres">
      <dgm:prSet presAssocID="{6E2C73DC-3A46-43C9-9E0D-8760B38134DA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FBB57D03-50B8-4EE7-B605-99D91FC3FA78}" type="presOf" srcId="{34FB6866-F6ED-496E-B3D8-760588989E30}" destId="{C3ED3CFC-28FC-4BAB-83E1-DD62B88F45EB}" srcOrd="0" destOrd="0" presId="urn:microsoft.com/office/officeart/2005/8/layout/hProcess9"/>
    <dgm:cxn modelId="{C879C105-DEA9-405C-BDED-FCEB481DB33E}" srcId="{BFFE02EF-D03F-4018-A56C-E186369B0317}" destId="{34FB6866-F6ED-496E-B3D8-760588989E30}" srcOrd="1" destOrd="0" parTransId="{704859D8-FDD4-4EA5-9AFE-E6C0D1BA00FF}" sibTransId="{BD51B10F-9AF4-4F36-A1E6-BCF6ED70B70B}"/>
    <dgm:cxn modelId="{88F2C60C-A86D-4F9C-AFF5-0E2B3CE8E617}" srcId="{BFFE02EF-D03F-4018-A56C-E186369B0317}" destId="{D51E413F-B2C2-4EFD-ADE0-534A8F323BC7}" srcOrd="3" destOrd="0" parTransId="{E195932F-9F10-4CA9-9D28-4D83662FD293}" sibTransId="{8F571D98-52E7-4490-B5D8-0C8EE0CC49C2}"/>
    <dgm:cxn modelId="{662BFA15-D145-4B2B-A182-B7A81503BDC0}" type="presOf" srcId="{6E2C73DC-3A46-43C9-9E0D-8760B38134DA}" destId="{2D992E39-3C77-4517-9681-73CEC32543AE}" srcOrd="0" destOrd="0" presId="urn:microsoft.com/office/officeart/2005/8/layout/hProcess9"/>
    <dgm:cxn modelId="{D8B8DD22-12E4-46A2-BEBB-0E8450420399}" srcId="{BFFE02EF-D03F-4018-A56C-E186369B0317}" destId="{6E2C73DC-3A46-43C9-9E0D-8760B38134DA}" srcOrd="7" destOrd="0" parTransId="{766CF4DA-2A40-43BD-A4EE-45D769B8A814}" sibTransId="{B2731F07-A8A9-4AFE-A992-0F4B0466B1F4}"/>
    <dgm:cxn modelId="{0698A433-B961-4A7A-9744-2B14F9341F97}" type="presOf" srcId="{78D2ACB2-5D53-4DBB-A2F5-B50FEA392BE6}" destId="{BDE0E1EB-E343-4EEA-BF8D-DAB8B28C7205}" srcOrd="0" destOrd="0" presId="urn:microsoft.com/office/officeart/2005/8/layout/hProcess9"/>
    <dgm:cxn modelId="{9B732577-F6F8-42A7-911C-84753DE0DBEA}" type="presOf" srcId="{897D2EA6-C946-4456-AF44-508E0C6B4C60}" destId="{0476B516-7F7B-4225-94F1-9FB10D21B583}" srcOrd="0" destOrd="0" presId="urn:microsoft.com/office/officeart/2005/8/layout/hProcess9"/>
    <dgm:cxn modelId="{3A6BF37F-1C37-43C5-B851-3C8564CDF6CD}" type="presOf" srcId="{0ACE7C82-2D78-4CA1-BC9C-2E3788B87BE1}" destId="{9B030BA0-1127-463B-A7B9-E752ABA30073}" srcOrd="0" destOrd="0" presId="urn:microsoft.com/office/officeart/2005/8/layout/hProcess9"/>
    <dgm:cxn modelId="{D1A7BB84-0CCC-4908-B650-D0A23F7C869C}" type="presOf" srcId="{1887C7E3-FE91-415E-88CB-2812EAB67367}" destId="{7A3F751F-835D-4CE7-9144-7691355CE640}" srcOrd="0" destOrd="0" presId="urn:microsoft.com/office/officeart/2005/8/layout/hProcess9"/>
    <dgm:cxn modelId="{B137BB8B-6C81-4690-8D2E-4C2FCC27C745}" srcId="{BFFE02EF-D03F-4018-A56C-E186369B0317}" destId="{6F848BCC-DEE4-4F30-B0E9-BBB33B4B1E8B}" srcOrd="0" destOrd="0" parTransId="{BD166FA8-6AEB-4ED0-B55D-BEEC624FE4DE}" sibTransId="{2871EBAF-4060-436A-B54F-A5F0EAA6DE02}"/>
    <dgm:cxn modelId="{B072E7AD-E0A2-4CE5-8C97-538C09ACE457}" srcId="{BFFE02EF-D03F-4018-A56C-E186369B0317}" destId="{897D2EA6-C946-4456-AF44-508E0C6B4C60}" srcOrd="4" destOrd="0" parTransId="{F5143FAA-B23F-4DD2-9244-A66DB634E6F4}" sibTransId="{253BB5E0-B474-4A46-815F-DAB5A43E03AB}"/>
    <dgm:cxn modelId="{B849B6B2-9467-4ED6-B74B-A8309E81D595}" srcId="{BFFE02EF-D03F-4018-A56C-E186369B0317}" destId="{1887C7E3-FE91-415E-88CB-2812EAB67367}" srcOrd="6" destOrd="0" parTransId="{BBCC12AF-D0CC-4F91-B04D-9EE69BFAF1C4}" sibTransId="{D8057251-3C7F-4E05-A6BD-0A485009D391}"/>
    <dgm:cxn modelId="{25BB6ACA-3715-4818-B81B-1D6D3B4F0626}" type="presOf" srcId="{6F848BCC-DEE4-4F30-B0E9-BBB33B4B1E8B}" destId="{F9498BC5-B85E-4E4B-A331-2CAE35513AC9}" srcOrd="0" destOrd="0" presId="urn:microsoft.com/office/officeart/2005/8/layout/hProcess9"/>
    <dgm:cxn modelId="{B03D1ED9-92D6-4372-8296-6CA5AC5F9608}" type="presOf" srcId="{BFFE02EF-D03F-4018-A56C-E186369B0317}" destId="{4CA27A79-39B8-4F3A-9788-9B425C4E6512}" srcOrd="0" destOrd="0" presId="urn:microsoft.com/office/officeart/2005/8/layout/hProcess9"/>
    <dgm:cxn modelId="{B7049DEC-88CF-46CC-BB37-1E1DB3287AB0}" type="presOf" srcId="{D51E413F-B2C2-4EFD-ADE0-534A8F323BC7}" destId="{D9F74915-1CE0-495B-8BD0-4C278509B135}" srcOrd="0" destOrd="0" presId="urn:microsoft.com/office/officeart/2005/8/layout/hProcess9"/>
    <dgm:cxn modelId="{1FE320F3-4C06-4992-81D6-9C9C822096F0}" srcId="{BFFE02EF-D03F-4018-A56C-E186369B0317}" destId="{0ACE7C82-2D78-4CA1-BC9C-2E3788B87BE1}" srcOrd="2" destOrd="0" parTransId="{F7CDA582-ADA9-41E4-92A1-988D8726ECB4}" sibTransId="{879971E5-7CEE-492B-A9F8-A8A810529630}"/>
    <dgm:cxn modelId="{61893BFD-D5D9-43A7-AF15-1614DFF0D0D6}" srcId="{BFFE02EF-D03F-4018-A56C-E186369B0317}" destId="{78D2ACB2-5D53-4DBB-A2F5-B50FEA392BE6}" srcOrd="5" destOrd="0" parTransId="{E46E22B5-2A90-42A6-B03D-2C691EC6E664}" sibTransId="{328DCB0D-A6F0-412B-A704-0D4D7FE43FE1}"/>
    <dgm:cxn modelId="{867C99E7-1EE6-4AF4-888C-5D22F06EC3E3}" type="presParOf" srcId="{4CA27A79-39B8-4F3A-9788-9B425C4E6512}" destId="{0E893FA2-60DE-420B-8D59-BF052B44CCD7}" srcOrd="0" destOrd="0" presId="urn:microsoft.com/office/officeart/2005/8/layout/hProcess9"/>
    <dgm:cxn modelId="{802966A6-5303-49EC-8712-36E3D3CF2B13}" type="presParOf" srcId="{4CA27A79-39B8-4F3A-9788-9B425C4E6512}" destId="{F4D68456-3AB2-472F-B47C-0186347A61C2}" srcOrd="1" destOrd="0" presId="urn:microsoft.com/office/officeart/2005/8/layout/hProcess9"/>
    <dgm:cxn modelId="{CA0F454F-FC0B-4EE5-8ABD-B023140447E5}" type="presParOf" srcId="{F4D68456-3AB2-472F-B47C-0186347A61C2}" destId="{F9498BC5-B85E-4E4B-A331-2CAE35513AC9}" srcOrd="0" destOrd="0" presId="urn:microsoft.com/office/officeart/2005/8/layout/hProcess9"/>
    <dgm:cxn modelId="{EBC45F7E-8F17-41F8-9190-2D0ABCF07BF4}" type="presParOf" srcId="{F4D68456-3AB2-472F-B47C-0186347A61C2}" destId="{A397AA38-FE4B-42D3-AC23-42614B0EBA0B}" srcOrd="1" destOrd="0" presId="urn:microsoft.com/office/officeart/2005/8/layout/hProcess9"/>
    <dgm:cxn modelId="{73119467-D60F-420C-A3BF-B6E2CEA1B989}" type="presParOf" srcId="{F4D68456-3AB2-472F-B47C-0186347A61C2}" destId="{C3ED3CFC-28FC-4BAB-83E1-DD62B88F45EB}" srcOrd="2" destOrd="0" presId="urn:microsoft.com/office/officeart/2005/8/layout/hProcess9"/>
    <dgm:cxn modelId="{E2FC45FA-9094-4454-BE5B-2D41945B3EEF}" type="presParOf" srcId="{F4D68456-3AB2-472F-B47C-0186347A61C2}" destId="{7544285E-2685-4E98-80D5-E26B9256700B}" srcOrd="3" destOrd="0" presId="urn:microsoft.com/office/officeart/2005/8/layout/hProcess9"/>
    <dgm:cxn modelId="{A223E802-334E-458B-A3F3-0444F4F1647E}" type="presParOf" srcId="{F4D68456-3AB2-472F-B47C-0186347A61C2}" destId="{9B030BA0-1127-463B-A7B9-E752ABA30073}" srcOrd="4" destOrd="0" presId="urn:microsoft.com/office/officeart/2005/8/layout/hProcess9"/>
    <dgm:cxn modelId="{4B3AFE2D-1B3B-455E-92F1-7F14E330979E}" type="presParOf" srcId="{F4D68456-3AB2-472F-B47C-0186347A61C2}" destId="{4E113F7D-039B-4714-AC13-F0E7A8EC747E}" srcOrd="5" destOrd="0" presId="urn:microsoft.com/office/officeart/2005/8/layout/hProcess9"/>
    <dgm:cxn modelId="{75E7AAFD-6F7B-4BDD-BB6E-BEDFA2605EA0}" type="presParOf" srcId="{F4D68456-3AB2-472F-B47C-0186347A61C2}" destId="{D9F74915-1CE0-495B-8BD0-4C278509B135}" srcOrd="6" destOrd="0" presId="urn:microsoft.com/office/officeart/2005/8/layout/hProcess9"/>
    <dgm:cxn modelId="{95C4F30C-A17A-40F6-B523-346E945E0718}" type="presParOf" srcId="{F4D68456-3AB2-472F-B47C-0186347A61C2}" destId="{2AE5C77F-02DE-4FE3-8094-9FC6A6E44AD6}" srcOrd="7" destOrd="0" presId="urn:microsoft.com/office/officeart/2005/8/layout/hProcess9"/>
    <dgm:cxn modelId="{A76F248F-2875-4F67-937C-1314EC9586A6}" type="presParOf" srcId="{F4D68456-3AB2-472F-B47C-0186347A61C2}" destId="{0476B516-7F7B-4225-94F1-9FB10D21B583}" srcOrd="8" destOrd="0" presId="urn:microsoft.com/office/officeart/2005/8/layout/hProcess9"/>
    <dgm:cxn modelId="{A41B992B-4707-4C02-A037-A2D10ABE480C}" type="presParOf" srcId="{F4D68456-3AB2-472F-B47C-0186347A61C2}" destId="{16CE7169-CED8-453C-A034-07A74A6EC884}" srcOrd="9" destOrd="0" presId="urn:microsoft.com/office/officeart/2005/8/layout/hProcess9"/>
    <dgm:cxn modelId="{43316371-D09D-406E-A20B-99DF8B491012}" type="presParOf" srcId="{F4D68456-3AB2-472F-B47C-0186347A61C2}" destId="{BDE0E1EB-E343-4EEA-BF8D-DAB8B28C7205}" srcOrd="10" destOrd="0" presId="urn:microsoft.com/office/officeart/2005/8/layout/hProcess9"/>
    <dgm:cxn modelId="{24A7B503-CF21-49DE-8BDE-3F6837295699}" type="presParOf" srcId="{F4D68456-3AB2-472F-B47C-0186347A61C2}" destId="{4D903D83-C6F4-4943-BCA8-CB2BB34ADEC9}" srcOrd="11" destOrd="0" presId="urn:microsoft.com/office/officeart/2005/8/layout/hProcess9"/>
    <dgm:cxn modelId="{BCFCB0AF-77E6-4538-A8CA-487F970EFB64}" type="presParOf" srcId="{F4D68456-3AB2-472F-B47C-0186347A61C2}" destId="{7A3F751F-835D-4CE7-9144-7691355CE640}" srcOrd="12" destOrd="0" presId="urn:microsoft.com/office/officeart/2005/8/layout/hProcess9"/>
    <dgm:cxn modelId="{4D2A6130-32A6-45B5-8B04-3D13BB9BEE52}" type="presParOf" srcId="{F4D68456-3AB2-472F-B47C-0186347A61C2}" destId="{2CD881A3-CD05-4CD7-A0AE-C942BC6A1FED}" srcOrd="13" destOrd="0" presId="urn:microsoft.com/office/officeart/2005/8/layout/hProcess9"/>
    <dgm:cxn modelId="{95AC6180-A20F-4C5B-8E56-E8B93A11C3F5}" type="presParOf" srcId="{F4D68456-3AB2-472F-B47C-0186347A61C2}" destId="{2D992E39-3C77-4517-9681-73CEC32543A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8B257-D2F4-48DD-BF3A-D4FA43C3E228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1EA1D-A617-45BA-ACB8-99EA6A6407E5}">
      <dgm:prSet phldrT="[Text]"/>
      <dgm:spPr/>
      <dgm:t>
        <a:bodyPr/>
        <a:lstStyle/>
        <a:p>
          <a:r>
            <a:rPr lang="en-US" dirty="0"/>
            <a:t>Approaches</a:t>
          </a:r>
        </a:p>
      </dgm:t>
    </dgm:pt>
    <dgm:pt modelId="{DB7D7E54-095F-4579-BE98-2CA12AF1BA97}" type="parTrans" cxnId="{FB6B89E3-47CF-48D2-BF83-74517F87646D}">
      <dgm:prSet/>
      <dgm:spPr/>
      <dgm:t>
        <a:bodyPr/>
        <a:lstStyle/>
        <a:p>
          <a:endParaRPr lang="en-US"/>
        </a:p>
      </dgm:t>
    </dgm:pt>
    <dgm:pt modelId="{ED9DE20D-9CEB-46C3-A1DC-58982EC05346}" type="sibTrans" cxnId="{FB6B89E3-47CF-48D2-BF83-74517F87646D}">
      <dgm:prSet/>
      <dgm:spPr/>
      <dgm:t>
        <a:bodyPr/>
        <a:lstStyle/>
        <a:p>
          <a:endParaRPr lang="en-US"/>
        </a:p>
      </dgm:t>
    </dgm:pt>
    <dgm:pt modelId="{A6906810-E92C-4B86-BD67-67734D0CC1EF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: Using Abstract </a:t>
          </a:r>
          <a:r>
            <a:rPr lang="en-US" dirty="0" err="1"/>
            <a:t>Embeddings</a:t>
          </a:r>
          <a:endParaRPr lang="en-US" dirty="0"/>
        </a:p>
      </dgm:t>
    </dgm:pt>
    <dgm:pt modelId="{5B63F797-FC05-4D94-A82F-EB709176C9A6}" type="parTrans" cxnId="{91F0B253-9E05-47BD-BA66-A36372D91840}">
      <dgm:prSet/>
      <dgm:spPr/>
      <dgm:t>
        <a:bodyPr/>
        <a:lstStyle/>
        <a:p>
          <a:endParaRPr lang="en-US"/>
        </a:p>
      </dgm:t>
    </dgm:pt>
    <dgm:pt modelId="{544308EE-0166-4809-8181-E90A2C9DFCF0}" type="sibTrans" cxnId="{91F0B253-9E05-47BD-BA66-A36372D91840}">
      <dgm:prSet/>
      <dgm:spPr/>
      <dgm:t>
        <a:bodyPr/>
        <a:lstStyle/>
        <a:p>
          <a:endParaRPr lang="en-US"/>
        </a:p>
      </dgm:t>
    </dgm:pt>
    <dgm:pt modelId="{F15C42C0-8330-4820-86A4-B14CEF6CC5E7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: Using only Claim </a:t>
          </a:r>
          <a:r>
            <a:rPr lang="en-US" dirty="0" err="1"/>
            <a:t>Embeddings</a:t>
          </a:r>
          <a:endParaRPr lang="en-US" dirty="0"/>
        </a:p>
      </dgm:t>
    </dgm:pt>
    <dgm:pt modelId="{F401CA82-2088-4AB6-B778-72B6D66601AC}" type="parTrans" cxnId="{4DC3E904-451B-4A81-BC82-E79BFF4FEA0B}">
      <dgm:prSet/>
      <dgm:spPr/>
      <dgm:t>
        <a:bodyPr/>
        <a:lstStyle/>
        <a:p>
          <a:endParaRPr lang="en-US"/>
        </a:p>
      </dgm:t>
    </dgm:pt>
    <dgm:pt modelId="{8AE09AEC-2A10-415D-B458-80AB1187669F}" type="sibTrans" cxnId="{4DC3E904-451B-4A81-BC82-E79BFF4FEA0B}">
      <dgm:prSet/>
      <dgm:spPr/>
      <dgm:t>
        <a:bodyPr/>
        <a:lstStyle/>
        <a:p>
          <a:endParaRPr lang="en-US"/>
        </a:p>
      </dgm:t>
    </dgm:pt>
    <dgm:pt modelId="{4C2B1D14-BABC-48CC-947A-E22E89E1FDC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0A98A1F0-06E1-4328-BDE2-F2D11CE7C389}" type="parTrans" cxnId="{4233059B-EC1D-4206-8FD3-9903EC4166EE}">
      <dgm:prSet/>
      <dgm:spPr/>
      <dgm:t>
        <a:bodyPr/>
        <a:lstStyle/>
        <a:p>
          <a:endParaRPr lang="en-US"/>
        </a:p>
      </dgm:t>
    </dgm:pt>
    <dgm:pt modelId="{5F9C44C4-EA8F-4DD4-9D93-52961D79E3B8}" type="sibTrans" cxnId="{4233059B-EC1D-4206-8FD3-9903EC4166EE}">
      <dgm:prSet/>
      <dgm:spPr/>
      <dgm:t>
        <a:bodyPr/>
        <a:lstStyle/>
        <a:p>
          <a:endParaRPr lang="en-US"/>
        </a:p>
      </dgm:t>
    </dgm:pt>
    <dgm:pt modelId="{562FC251-3685-4EB2-9CE8-BD8DC44033E2}">
      <dgm:prSet phldrT="[Text]"/>
      <dgm:spPr/>
      <dgm:t>
        <a:bodyPr/>
        <a:lstStyle/>
        <a:p>
          <a:r>
            <a:rPr lang="en-US" dirty="0"/>
            <a:t>Word2Vec</a:t>
          </a:r>
        </a:p>
      </dgm:t>
    </dgm:pt>
    <dgm:pt modelId="{99AD0383-5727-42CC-8FBF-F9BB7F35DA11}" type="parTrans" cxnId="{7E899ABC-0DA4-48DC-935A-3281A621E7FF}">
      <dgm:prSet/>
      <dgm:spPr/>
      <dgm:t>
        <a:bodyPr/>
        <a:lstStyle/>
        <a:p>
          <a:endParaRPr lang="en-US"/>
        </a:p>
      </dgm:t>
    </dgm:pt>
    <dgm:pt modelId="{C90FB01D-DC61-4453-8D37-D2DD20884B38}" type="sibTrans" cxnId="{7E899ABC-0DA4-48DC-935A-3281A621E7FF}">
      <dgm:prSet/>
      <dgm:spPr/>
      <dgm:t>
        <a:bodyPr/>
        <a:lstStyle/>
        <a:p>
          <a:endParaRPr lang="en-US"/>
        </a:p>
      </dgm:t>
    </dgm:pt>
    <dgm:pt modelId="{30CF6A6E-79D5-4630-9A85-61555573936E}">
      <dgm:prSet phldrT="[Text]"/>
      <dgm:spPr/>
      <dgm:t>
        <a:bodyPr/>
        <a:lstStyle/>
        <a:p>
          <a:r>
            <a:rPr lang="en-US" dirty="0"/>
            <a:t>Glove</a:t>
          </a:r>
        </a:p>
      </dgm:t>
    </dgm:pt>
    <dgm:pt modelId="{10621A76-CE48-469E-ABB0-34B48BBE1FA9}" type="parTrans" cxnId="{9CF6A927-3C43-4865-A9EE-35328E26C987}">
      <dgm:prSet/>
      <dgm:spPr/>
      <dgm:t>
        <a:bodyPr/>
        <a:lstStyle/>
        <a:p>
          <a:endParaRPr lang="en-US"/>
        </a:p>
      </dgm:t>
    </dgm:pt>
    <dgm:pt modelId="{F93FDECF-DD95-409D-A68F-A39C847F9F19}" type="sibTrans" cxnId="{9CF6A927-3C43-4865-A9EE-35328E26C987}">
      <dgm:prSet/>
      <dgm:spPr/>
      <dgm:t>
        <a:bodyPr/>
        <a:lstStyle/>
        <a:p>
          <a:endParaRPr lang="en-US"/>
        </a:p>
      </dgm:t>
    </dgm:pt>
    <dgm:pt modelId="{BEF73D04-0019-4FF2-BC47-2D28C16789DB}" type="pres">
      <dgm:prSet presAssocID="{EB68B257-D2F4-48DD-BF3A-D4FA43C3E2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8620FD-6E60-4C89-A2B5-E96CB8306D99}" type="pres">
      <dgm:prSet presAssocID="{5ED1EA1D-A617-45BA-ACB8-99EA6A6407E5}" presName="root1" presStyleCnt="0"/>
      <dgm:spPr/>
    </dgm:pt>
    <dgm:pt modelId="{46A8005B-7164-4D84-A6B7-47179EE91F70}" type="pres">
      <dgm:prSet presAssocID="{5ED1EA1D-A617-45BA-ACB8-99EA6A6407E5}" presName="LevelOneTextNode" presStyleLbl="node0" presStyleIdx="0" presStyleCnt="1">
        <dgm:presLayoutVars>
          <dgm:chPref val="3"/>
        </dgm:presLayoutVars>
      </dgm:prSet>
      <dgm:spPr/>
    </dgm:pt>
    <dgm:pt modelId="{D394D3DC-7C06-41E7-A09B-1686517A5E5B}" type="pres">
      <dgm:prSet presAssocID="{5ED1EA1D-A617-45BA-ACB8-99EA6A6407E5}" presName="level2hierChild" presStyleCnt="0"/>
      <dgm:spPr/>
    </dgm:pt>
    <dgm:pt modelId="{46C314AC-D753-4764-BD15-13A1A5298357}" type="pres">
      <dgm:prSet presAssocID="{5B63F797-FC05-4D94-A82F-EB709176C9A6}" presName="conn2-1" presStyleLbl="parChTrans1D2" presStyleIdx="0" presStyleCnt="2"/>
      <dgm:spPr/>
    </dgm:pt>
    <dgm:pt modelId="{135F24B1-5256-452F-961E-6F3AB7B50135}" type="pres">
      <dgm:prSet presAssocID="{5B63F797-FC05-4D94-A82F-EB709176C9A6}" presName="connTx" presStyleLbl="parChTrans1D2" presStyleIdx="0" presStyleCnt="2"/>
      <dgm:spPr/>
    </dgm:pt>
    <dgm:pt modelId="{ACE9EBB4-1A05-462A-B598-0FE963A8CC14}" type="pres">
      <dgm:prSet presAssocID="{A6906810-E92C-4B86-BD67-67734D0CC1EF}" presName="root2" presStyleCnt="0"/>
      <dgm:spPr/>
    </dgm:pt>
    <dgm:pt modelId="{DDA8ACD0-7CFB-492F-B0D7-CE3090D776B0}" type="pres">
      <dgm:prSet presAssocID="{A6906810-E92C-4B86-BD67-67734D0CC1EF}" presName="LevelTwoTextNode" presStyleLbl="node2" presStyleIdx="0" presStyleCnt="2">
        <dgm:presLayoutVars>
          <dgm:chPref val="3"/>
        </dgm:presLayoutVars>
      </dgm:prSet>
      <dgm:spPr/>
    </dgm:pt>
    <dgm:pt modelId="{6B64399B-EA1B-4105-80C5-D4A8DAB220A0}" type="pres">
      <dgm:prSet presAssocID="{A6906810-E92C-4B86-BD67-67734D0CC1EF}" presName="level3hierChild" presStyleCnt="0"/>
      <dgm:spPr/>
    </dgm:pt>
    <dgm:pt modelId="{58291790-73C5-42B2-BFFC-8D914A3E2FF8}" type="pres">
      <dgm:prSet presAssocID="{F401CA82-2088-4AB6-B778-72B6D66601AC}" presName="conn2-1" presStyleLbl="parChTrans1D2" presStyleIdx="1" presStyleCnt="2"/>
      <dgm:spPr/>
    </dgm:pt>
    <dgm:pt modelId="{C5A0C2CB-0945-4E8B-A5B0-4D01AA1E6906}" type="pres">
      <dgm:prSet presAssocID="{F401CA82-2088-4AB6-B778-72B6D66601AC}" presName="connTx" presStyleLbl="parChTrans1D2" presStyleIdx="1" presStyleCnt="2"/>
      <dgm:spPr/>
    </dgm:pt>
    <dgm:pt modelId="{264DCA9E-46BB-4B3C-9FA8-B3D6E449CB84}" type="pres">
      <dgm:prSet presAssocID="{F15C42C0-8330-4820-86A4-B14CEF6CC5E7}" presName="root2" presStyleCnt="0"/>
      <dgm:spPr/>
    </dgm:pt>
    <dgm:pt modelId="{79DFF327-85C0-4EBF-986A-EDDC9D9EFBA4}" type="pres">
      <dgm:prSet presAssocID="{F15C42C0-8330-4820-86A4-B14CEF6CC5E7}" presName="LevelTwoTextNode" presStyleLbl="node2" presStyleIdx="1" presStyleCnt="2">
        <dgm:presLayoutVars>
          <dgm:chPref val="3"/>
        </dgm:presLayoutVars>
      </dgm:prSet>
      <dgm:spPr/>
    </dgm:pt>
    <dgm:pt modelId="{A4FF88BC-9F2C-4886-A35C-5D1D7AA36281}" type="pres">
      <dgm:prSet presAssocID="{F15C42C0-8330-4820-86A4-B14CEF6CC5E7}" presName="level3hierChild" presStyleCnt="0"/>
      <dgm:spPr/>
    </dgm:pt>
    <dgm:pt modelId="{01AC8A48-9ABD-41D7-8243-54DC780ED7EB}" type="pres">
      <dgm:prSet presAssocID="{0A98A1F0-06E1-4328-BDE2-F2D11CE7C389}" presName="conn2-1" presStyleLbl="parChTrans1D3" presStyleIdx="0" presStyleCnt="1"/>
      <dgm:spPr/>
    </dgm:pt>
    <dgm:pt modelId="{2A38E7A0-F59C-46BA-B166-C30F62276416}" type="pres">
      <dgm:prSet presAssocID="{0A98A1F0-06E1-4328-BDE2-F2D11CE7C389}" presName="connTx" presStyleLbl="parChTrans1D3" presStyleIdx="0" presStyleCnt="1"/>
      <dgm:spPr/>
    </dgm:pt>
    <dgm:pt modelId="{972BCC28-EBA8-471E-941C-BD659F6AA227}" type="pres">
      <dgm:prSet presAssocID="{4C2B1D14-BABC-48CC-947A-E22E89E1FDC9}" presName="root2" presStyleCnt="0"/>
      <dgm:spPr/>
    </dgm:pt>
    <dgm:pt modelId="{3B739B20-BB5F-4CEE-A7CB-ED2522EAB9A3}" type="pres">
      <dgm:prSet presAssocID="{4C2B1D14-BABC-48CC-947A-E22E89E1FDC9}" presName="LevelTwoTextNode" presStyleLbl="node3" presStyleIdx="0" presStyleCnt="1" custLinFactNeighborX="2112" custLinFactNeighborY="-60311">
        <dgm:presLayoutVars>
          <dgm:chPref val="3"/>
        </dgm:presLayoutVars>
      </dgm:prSet>
      <dgm:spPr/>
    </dgm:pt>
    <dgm:pt modelId="{AFE93486-7525-4BF9-A10F-4D20F0A923EF}" type="pres">
      <dgm:prSet presAssocID="{4C2B1D14-BABC-48CC-947A-E22E89E1FDC9}" presName="level3hierChild" presStyleCnt="0"/>
      <dgm:spPr/>
    </dgm:pt>
    <dgm:pt modelId="{0FB2994C-F834-4EE3-B9E6-99839204C85D}" type="pres">
      <dgm:prSet presAssocID="{99AD0383-5727-42CC-8FBF-F9BB7F35DA11}" presName="conn2-1" presStyleLbl="parChTrans1D4" presStyleIdx="0" presStyleCnt="2"/>
      <dgm:spPr/>
    </dgm:pt>
    <dgm:pt modelId="{6D34748B-09B6-48C6-A8A8-C32310CD3A84}" type="pres">
      <dgm:prSet presAssocID="{99AD0383-5727-42CC-8FBF-F9BB7F35DA11}" presName="connTx" presStyleLbl="parChTrans1D4" presStyleIdx="0" presStyleCnt="2"/>
      <dgm:spPr/>
    </dgm:pt>
    <dgm:pt modelId="{E9CCEB22-8AE7-4778-B930-09FC6F02BDB7}" type="pres">
      <dgm:prSet presAssocID="{562FC251-3685-4EB2-9CE8-BD8DC44033E2}" presName="root2" presStyleCnt="0"/>
      <dgm:spPr/>
    </dgm:pt>
    <dgm:pt modelId="{DD7FA156-4C86-44CE-B583-7A4E9832A8B5}" type="pres">
      <dgm:prSet presAssocID="{562FC251-3685-4EB2-9CE8-BD8DC44033E2}" presName="LevelTwoTextNode" presStyleLbl="node4" presStyleIdx="0" presStyleCnt="2" custLinFactNeighborX="6466" custLinFactNeighborY="-78078">
        <dgm:presLayoutVars>
          <dgm:chPref val="3"/>
        </dgm:presLayoutVars>
      </dgm:prSet>
      <dgm:spPr/>
    </dgm:pt>
    <dgm:pt modelId="{95AA4B05-1D42-4398-AB44-9FC663D50A88}" type="pres">
      <dgm:prSet presAssocID="{562FC251-3685-4EB2-9CE8-BD8DC44033E2}" presName="level3hierChild" presStyleCnt="0"/>
      <dgm:spPr/>
    </dgm:pt>
    <dgm:pt modelId="{6F5F294F-2422-4FAD-B46C-C4E161070DC0}" type="pres">
      <dgm:prSet presAssocID="{10621A76-CE48-469E-ABB0-34B48BBE1FA9}" presName="conn2-1" presStyleLbl="parChTrans1D4" presStyleIdx="1" presStyleCnt="2"/>
      <dgm:spPr/>
    </dgm:pt>
    <dgm:pt modelId="{830B8AE6-6073-4F20-8E69-E624F92A89B8}" type="pres">
      <dgm:prSet presAssocID="{10621A76-CE48-469E-ABB0-34B48BBE1FA9}" presName="connTx" presStyleLbl="parChTrans1D4" presStyleIdx="1" presStyleCnt="2"/>
      <dgm:spPr/>
    </dgm:pt>
    <dgm:pt modelId="{3AEA4751-C91E-4B68-893B-D79AF4A233FA}" type="pres">
      <dgm:prSet presAssocID="{30CF6A6E-79D5-4630-9A85-61555573936E}" presName="root2" presStyleCnt="0"/>
      <dgm:spPr/>
    </dgm:pt>
    <dgm:pt modelId="{E9CF3D74-FEC2-4D95-A728-AB1BC79DA3BD}" type="pres">
      <dgm:prSet presAssocID="{30CF6A6E-79D5-4630-9A85-61555573936E}" presName="LevelTwoTextNode" presStyleLbl="node4" presStyleIdx="1" presStyleCnt="2" custLinFactNeighborX="-2688" custLinFactNeighborY="-18308">
        <dgm:presLayoutVars>
          <dgm:chPref val="3"/>
        </dgm:presLayoutVars>
      </dgm:prSet>
      <dgm:spPr/>
    </dgm:pt>
    <dgm:pt modelId="{5BCB4F95-F545-4731-8765-EFBD88977DD8}" type="pres">
      <dgm:prSet presAssocID="{30CF6A6E-79D5-4630-9A85-61555573936E}" presName="level3hierChild" presStyleCnt="0"/>
      <dgm:spPr/>
    </dgm:pt>
  </dgm:ptLst>
  <dgm:cxnLst>
    <dgm:cxn modelId="{516DB702-F7D1-416F-924B-9747105B1627}" type="presOf" srcId="{5B63F797-FC05-4D94-A82F-EB709176C9A6}" destId="{46C314AC-D753-4764-BD15-13A1A5298357}" srcOrd="0" destOrd="0" presId="urn:microsoft.com/office/officeart/2005/8/layout/hierarchy2"/>
    <dgm:cxn modelId="{4DC3E904-451B-4A81-BC82-E79BFF4FEA0B}" srcId="{5ED1EA1D-A617-45BA-ACB8-99EA6A6407E5}" destId="{F15C42C0-8330-4820-86A4-B14CEF6CC5E7}" srcOrd="1" destOrd="0" parTransId="{F401CA82-2088-4AB6-B778-72B6D66601AC}" sibTransId="{8AE09AEC-2A10-415D-B458-80AB1187669F}"/>
    <dgm:cxn modelId="{26A64308-EFD3-4F7E-B560-DDCC3AF48CBD}" type="presOf" srcId="{5ED1EA1D-A617-45BA-ACB8-99EA6A6407E5}" destId="{46A8005B-7164-4D84-A6B7-47179EE91F70}" srcOrd="0" destOrd="0" presId="urn:microsoft.com/office/officeart/2005/8/layout/hierarchy2"/>
    <dgm:cxn modelId="{31AFB811-D85A-4F22-A836-FC44DC80DBA2}" type="presOf" srcId="{0A98A1F0-06E1-4328-BDE2-F2D11CE7C389}" destId="{2A38E7A0-F59C-46BA-B166-C30F62276416}" srcOrd="1" destOrd="0" presId="urn:microsoft.com/office/officeart/2005/8/layout/hierarchy2"/>
    <dgm:cxn modelId="{9CF6A927-3C43-4865-A9EE-35328E26C987}" srcId="{4C2B1D14-BABC-48CC-947A-E22E89E1FDC9}" destId="{30CF6A6E-79D5-4630-9A85-61555573936E}" srcOrd="1" destOrd="0" parTransId="{10621A76-CE48-469E-ABB0-34B48BBE1FA9}" sibTransId="{F93FDECF-DD95-409D-A68F-A39C847F9F19}"/>
    <dgm:cxn modelId="{1836E43A-876A-4D44-BD74-6FE4E6548C74}" type="presOf" srcId="{F15C42C0-8330-4820-86A4-B14CEF6CC5E7}" destId="{79DFF327-85C0-4EBF-986A-EDDC9D9EFBA4}" srcOrd="0" destOrd="0" presId="urn:microsoft.com/office/officeart/2005/8/layout/hierarchy2"/>
    <dgm:cxn modelId="{91F0B253-9E05-47BD-BA66-A36372D91840}" srcId="{5ED1EA1D-A617-45BA-ACB8-99EA6A6407E5}" destId="{A6906810-E92C-4B86-BD67-67734D0CC1EF}" srcOrd="0" destOrd="0" parTransId="{5B63F797-FC05-4D94-A82F-EB709176C9A6}" sibTransId="{544308EE-0166-4809-8181-E90A2C9DFCF0}"/>
    <dgm:cxn modelId="{80EA3165-0C1F-452D-8836-65B3D5FFC305}" type="presOf" srcId="{99AD0383-5727-42CC-8FBF-F9BB7F35DA11}" destId="{0FB2994C-F834-4EE3-B9E6-99839204C85D}" srcOrd="0" destOrd="0" presId="urn:microsoft.com/office/officeart/2005/8/layout/hierarchy2"/>
    <dgm:cxn modelId="{7AD66B79-0068-459C-9623-0F328574C659}" type="presOf" srcId="{10621A76-CE48-469E-ABB0-34B48BBE1FA9}" destId="{830B8AE6-6073-4F20-8E69-E624F92A89B8}" srcOrd="1" destOrd="0" presId="urn:microsoft.com/office/officeart/2005/8/layout/hierarchy2"/>
    <dgm:cxn modelId="{18E53883-D8A4-4968-A81B-368D2EF9DEBC}" type="presOf" srcId="{0A98A1F0-06E1-4328-BDE2-F2D11CE7C389}" destId="{01AC8A48-9ABD-41D7-8243-54DC780ED7EB}" srcOrd="0" destOrd="0" presId="urn:microsoft.com/office/officeart/2005/8/layout/hierarchy2"/>
    <dgm:cxn modelId="{82170896-99DF-49E0-9393-09EFD2AA8E5D}" type="presOf" srcId="{F401CA82-2088-4AB6-B778-72B6D66601AC}" destId="{C5A0C2CB-0945-4E8B-A5B0-4D01AA1E6906}" srcOrd="1" destOrd="0" presId="urn:microsoft.com/office/officeart/2005/8/layout/hierarchy2"/>
    <dgm:cxn modelId="{C0B44198-F1A0-4238-AD7D-6FF922634CF1}" type="presOf" srcId="{10621A76-CE48-469E-ABB0-34B48BBE1FA9}" destId="{6F5F294F-2422-4FAD-B46C-C4E161070DC0}" srcOrd="0" destOrd="0" presId="urn:microsoft.com/office/officeart/2005/8/layout/hierarchy2"/>
    <dgm:cxn modelId="{4233059B-EC1D-4206-8FD3-9903EC4166EE}" srcId="{F15C42C0-8330-4820-86A4-B14CEF6CC5E7}" destId="{4C2B1D14-BABC-48CC-947A-E22E89E1FDC9}" srcOrd="0" destOrd="0" parTransId="{0A98A1F0-06E1-4328-BDE2-F2D11CE7C389}" sibTransId="{5F9C44C4-EA8F-4DD4-9D93-52961D79E3B8}"/>
    <dgm:cxn modelId="{D41D5DA3-4C8B-491B-8869-FD8DFA6B2821}" type="presOf" srcId="{F401CA82-2088-4AB6-B778-72B6D66601AC}" destId="{58291790-73C5-42B2-BFFC-8D914A3E2FF8}" srcOrd="0" destOrd="0" presId="urn:microsoft.com/office/officeart/2005/8/layout/hierarchy2"/>
    <dgm:cxn modelId="{7E899ABC-0DA4-48DC-935A-3281A621E7FF}" srcId="{4C2B1D14-BABC-48CC-947A-E22E89E1FDC9}" destId="{562FC251-3685-4EB2-9CE8-BD8DC44033E2}" srcOrd="0" destOrd="0" parTransId="{99AD0383-5727-42CC-8FBF-F9BB7F35DA11}" sibTransId="{C90FB01D-DC61-4453-8D37-D2DD20884B38}"/>
    <dgm:cxn modelId="{365B9BD5-7122-497B-AF6C-23E19C7CA56D}" type="presOf" srcId="{4C2B1D14-BABC-48CC-947A-E22E89E1FDC9}" destId="{3B739B20-BB5F-4CEE-A7CB-ED2522EAB9A3}" srcOrd="0" destOrd="0" presId="urn:microsoft.com/office/officeart/2005/8/layout/hierarchy2"/>
    <dgm:cxn modelId="{554496DA-A13D-4B0C-9383-3CD5DC512316}" type="presOf" srcId="{A6906810-E92C-4B86-BD67-67734D0CC1EF}" destId="{DDA8ACD0-7CFB-492F-B0D7-CE3090D776B0}" srcOrd="0" destOrd="0" presId="urn:microsoft.com/office/officeart/2005/8/layout/hierarchy2"/>
    <dgm:cxn modelId="{FB6B89E3-47CF-48D2-BF83-74517F87646D}" srcId="{EB68B257-D2F4-48DD-BF3A-D4FA43C3E228}" destId="{5ED1EA1D-A617-45BA-ACB8-99EA6A6407E5}" srcOrd="0" destOrd="0" parTransId="{DB7D7E54-095F-4579-BE98-2CA12AF1BA97}" sibTransId="{ED9DE20D-9CEB-46C3-A1DC-58982EC05346}"/>
    <dgm:cxn modelId="{1DBFADE3-556B-48CE-BF6A-402029230D4F}" type="presOf" srcId="{EB68B257-D2F4-48DD-BF3A-D4FA43C3E228}" destId="{BEF73D04-0019-4FF2-BC47-2D28C16789DB}" srcOrd="0" destOrd="0" presId="urn:microsoft.com/office/officeart/2005/8/layout/hierarchy2"/>
    <dgm:cxn modelId="{7F73A5E4-9563-4CAE-9466-D8B1F2987B62}" type="presOf" srcId="{99AD0383-5727-42CC-8FBF-F9BB7F35DA11}" destId="{6D34748B-09B6-48C6-A8A8-C32310CD3A84}" srcOrd="1" destOrd="0" presId="urn:microsoft.com/office/officeart/2005/8/layout/hierarchy2"/>
    <dgm:cxn modelId="{F9AE2FE8-D71E-4063-94C2-C345D88D8D24}" type="presOf" srcId="{5B63F797-FC05-4D94-A82F-EB709176C9A6}" destId="{135F24B1-5256-452F-961E-6F3AB7B50135}" srcOrd="1" destOrd="0" presId="urn:microsoft.com/office/officeart/2005/8/layout/hierarchy2"/>
    <dgm:cxn modelId="{BCA139F2-6A97-4467-89B1-90FA4ADD7883}" type="presOf" srcId="{562FC251-3685-4EB2-9CE8-BD8DC44033E2}" destId="{DD7FA156-4C86-44CE-B583-7A4E9832A8B5}" srcOrd="0" destOrd="0" presId="urn:microsoft.com/office/officeart/2005/8/layout/hierarchy2"/>
    <dgm:cxn modelId="{829C6FFE-A935-4B91-A6C6-AD328B9B633D}" type="presOf" srcId="{30CF6A6E-79D5-4630-9A85-61555573936E}" destId="{E9CF3D74-FEC2-4D95-A728-AB1BC79DA3BD}" srcOrd="0" destOrd="0" presId="urn:microsoft.com/office/officeart/2005/8/layout/hierarchy2"/>
    <dgm:cxn modelId="{B9042B52-76DF-40AC-B9E2-9535AB69E50F}" type="presParOf" srcId="{BEF73D04-0019-4FF2-BC47-2D28C16789DB}" destId="{F58620FD-6E60-4C89-A2B5-E96CB8306D99}" srcOrd="0" destOrd="0" presId="urn:microsoft.com/office/officeart/2005/8/layout/hierarchy2"/>
    <dgm:cxn modelId="{1C0D56E4-2740-4407-8FEB-E6B619BF89DE}" type="presParOf" srcId="{F58620FD-6E60-4C89-A2B5-E96CB8306D99}" destId="{46A8005B-7164-4D84-A6B7-47179EE91F70}" srcOrd="0" destOrd="0" presId="urn:microsoft.com/office/officeart/2005/8/layout/hierarchy2"/>
    <dgm:cxn modelId="{EFDC5B43-060A-4EC9-9EAD-9E2E5B4BF9B1}" type="presParOf" srcId="{F58620FD-6E60-4C89-A2B5-E96CB8306D99}" destId="{D394D3DC-7C06-41E7-A09B-1686517A5E5B}" srcOrd="1" destOrd="0" presId="urn:microsoft.com/office/officeart/2005/8/layout/hierarchy2"/>
    <dgm:cxn modelId="{D8D808B3-12D5-4F81-8FB9-AF11FD5258F0}" type="presParOf" srcId="{D394D3DC-7C06-41E7-A09B-1686517A5E5B}" destId="{46C314AC-D753-4764-BD15-13A1A5298357}" srcOrd="0" destOrd="0" presId="urn:microsoft.com/office/officeart/2005/8/layout/hierarchy2"/>
    <dgm:cxn modelId="{006C91A6-8C14-4583-A6B6-47703FC343C4}" type="presParOf" srcId="{46C314AC-D753-4764-BD15-13A1A5298357}" destId="{135F24B1-5256-452F-961E-6F3AB7B50135}" srcOrd="0" destOrd="0" presId="urn:microsoft.com/office/officeart/2005/8/layout/hierarchy2"/>
    <dgm:cxn modelId="{2BEB9954-3038-43F1-AC63-19D7F0DFDEB5}" type="presParOf" srcId="{D394D3DC-7C06-41E7-A09B-1686517A5E5B}" destId="{ACE9EBB4-1A05-462A-B598-0FE963A8CC14}" srcOrd="1" destOrd="0" presId="urn:microsoft.com/office/officeart/2005/8/layout/hierarchy2"/>
    <dgm:cxn modelId="{DF2E75E1-8F5B-4B02-87C1-95F985B17E35}" type="presParOf" srcId="{ACE9EBB4-1A05-462A-B598-0FE963A8CC14}" destId="{DDA8ACD0-7CFB-492F-B0D7-CE3090D776B0}" srcOrd="0" destOrd="0" presId="urn:microsoft.com/office/officeart/2005/8/layout/hierarchy2"/>
    <dgm:cxn modelId="{8D0D1A72-6B53-4FDB-B624-C48C705062AA}" type="presParOf" srcId="{ACE9EBB4-1A05-462A-B598-0FE963A8CC14}" destId="{6B64399B-EA1B-4105-80C5-D4A8DAB220A0}" srcOrd="1" destOrd="0" presId="urn:microsoft.com/office/officeart/2005/8/layout/hierarchy2"/>
    <dgm:cxn modelId="{34613B1D-9030-464E-AD7C-24305C670903}" type="presParOf" srcId="{D394D3DC-7C06-41E7-A09B-1686517A5E5B}" destId="{58291790-73C5-42B2-BFFC-8D914A3E2FF8}" srcOrd="2" destOrd="0" presId="urn:microsoft.com/office/officeart/2005/8/layout/hierarchy2"/>
    <dgm:cxn modelId="{7ADF6E1D-0D08-442F-BBB6-841E8636D4BA}" type="presParOf" srcId="{58291790-73C5-42B2-BFFC-8D914A3E2FF8}" destId="{C5A0C2CB-0945-4E8B-A5B0-4D01AA1E6906}" srcOrd="0" destOrd="0" presId="urn:microsoft.com/office/officeart/2005/8/layout/hierarchy2"/>
    <dgm:cxn modelId="{BC06F48F-042B-4389-B9A2-9D032CAFBB39}" type="presParOf" srcId="{D394D3DC-7C06-41E7-A09B-1686517A5E5B}" destId="{264DCA9E-46BB-4B3C-9FA8-B3D6E449CB84}" srcOrd="3" destOrd="0" presId="urn:microsoft.com/office/officeart/2005/8/layout/hierarchy2"/>
    <dgm:cxn modelId="{B7EFBF45-5BB9-4B77-AAAA-770B1E90A80C}" type="presParOf" srcId="{264DCA9E-46BB-4B3C-9FA8-B3D6E449CB84}" destId="{79DFF327-85C0-4EBF-986A-EDDC9D9EFBA4}" srcOrd="0" destOrd="0" presId="urn:microsoft.com/office/officeart/2005/8/layout/hierarchy2"/>
    <dgm:cxn modelId="{B2D02C1D-8C4B-4F58-B141-997CDD8406B5}" type="presParOf" srcId="{264DCA9E-46BB-4B3C-9FA8-B3D6E449CB84}" destId="{A4FF88BC-9F2C-4886-A35C-5D1D7AA36281}" srcOrd="1" destOrd="0" presId="urn:microsoft.com/office/officeart/2005/8/layout/hierarchy2"/>
    <dgm:cxn modelId="{DF5CCBFB-4B6B-4459-BD53-1955424FD157}" type="presParOf" srcId="{A4FF88BC-9F2C-4886-A35C-5D1D7AA36281}" destId="{01AC8A48-9ABD-41D7-8243-54DC780ED7EB}" srcOrd="0" destOrd="0" presId="urn:microsoft.com/office/officeart/2005/8/layout/hierarchy2"/>
    <dgm:cxn modelId="{69F5363D-69BA-44F9-BE71-864FC063B268}" type="presParOf" srcId="{01AC8A48-9ABD-41D7-8243-54DC780ED7EB}" destId="{2A38E7A0-F59C-46BA-B166-C30F62276416}" srcOrd="0" destOrd="0" presId="urn:microsoft.com/office/officeart/2005/8/layout/hierarchy2"/>
    <dgm:cxn modelId="{145AFAFA-1729-4809-A0D2-71CFB17C01C1}" type="presParOf" srcId="{A4FF88BC-9F2C-4886-A35C-5D1D7AA36281}" destId="{972BCC28-EBA8-471E-941C-BD659F6AA227}" srcOrd="1" destOrd="0" presId="urn:microsoft.com/office/officeart/2005/8/layout/hierarchy2"/>
    <dgm:cxn modelId="{9FAA48CD-330A-437A-9197-8980EA363558}" type="presParOf" srcId="{972BCC28-EBA8-471E-941C-BD659F6AA227}" destId="{3B739B20-BB5F-4CEE-A7CB-ED2522EAB9A3}" srcOrd="0" destOrd="0" presId="urn:microsoft.com/office/officeart/2005/8/layout/hierarchy2"/>
    <dgm:cxn modelId="{12E2EE19-140C-4EFF-9FC3-8F88FB417004}" type="presParOf" srcId="{972BCC28-EBA8-471E-941C-BD659F6AA227}" destId="{AFE93486-7525-4BF9-A10F-4D20F0A923EF}" srcOrd="1" destOrd="0" presId="urn:microsoft.com/office/officeart/2005/8/layout/hierarchy2"/>
    <dgm:cxn modelId="{B0CB854A-BC38-490F-8F84-5A4925761E7F}" type="presParOf" srcId="{AFE93486-7525-4BF9-A10F-4D20F0A923EF}" destId="{0FB2994C-F834-4EE3-B9E6-99839204C85D}" srcOrd="0" destOrd="0" presId="urn:microsoft.com/office/officeart/2005/8/layout/hierarchy2"/>
    <dgm:cxn modelId="{20AE746D-BDAE-4078-AA98-1D3FE293353F}" type="presParOf" srcId="{0FB2994C-F834-4EE3-B9E6-99839204C85D}" destId="{6D34748B-09B6-48C6-A8A8-C32310CD3A84}" srcOrd="0" destOrd="0" presId="urn:microsoft.com/office/officeart/2005/8/layout/hierarchy2"/>
    <dgm:cxn modelId="{5947CB76-7CF0-4F83-BEA1-33C568849C90}" type="presParOf" srcId="{AFE93486-7525-4BF9-A10F-4D20F0A923EF}" destId="{E9CCEB22-8AE7-4778-B930-09FC6F02BDB7}" srcOrd="1" destOrd="0" presId="urn:microsoft.com/office/officeart/2005/8/layout/hierarchy2"/>
    <dgm:cxn modelId="{8A944314-2403-45E2-B963-F364FE8DA2FD}" type="presParOf" srcId="{E9CCEB22-8AE7-4778-B930-09FC6F02BDB7}" destId="{DD7FA156-4C86-44CE-B583-7A4E9832A8B5}" srcOrd="0" destOrd="0" presId="urn:microsoft.com/office/officeart/2005/8/layout/hierarchy2"/>
    <dgm:cxn modelId="{6548D6AA-6946-45EF-B1C5-87C8E13641A2}" type="presParOf" srcId="{E9CCEB22-8AE7-4778-B930-09FC6F02BDB7}" destId="{95AA4B05-1D42-4398-AB44-9FC663D50A88}" srcOrd="1" destOrd="0" presId="urn:microsoft.com/office/officeart/2005/8/layout/hierarchy2"/>
    <dgm:cxn modelId="{350AE80A-69CC-4541-9800-4F101CE6345D}" type="presParOf" srcId="{AFE93486-7525-4BF9-A10F-4D20F0A923EF}" destId="{6F5F294F-2422-4FAD-B46C-C4E161070DC0}" srcOrd="2" destOrd="0" presId="urn:microsoft.com/office/officeart/2005/8/layout/hierarchy2"/>
    <dgm:cxn modelId="{32E5ECA2-F9ED-4926-BE17-DD57F75670D1}" type="presParOf" srcId="{6F5F294F-2422-4FAD-B46C-C4E161070DC0}" destId="{830B8AE6-6073-4F20-8E69-E624F92A89B8}" srcOrd="0" destOrd="0" presId="urn:microsoft.com/office/officeart/2005/8/layout/hierarchy2"/>
    <dgm:cxn modelId="{885BA1FC-A287-46D4-8BAC-5A87729728EF}" type="presParOf" srcId="{AFE93486-7525-4BF9-A10F-4D20F0A923EF}" destId="{3AEA4751-C91E-4B68-893B-D79AF4A233FA}" srcOrd="3" destOrd="0" presId="urn:microsoft.com/office/officeart/2005/8/layout/hierarchy2"/>
    <dgm:cxn modelId="{AECA951F-5569-49C3-937A-E4B86D6D1A7F}" type="presParOf" srcId="{3AEA4751-C91E-4B68-893B-D79AF4A233FA}" destId="{E9CF3D74-FEC2-4D95-A728-AB1BC79DA3BD}" srcOrd="0" destOrd="0" presId="urn:microsoft.com/office/officeart/2005/8/layout/hierarchy2"/>
    <dgm:cxn modelId="{95D75298-BDBD-4F38-8F4A-8E350770E0FB}" type="presParOf" srcId="{3AEA4751-C91E-4B68-893B-D79AF4A233FA}" destId="{5BCB4F95-F545-4731-8765-EFBD88977DD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3FA2-60DE-420B-8D59-BF052B44CCD7}">
      <dsp:nvSpPr>
        <dsp:cNvPr id="0" name=""/>
        <dsp:cNvSpPr/>
      </dsp:nvSpPr>
      <dsp:spPr>
        <a:xfrm>
          <a:off x="602265" y="0"/>
          <a:ext cx="6825671" cy="35234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98BC5-B85E-4E4B-A331-2CAE35513AC9}">
      <dsp:nvSpPr>
        <dsp:cNvPr id="0" name=""/>
        <dsp:cNvSpPr/>
      </dsp:nvSpPr>
      <dsp:spPr>
        <a:xfrm>
          <a:off x="318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Removed punctuation marks</a:t>
          </a:r>
        </a:p>
      </dsp:txBody>
      <dsp:txXfrm>
        <a:off x="47261" y="1103989"/>
        <a:ext cx="867738" cy="1315509"/>
      </dsp:txXfrm>
    </dsp:sp>
    <dsp:sp modelId="{C3ED3CFC-28FC-4BAB-83E1-DD62B88F45EB}">
      <dsp:nvSpPr>
        <dsp:cNvPr id="0" name=""/>
        <dsp:cNvSpPr/>
      </dsp:nvSpPr>
      <dsp:spPr>
        <a:xfrm>
          <a:off x="1010024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Split sentences into tokens</a:t>
          </a:r>
        </a:p>
      </dsp:txBody>
      <dsp:txXfrm>
        <a:off x="1056967" y="1103989"/>
        <a:ext cx="867738" cy="1315509"/>
      </dsp:txXfrm>
    </dsp:sp>
    <dsp:sp modelId="{9B030BA0-1127-463B-A7B9-E752ABA30073}">
      <dsp:nvSpPr>
        <dsp:cNvPr id="0" name=""/>
        <dsp:cNvSpPr/>
      </dsp:nvSpPr>
      <dsp:spPr>
        <a:xfrm>
          <a:off x="2019730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Removed </a:t>
          </a:r>
          <a:r>
            <a:rPr lang="en-US" sz="1200" b="1" kern="1200" dirty="0" err="1"/>
            <a:t>stopwords</a:t>
          </a:r>
          <a:r>
            <a:rPr lang="en-US" sz="1200" b="1" kern="1200" dirty="0"/>
            <a:t> and digits</a:t>
          </a:r>
        </a:p>
      </dsp:txBody>
      <dsp:txXfrm>
        <a:off x="2066673" y="1103989"/>
        <a:ext cx="867738" cy="1315509"/>
      </dsp:txXfrm>
    </dsp:sp>
    <dsp:sp modelId="{D9F74915-1CE0-495B-8BD0-4C278509B135}">
      <dsp:nvSpPr>
        <dsp:cNvPr id="0" name=""/>
        <dsp:cNvSpPr/>
      </dsp:nvSpPr>
      <dsp:spPr>
        <a:xfrm>
          <a:off x="3029435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Lemmatized verbs and nouns</a:t>
          </a:r>
        </a:p>
      </dsp:txBody>
      <dsp:txXfrm>
        <a:off x="3076378" y="1103989"/>
        <a:ext cx="867738" cy="1315509"/>
      </dsp:txXfrm>
    </dsp:sp>
    <dsp:sp modelId="{0476B516-7F7B-4225-94F1-9FB10D21B583}">
      <dsp:nvSpPr>
        <dsp:cNvPr id="0" name=""/>
        <dsp:cNvSpPr/>
      </dsp:nvSpPr>
      <dsp:spPr>
        <a:xfrm>
          <a:off x="4039141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Split into train-test sets</a:t>
          </a:r>
        </a:p>
      </dsp:txBody>
      <dsp:txXfrm>
        <a:off x="4086084" y="1103989"/>
        <a:ext cx="867738" cy="1315509"/>
      </dsp:txXfrm>
    </dsp:sp>
    <dsp:sp modelId="{BDE0E1EB-E343-4EEA-BF8D-DAB8B28C7205}">
      <dsp:nvSpPr>
        <dsp:cNvPr id="0" name=""/>
        <dsp:cNvSpPr/>
      </dsp:nvSpPr>
      <dsp:spPr>
        <a:xfrm>
          <a:off x="5048847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One-hot encoding of the labels</a:t>
          </a:r>
        </a:p>
      </dsp:txBody>
      <dsp:txXfrm>
        <a:off x="5095790" y="1103989"/>
        <a:ext cx="867738" cy="1315509"/>
      </dsp:txXfrm>
    </dsp:sp>
    <dsp:sp modelId="{7A3F751F-835D-4CE7-9144-7691355CE640}">
      <dsp:nvSpPr>
        <dsp:cNvPr id="0" name=""/>
        <dsp:cNvSpPr/>
      </dsp:nvSpPr>
      <dsp:spPr>
        <a:xfrm>
          <a:off x="6058553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Tokens into sequence of number</a:t>
          </a:r>
        </a:p>
      </dsp:txBody>
      <dsp:txXfrm>
        <a:off x="6105496" y="1103989"/>
        <a:ext cx="867738" cy="1315509"/>
      </dsp:txXfrm>
    </dsp:sp>
    <dsp:sp modelId="{2D992E39-3C77-4517-9681-73CEC32543AE}">
      <dsp:nvSpPr>
        <dsp:cNvPr id="0" name=""/>
        <dsp:cNvSpPr/>
      </dsp:nvSpPr>
      <dsp:spPr>
        <a:xfrm>
          <a:off x="7068258" y="1057046"/>
          <a:ext cx="961624" cy="1409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Padding</a:t>
          </a:r>
          <a:r>
            <a:rPr lang="el-GR" sz="1200" b="1" kern="1200" dirty="0"/>
            <a:t> </a:t>
          </a:r>
          <a:r>
            <a:rPr lang="en-US" sz="1200" b="1" kern="1200" dirty="0"/>
            <a:t>length sequences</a:t>
          </a:r>
        </a:p>
      </dsp:txBody>
      <dsp:txXfrm>
        <a:off x="7115201" y="1103989"/>
        <a:ext cx="867738" cy="1315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005B-7164-4D84-A6B7-47179EE91F70}">
      <dsp:nvSpPr>
        <dsp:cNvPr id="0" name=""/>
        <dsp:cNvSpPr/>
      </dsp:nvSpPr>
      <dsp:spPr>
        <a:xfrm>
          <a:off x="1452" y="1552450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Approaches</a:t>
          </a:r>
        </a:p>
      </dsp:txBody>
      <dsp:txXfrm>
        <a:off x="17989" y="1568987"/>
        <a:ext cx="1096131" cy="531528"/>
      </dsp:txXfrm>
    </dsp:sp>
    <dsp:sp modelId="{46C314AC-D753-4764-BD15-13A1A5298357}">
      <dsp:nvSpPr>
        <dsp:cNvPr id="0" name=""/>
        <dsp:cNvSpPr/>
      </dsp:nvSpPr>
      <dsp:spPr>
        <a:xfrm rot="19457599">
          <a:off x="1078375" y="1659706"/>
          <a:ext cx="556248" cy="25444"/>
        </a:xfrm>
        <a:custGeom>
          <a:avLst/>
          <a:gdLst/>
          <a:ahLst/>
          <a:cxnLst/>
          <a:rect l="0" t="0" r="0" b="0"/>
          <a:pathLst>
            <a:path>
              <a:moveTo>
                <a:pt x="0" y="12722"/>
              </a:moveTo>
              <a:lnTo>
                <a:pt x="556248" y="12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2593" y="1658522"/>
        <a:ext cx="27812" cy="27812"/>
      </dsp:txXfrm>
    </dsp:sp>
    <dsp:sp modelId="{DDA8ACD0-7CFB-492F-B0D7-CE3090D776B0}">
      <dsp:nvSpPr>
        <dsp:cNvPr id="0" name=""/>
        <dsp:cNvSpPr/>
      </dsp:nvSpPr>
      <dsp:spPr>
        <a:xfrm>
          <a:off x="1582340" y="1227803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  <a:r>
            <a:rPr lang="en-US" sz="1200" kern="1200" baseline="30000" dirty="0"/>
            <a:t>st</a:t>
          </a:r>
          <a:r>
            <a:rPr lang="en-US" sz="1200" kern="1200" dirty="0"/>
            <a:t>: Using Abstract </a:t>
          </a:r>
          <a:r>
            <a:rPr lang="en-US" sz="1200" kern="1200" dirty="0" err="1"/>
            <a:t>Embeddings</a:t>
          </a:r>
          <a:endParaRPr lang="en-US" sz="1200" kern="1200" dirty="0"/>
        </a:p>
      </dsp:txBody>
      <dsp:txXfrm>
        <a:off x="1598877" y="1244340"/>
        <a:ext cx="1096131" cy="531528"/>
      </dsp:txXfrm>
    </dsp:sp>
    <dsp:sp modelId="{58291790-73C5-42B2-BFFC-8D914A3E2FF8}">
      <dsp:nvSpPr>
        <dsp:cNvPr id="0" name=""/>
        <dsp:cNvSpPr/>
      </dsp:nvSpPr>
      <dsp:spPr>
        <a:xfrm rot="2142401">
          <a:off x="1078375" y="1984352"/>
          <a:ext cx="556248" cy="25444"/>
        </a:xfrm>
        <a:custGeom>
          <a:avLst/>
          <a:gdLst/>
          <a:ahLst/>
          <a:cxnLst/>
          <a:rect l="0" t="0" r="0" b="0"/>
          <a:pathLst>
            <a:path>
              <a:moveTo>
                <a:pt x="0" y="12722"/>
              </a:moveTo>
              <a:lnTo>
                <a:pt x="556248" y="12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2593" y="1983168"/>
        <a:ext cx="27812" cy="27812"/>
      </dsp:txXfrm>
    </dsp:sp>
    <dsp:sp modelId="{79DFF327-85C0-4EBF-986A-EDDC9D9EFBA4}">
      <dsp:nvSpPr>
        <dsp:cNvPr id="0" name=""/>
        <dsp:cNvSpPr/>
      </dsp:nvSpPr>
      <dsp:spPr>
        <a:xfrm>
          <a:off x="1582340" y="1877096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r>
            <a:rPr lang="en-US" sz="1200" kern="1200" baseline="30000" dirty="0"/>
            <a:t>nd</a:t>
          </a:r>
          <a:r>
            <a:rPr lang="en-US" sz="1200" kern="1200" dirty="0"/>
            <a:t>: Using only Claim </a:t>
          </a:r>
          <a:r>
            <a:rPr lang="en-US" sz="1200" kern="1200" dirty="0" err="1"/>
            <a:t>Embeddings</a:t>
          </a:r>
          <a:endParaRPr lang="en-US" sz="1200" kern="1200" dirty="0"/>
        </a:p>
      </dsp:txBody>
      <dsp:txXfrm>
        <a:off x="1598877" y="1893633"/>
        <a:ext cx="1096131" cy="531528"/>
      </dsp:txXfrm>
    </dsp:sp>
    <dsp:sp modelId="{01AC8A48-9ABD-41D7-8243-54DC780ED7EB}">
      <dsp:nvSpPr>
        <dsp:cNvPr id="0" name=""/>
        <dsp:cNvSpPr/>
      </dsp:nvSpPr>
      <dsp:spPr>
        <a:xfrm rot="19463662">
          <a:off x="2656872" y="1976417"/>
          <a:ext cx="584877" cy="25444"/>
        </a:xfrm>
        <a:custGeom>
          <a:avLst/>
          <a:gdLst/>
          <a:ahLst/>
          <a:cxnLst/>
          <a:rect l="0" t="0" r="0" b="0"/>
          <a:pathLst>
            <a:path>
              <a:moveTo>
                <a:pt x="0" y="12722"/>
              </a:moveTo>
              <a:lnTo>
                <a:pt x="584877" y="12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4689" y="1974517"/>
        <a:ext cx="29243" cy="29243"/>
      </dsp:txXfrm>
    </dsp:sp>
    <dsp:sp modelId="{3B739B20-BB5F-4CEE-A7CB-ED2522EAB9A3}">
      <dsp:nvSpPr>
        <dsp:cNvPr id="0" name=""/>
        <dsp:cNvSpPr/>
      </dsp:nvSpPr>
      <dsp:spPr>
        <a:xfrm>
          <a:off x="3187076" y="1536579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Models</a:t>
          </a:r>
        </a:p>
      </dsp:txBody>
      <dsp:txXfrm>
        <a:off x="3203613" y="1553116"/>
        <a:ext cx="1096131" cy="531528"/>
      </dsp:txXfrm>
    </dsp:sp>
    <dsp:sp modelId="{0FB2994C-F834-4EE3-B9E6-99839204C85D}">
      <dsp:nvSpPr>
        <dsp:cNvPr id="0" name=""/>
        <dsp:cNvSpPr/>
      </dsp:nvSpPr>
      <dsp:spPr>
        <a:xfrm rot="18917411">
          <a:off x="4228900" y="1593678"/>
          <a:ext cx="604050" cy="25444"/>
        </a:xfrm>
        <a:custGeom>
          <a:avLst/>
          <a:gdLst/>
          <a:ahLst/>
          <a:cxnLst/>
          <a:rect l="0" t="0" r="0" b="0"/>
          <a:pathLst>
            <a:path>
              <a:moveTo>
                <a:pt x="0" y="12722"/>
              </a:moveTo>
              <a:lnTo>
                <a:pt x="604050" y="12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5824" y="1591299"/>
        <a:ext cx="30202" cy="30202"/>
      </dsp:txXfrm>
    </dsp:sp>
    <dsp:sp modelId="{DD7FA156-4C86-44CE-B583-7A4E9832A8B5}">
      <dsp:nvSpPr>
        <dsp:cNvPr id="0" name=""/>
        <dsp:cNvSpPr/>
      </dsp:nvSpPr>
      <dsp:spPr>
        <a:xfrm>
          <a:off x="4745568" y="1111619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Word2Vec</a:t>
          </a:r>
        </a:p>
      </dsp:txBody>
      <dsp:txXfrm>
        <a:off x="4762105" y="1128156"/>
        <a:ext cx="1096131" cy="531528"/>
      </dsp:txXfrm>
    </dsp:sp>
    <dsp:sp modelId="{6F5F294F-2422-4FAD-B46C-C4E161070DC0}">
      <dsp:nvSpPr>
        <dsp:cNvPr id="0" name=""/>
        <dsp:cNvSpPr/>
      </dsp:nvSpPr>
      <dsp:spPr>
        <a:xfrm rot="3283198">
          <a:off x="4170927" y="2087056"/>
          <a:ext cx="688190" cy="25444"/>
        </a:xfrm>
        <a:custGeom>
          <a:avLst/>
          <a:gdLst/>
          <a:ahLst/>
          <a:cxnLst/>
          <a:rect l="0" t="0" r="0" b="0"/>
          <a:pathLst>
            <a:path>
              <a:moveTo>
                <a:pt x="0" y="12722"/>
              </a:moveTo>
              <a:lnTo>
                <a:pt x="688190" y="12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7817" y="2082574"/>
        <a:ext cx="34409" cy="34409"/>
      </dsp:txXfrm>
    </dsp:sp>
    <dsp:sp modelId="{E9CF3D74-FEC2-4D95-A728-AB1BC79DA3BD}">
      <dsp:nvSpPr>
        <dsp:cNvPr id="0" name=""/>
        <dsp:cNvSpPr/>
      </dsp:nvSpPr>
      <dsp:spPr>
        <a:xfrm>
          <a:off x="4713762" y="2098376"/>
          <a:ext cx="1129205" cy="56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Glove</a:t>
          </a:r>
        </a:p>
      </dsp:txBody>
      <dsp:txXfrm>
        <a:off x="4730299" y="2114913"/>
        <a:ext cx="1096131" cy="531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</a:t>
            </a:r>
            <a:br>
              <a:rPr lang="en-US" dirty="0"/>
            </a:br>
            <a:r>
              <a:rPr lang="en-US" dirty="0"/>
              <a:t>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1097" y="3753458"/>
            <a:ext cx="3596205" cy="103119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Team members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/>
              <a:t>Kasma</a:t>
            </a:r>
            <a:r>
              <a:rPr lang="en-US" b="1" dirty="0"/>
              <a:t> Marianna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/>
              <a:t>Tsekouras</a:t>
            </a:r>
            <a:r>
              <a:rPr lang="en-US" b="1" dirty="0"/>
              <a:t> </a:t>
            </a:r>
            <a:r>
              <a:rPr lang="en-US" b="1" dirty="0" err="1"/>
              <a:t>Ilias</a:t>
            </a:r>
            <a:endParaRPr lang="en-US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/>
              <a:t>Tsiolis</a:t>
            </a:r>
            <a:r>
              <a:rPr lang="en-US" b="1" dirty="0"/>
              <a:t> Spyridon</a:t>
            </a:r>
          </a:p>
        </p:txBody>
      </p:sp>
      <p:pic>
        <p:nvPicPr>
          <p:cNvPr id="8" name="Εικόνα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96E057B-2E83-7E43-B23C-85D05675B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7" y="195349"/>
            <a:ext cx="3412263" cy="6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9E194-EAF8-3149-B39B-110BB46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EF4E2A-E4E5-FE43-86A9-FBC4C1F7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6163" y="1098262"/>
            <a:ext cx="2001981" cy="4798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Abstract – Word2Vec</a:t>
            </a:r>
            <a:endParaRPr lang="el-GR" dirty="0"/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0E8B4F5F-2D43-0149-8BE0-7C91B082C65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159659"/>
            <a:ext cx="9144001" cy="68467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EDAD4F04-FD02-534D-8311-41AEAA514A01}"/>
              </a:ext>
            </a:extLst>
          </p:cNvPr>
          <p:cNvCxnSpPr>
            <a:cxnSpLocks/>
          </p:cNvCxnSpPr>
          <p:nvPr/>
        </p:nvCxnSpPr>
        <p:spPr>
          <a:xfrm>
            <a:off x="4335101" y="1312752"/>
            <a:ext cx="0" cy="3830748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Θέση κειμένου 2">
            <a:extLst>
              <a:ext uri="{FF2B5EF4-FFF2-40B4-BE49-F238E27FC236}">
                <a16:creationId xmlns:a16="http://schemas.microsoft.com/office/drawing/2014/main" id="{8307F5D5-E188-BE47-B83F-BFE7BAF8884A}"/>
              </a:ext>
            </a:extLst>
          </p:cNvPr>
          <p:cNvSpPr txBox="1">
            <a:spLocks/>
          </p:cNvSpPr>
          <p:nvPr/>
        </p:nvSpPr>
        <p:spPr>
          <a:xfrm>
            <a:off x="6440874" y="1107005"/>
            <a:ext cx="200198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Abstract – </a:t>
            </a:r>
            <a:r>
              <a:rPr lang="en-US" sz="1500" dirty="0" err="1"/>
              <a:t>GloVe</a:t>
            </a:r>
            <a:endParaRPr lang="el-GR" sz="1500" dirty="0"/>
          </a:p>
        </p:txBody>
      </p:sp>
      <p:sp>
        <p:nvSpPr>
          <p:cNvPr id="25" name="Θέση κειμένου 2">
            <a:extLst>
              <a:ext uri="{FF2B5EF4-FFF2-40B4-BE49-F238E27FC236}">
                <a16:creationId xmlns:a16="http://schemas.microsoft.com/office/drawing/2014/main" id="{00B80185-2B1B-3949-9F76-25244AC22CE9}"/>
              </a:ext>
            </a:extLst>
          </p:cNvPr>
          <p:cNvSpPr txBox="1">
            <a:spLocks/>
          </p:cNvSpPr>
          <p:nvPr/>
        </p:nvSpPr>
        <p:spPr>
          <a:xfrm>
            <a:off x="-267383" y="3059233"/>
            <a:ext cx="200198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Claim – Word2Vec</a:t>
            </a:r>
            <a:endParaRPr lang="el-GR" sz="1500" dirty="0"/>
          </a:p>
        </p:txBody>
      </p:sp>
      <p:sp>
        <p:nvSpPr>
          <p:cNvPr id="26" name="Θέση κειμένου 2">
            <a:extLst>
              <a:ext uri="{FF2B5EF4-FFF2-40B4-BE49-F238E27FC236}">
                <a16:creationId xmlns:a16="http://schemas.microsoft.com/office/drawing/2014/main" id="{F1DF06F3-6141-0A48-B8BC-429B6FEF778A}"/>
              </a:ext>
            </a:extLst>
          </p:cNvPr>
          <p:cNvSpPr txBox="1">
            <a:spLocks/>
          </p:cNvSpPr>
          <p:nvPr/>
        </p:nvSpPr>
        <p:spPr>
          <a:xfrm>
            <a:off x="3988144" y="3116862"/>
            <a:ext cx="200198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Claim – </a:t>
            </a:r>
            <a:r>
              <a:rPr lang="en-US" sz="1500" dirty="0" err="1"/>
              <a:t>GloVe</a:t>
            </a:r>
            <a:endParaRPr lang="el-GR" sz="1500" dirty="0"/>
          </a:p>
        </p:txBody>
      </p:sp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C245C20D-DE2C-9145-9EF9-F16FE13A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2960"/>
            <a:ext cx="1883805" cy="20166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5E7F81-403D-DE4E-A759-1D6AD516F3BB}"/>
              </a:ext>
            </a:extLst>
          </p:cNvPr>
          <p:cNvSpPr txBox="1"/>
          <p:nvPr/>
        </p:nvSpPr>
        <p:spPr>
          <a:xfrm>
            <a:off x="1986163" y="1799550"/>
            <a:ext cx="2234682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Silhouette 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 = 0.26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0CD08-3F36-8649-8C48-7BF0222FA76A}"/>
              </a:ext>
            </a:extLst>
          </p:cNvPr>
          <p:cNvSpPr txBox="1"/>
          <p:nvPr/>
        </p:nvSpPr>
        <p:spPr>
          <a:xfrm>
            <a:off x="6555793" y="1797327"/>
            <a:ext cx="2465288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 =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Silhouette 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 = 0.08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E5635-A62D-CF48-AC51-F7D2BBB529AC}"/>
              </a:ext>
            </a:extLst>
          </p:cNvPr>
          <p:cNvSpPr txBox="1"/>
          <p:nvPr/>
        </p:nvSpPr>
        <p:spPr>
          <a:xfrm>
            <a:off x="0" y="3702570"/>
            <a:ext cx="2234682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Silhouette 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 = 0.26</a:t>
            </a:r>
            <a:endParaRPr lang="el-GR" sz="1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8FEFF-CF7D-074E-869F-4AF5F20E5F79}"/>
              </a:ext>
            </a:extLst>
          </p:cNvPr>
          <p:cNvSpPr txBox="1"/>
          <p:nvPr/>
        </p:nvSpPr>
        <p:spPr>
          <a:xfrm>
            <a:off x="4321111" y="3697110"/>
            <a:ext cx="2234682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 =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Silhouette </a:t>
            </a:r>
            <a:r>
              <a:rPr lang="en-US" sz="1600" dirty="0" err="1">
                <a:solidFill>
                  <a:schemeClr val="bg1"/>
                </a:solidFill>
              </a:rPr>
              <a:t>val</a:t>
            </a:r>
            <a:r>
              <a:rPr lang="en-US" sz="1600" dirty="0">
                <a:solidFill>
                  <a:schemeClr val="bg1"/>
                </a:solidFill>
              </a:rPr>
              <a:t> = 0.08</a:t>
            </a:r>
            <a:endParaRPr lang="el-GR" sz="1600" dirty="0">
              <a:solidFill>
                <a:schemeClr val="bg1"/>
              </a:solidFill>
            </a:endParaRPr>
          </a:p>
        </p:txBody>
      </p:sp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A72A4788-9E67-CA4D-88AC-4910983D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88" y="3228126"/>
            <a:ext cx="1654641" cy="1915374"/>
          </a:xfrm>
          <a:prstGeom prst="rect">
            <a:avLst/>
          </a:prstGeom>
        </p:spPr>
      </p:pic>
      <p:pic>
        <p:nvPicPr>
          <p:cNvPr id="35" name="Εικόνα 34">
            <a:extLst>
              <a:ext uri="{FF2B5EF4-FFF2-40B4-BE49-F238E27FC236}">
                <a16:creationId xmlns:a16="http://schemas.microsoft.com/office/drawing/2014/main" id="{3C117D57-654C-9B41-81D0-EC7FADC2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3" y="1320065"/>
            <a:ext cx="1482547" cy="1839593"/>
          </a:xfrm>
          <a:prstGeom prst="rect">
            <a:avLst/>
          </a:prstGeom>
        </p:spPr>
      </p:pic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D8BEE532-FF87-E94A-9602-39972D8A9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181" y="3270922"/>
            <a:ext cx="1831819" cy="18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4" grpId="0"/>
      <p:bldP spid="24" grpId="1"/>
      <p:bldP spid="25" grpId="0"/>
      <p:bldP spid="26" grpId="0"/>
      <p:bldP spid="29" grpId="0"/>
      <p:bldP spid="29" grpId="1"/>
      <p:bldP spid="30" grpId="0"/>
      <p:bldP spid="30" grpId="1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9E194-EAF8-3149-B39B-110BB46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DISCUSSION/COMMENTS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F97F8-65B4-7849-BDE4-22A497881EE8}"/>
              </a:ext>
            </a:extLst>
          </p:cNvPr>
          <p:cNvSpPr txBox="1"/>
          <p:nvPr/>
        </p:nvSpPr>
        <p:spPr>
          <a:xfrm>
            <a:off x="1542461" y="1714892"/>
            <a:ext cx="523990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attributes to be used in the future in our clustering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Silhouette Values close to zero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to the dummy classifier we observed only 10% improvement in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1682F1-E938-4439-AD8B-3C25B971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33" y="188328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attention! 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53275A77-49D7-CF4F-A1C4-BC9690A71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33" y="1609868"/>
            <a:ext cx="4560181" cy="3420136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28E6C-2EE7-5741-8DC0-40F55FECCFCB}"/>
              </a:ext>
            </a:extLst>
          </p:cNvPr>
          <p:cNvSpPr txBox="1"/>
          <p:nvPr/>
        </p:nvSpPr>
        <p:spPr>
          <a:xfrm>
            <a:off x="6005424" y="1901536"/>
            <a:ext cx="263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Any Questions?</a:t>
            </a:r>
            <a:endParaRPr lang="el-G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481" y="233390"/>
            <a:ext cx="8259098" cy="763526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tx2"/>
                </a:solidFill>
              </a:rPr>
              <a:t>Argumentation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Annotation</a:t>
            </a:r>
          </a:p>
          <a:p>
            <a:pPr>
              <a:lnSpc>
                <a:spcPct val="150000"/>
              </a:lnSpc>
            </a:pPr>
            <a:r>
              <a:rPr lang="en-US" dirty="0"/>
              <a:t>Data pre-processing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 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Clustering </a:t>
            </a:r>
          </a:p>
          <a:p>
            <a:r>
              <a:rPr lang="en-US" dirty="0"/>
              <a:t>Discussion/Comments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ANNOTATION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93618" y="1662545"/>
            <a:ext cx="3866410" cy="15586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u="sng" dirty="0"/>
              <a:t>Data Source: </a:t>
            </a:r>
            <a:r>
              <a:rPr lang="en-US" sz="2000" dirty="0"/>
              <a:t>Horizon 2020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Gathered abstracts originated from different scientific fields, concerning environmental, biomedical and other scientific researches.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2492" t="9090" r="86853" b="86749"/>
          <a:stretch/>
        </p:blipFill>
        <p:spPr bwMode="auto">
          <a:xfrm>
            <a:off x="3095596" y="3564535"/>
            <a:ext cx="1565564" cy="284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56047" y="1682086"/>
            <a:ext cx="512690" cy="520787"/>
            <a:chOff x="4944649" y="7107204"/>
            <a:chExt cx="711205" cy="711663"/>
          </a:xfrm>
        </p:grpSpPr>
        <p:sp>
          <p:nvSpPr>
            <p:cNvPr id="11" name="object 31"/>
            <p:cNvSpPr/>
            <p:nvPr/>
          </p:nvSpPr>
          <p:spPr>
            <a:xfrm>
              <a:off x="4944654" y="7107204"/>
              <a:ext cx="711200" cy="431800"/>
            </a:xfrm>
            <a:custGeom>
              <a:avLst/>
              <a:gdLst/>
              <a:ahLst/>
              <a:cxnLst/>
              <a:rect l="l" t="t" r="r" b="b"/>
              <a:pathLst>
                <a:path w="711200" h="431800">
                  <a:moveTo>
                    <a:pt x="355600" y="0"/>
                  </a:moveTo>
                  <a:lnTo>
                    <a:pt x="291680" y="2659"/>
                  </a:lnTo>
                  <a:lnTo>
                    <a:pt x="231519" y="10328"/>
                  </a:lnTo>
                  <a:lnTo>
                    <a:pt x="176121" y="22540"/>
                  </a:lnTo>
                  <a:lnTo>
                    <a:pt x="126491" y="38828"/>
                  </a:lnTo>
                  <a:lnTo>
                    <a:pt x="83632" y="58726"/>
                  </a:lnTo>
                  <a:lnTo>
                    <a:pt x="48549" y="81769"/>
                  </a:lnTo>
                  <a:lnTo>
                    <a:pt x="5729" y="135422"/>
                  </a:lnTo>
                  <a:lnTo>
                    <a:pt x="0" y="165100"/>
                  </a:lnTo>
                  <a:lnTo>
                    <a:pt x="0" y="266700"/>
                  </a:lnTo>
                  <a:lnTo>
                    <a:pt x="22247" y="324310"/>
                  </a:lnTo>
                  <a:lnTo>
                    <a:pt x="83632" y="373073"/>
                  </a:lnTo>
                  <a:lnTo>
                    <a:pt x="126491" y="392971"/>
                  </a:lnTo>
                  <a:lnTo>
                    <a:pt x="176121" y="409259"/>
                  </a:lnTo>
                  <a:lnTo>
                    <a:pt x="231519" y="421471"/>
                  </a:lnTo>
                  <a:lnTo>
                    <a:pt x="291680" y="429140"/>
                  </a:lnTo>
                  <a:lnTo>
                    <a:pt x="355600" y="431800"/>
                  </a:lnTo>
                  <a:lnTo>
                    <a:pt x="419519" y="429140"/>
                  </a:lnTo>
                  <a:lnTo>
                    <a:pt x="479680" y="421471"/>
                  </a:lnTo>
                  <a:lnTo>
                    <a:pt x="535078" y="409259"/>
                  </a:lnTo>
                  <a:lnTo>
                    <a:pt x="584708" y="392971"/>
                  </a:lnTo>
                  <a:lnTo>
                    <a:pt x="627567" y="373073"/>
                  </a:lnTo>
                  <a:lnTo>
                    <a:pt x="662650" y="350030"/>
                  </a:lnTo>
                  <a:lnTo>
                    <a:pt x="705470" y="296377"/>
                  </a:lnTo>
                  <a:lnTo>
                    <a:pt x="711200" y="266700"/>
                  </a:lnTo>
                  <a:lnTo>
                    <a:pt x="711200" y="165100"/>
                  </a:lnTo>
                  <a:lnTo>
                    <a:pt x="688952" y="107489"/>
                  </a:lnTo>
                  <a:lnTo>
                    <a:pt x="627567" y="58726"/>
                  </a:lnTo>
                  <a:lnTo>
                    <a:pt x="584708" y="38828"/>
                  </a:lnTo>
                  <a:lnTo>
                    <a:pt x="535078" y="22540"/>
                  </a:lnTo>
                  <a:lnTo>
                    <a:pt x="479680" y="10328"/>
                  </a:lnTo>
                  <a:lnTo>
                    <a:pt x="419519" y="2659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2"/>
            <p:cNvSpPr/>
            <p:nvPr/>
          </p:nvSpPr>
          <p:spPr>
            <a:xfrm>
              <a:off x="4944649" y="7455013"/>
              <a:ext cx="711200" cy="224154"/>
            </a:xfrm>
            <a:custGeom>
              <a:avLst/>
              <a:gdLst/>
              <a:ahLst/>
              <a:cxnLst/>
              <a:rect l="l" t="t" r="r" b="b"/>
              <a:pathLst>
                <a:path w="711200" h="224154">
                  <a:moveTo>
                    <a:pt x="0" y="0"/>
                  </a:moveTo>
                  <a:lnTo>
                    <a:pt x="0" y="58585"/>
                  </a:lnTo>
                  <a:lnTo>
                    <a:pt x="5729" y="88263"/>
                  </a:lnTo>
                  <a:lnTo>
                    <a:pt x="48549" y="141915"/>
                  </a:lnTo>
                  <a:lnTo>
                    <a:pt x="83632" y="164958"/>
                  </a:lnTo>
                  <a:lnTo>
                    <a:pt x="126491" y="184856"/>
                  </a:lnTo>
                  <a:lnTo>
                    <a:pt x="176121" y="201144"/>
                  </a:lnTo>
                  <a:lnTo>
                    <a:pt x="231519" y="213356"/>
                  </a:lnTo>
                  <a:lnTo>
                    <a:pt x="291680" y="221025"/>
                  </a:lnTo>
                  <a:lnTo>
                    <a:pt x="355600" y="223685"/>
                  </a:lnTo>
                  <a:lnTo>
                    <a:pt x="419519" y="221025"/>
                  </a:lnTo>
                  <a:lnTo>
                    <a:pt x="479680" y="213356"/>
                  </a:lnTo>
                  <a:lnTo>
                    <a:pt x="535078" y="201144"/>
                  </a:lnTo>
                  <a:lnTo>
                    <a:pt x="584708" y="184856"/>
                  </a:lnTo>
                  <a:lnTo>
                    <a:pt x="627567" y="164958"/>
                  </a:lnTo>
                  <a:lnTo>
                    <a:pt x="662650" y="141915"/>
                  </a:lnTo>
                  <a:lnTo>
                    <a:pt x="682929" y="122085"/>
                  </a:lnTo>
                  <a:lnTo>
                    <a:pt x="355600" y="122085"/>
                  </a:lnTo>
                  <a:lnTo>
                    <a:pt x="342228" y="121954"/>
                  </a:lnTo>
                  <a:lnTo>
                    <a:pt x="261262" y="116566"/>
                  </a:lnTo>
                  <a:lnTo>
                    <a:pt x="200176" y="106654"/>
                  </a:lnTo>
                  <a:lnTo>
                    <a:pt x="144660" y="92288"/>
                  </a:lnTo>
                  <a:lnTo>
                    <a:pt x="95800" y="73953"/>
                  </a:lnTo>
                  <a:lnTo>
                    <a:pt x="54680" y="52137"/>
                  </a:lnTo>
                  <a:lnTo>
                    <a:pt x="22385" y="27323"/>
                  </a:lnTo>
                  <a:lnTo>
                    <a:pt x="0" y="0"/>
                  </a:lnTo>
                  <a:close/>
                </a:path>
                <a:path w="711200" h="224154">
                  <a:moveTo>
                    <a:pt x="711200" y="0"/>
                  </a:moveTo>
                  <a:lnTo>
                    <a:pt x="656527" y="52137"/>
                  </a:lnTo>
                  <a:lnTo>
                    <a:pt x="615409" y="73953"/>
                  </a:lnTo>
                  <a:lnTo>
                    <a:pt x="566551" y="92288"/>
                  </a:lnTo>
                  <a:lnTo>
                    <a:pt x="511036" y="106654"/>
                  </a:lnTo>
                  <a:lnTo>
                    <a:pt x="449950" y="116566"/>
                  </a:lnTo>
                  <a:lnTo>
                    <a:pt x="384378" y="121538"/>
                  </a:lnTo>
                  <a:lnTo>
                    <a:pt x="355600" y="122085"/>
                  </a:lnTo>
                  <a:lnTo>
                    <a:pt x="682929" y="122085"/>
                  </a:lnTo>
                  <a:lnTo>
                    <a:pt x="688952" y="116195"/>
                  </a:lnTo>
                  <a:lnTo>
                    <a:pt x="705470" y="88263"/>
                  </a:lnTo>
                  <a:lnTo>
                    <a:pt x="711200" y="58585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3"/>
            <p:cNvSpPr/>
            <p:nvPr/>
          </p:nvSpPr>
          <p:spPr>
            <a:xfrm>
              <a:off x="4944649" y="7594713"/>
              <a:ext cx="711200" cy="224154"/>
            </a:xfrm>
            <a:custGeom>
              <a:avLst/>
              <a:gdLst/>
              <a:ahLst/>
              <a:cxnLst/>
              <a:rect l="l" t="t" r="r" b="b"/>
              <a:pathLst>
                <a:path w="711200" h="224154">
                  <a:moveTo>
                    <a:pt x="0" y="0"/>
                  </a:moveTo>
                  <a:lnTo>
                    <a:pt x="0" y="58585"/>
                  </a:lnTo>
                  <a:lnTo>
                    <a:pt x="5729" y="88263"/>
                  </a:lnTo>
                  <a:lnTo>
                    <a:pt x="48549" y="141915"/>
                  </a:lnTo>
                  <a:lnTo>
                    <a:pt x="83632" y="164958"/>
                  </a:lnTo>
                  <a:lnTo>
                    <a:pt x="126491" y="184856"/>
                  </a:lnTo>
                  <a:lnTo>
                    <a:pt x="176121" y="201144"/>
                  </a:lnTo>
                  <a:lnTo>
                    <a:pt x="231519" y="213356"/>
                  </a:lnTo>
                  <a:lnTo>
                    <a:pt x="291680" y="221025"/>
                  </a:lnTo>
                  <a:lnTo>
                    <a:pt x="355600" y="223685"/>
                  </a:lnTo>
                  <a:lnTo>
                    <a:pt x="419519" y="221025"/>
                  </a:lnTo>
                  <a:lnTo>
                    <a:pt x="479680" y="213356"/>
                  </a:lnTo>
                  <a:lnTo>
                    <a:pt x="535078" y="201144"/>
                  </a:lnTo>
                  <a:lnTo>
                    <a:pt x="584708" y="184856"/>
                  </a:lnTo>
                  <a:lnTo>
                    <a:pt x="627567" y="164958"/>
                  </a:lnTo>
                  <a:lnTo>
                    <a:pt x="662650" y="141915"/>
                  </a:lnTo>
                  <a:lnTo>
                    <a:pt x="682929" y="122085"/>
                  </a:lnTo>
                  <a:lnTo>
                    <a:pt x="355600" y="122085"/>
                  </a:lnTo>
                  <a:lnTo>
                    <a:pt x="342228" y="121954"/>
                  </a:lnTo>
                  <a:lnTo>
                    <a:pt x="261262" y="116566"/>
                  </a:lnTo>
                  <a:lnTo>
                    <a:pt x="200176" y="106654"/>
                  </a:lnTo>
                  <a:lnTo>
                    <a:pt x="144660" y="92288"/>
                  </a:lnTo>
                  <a:lnTo>
                    <a:pt x="95800" y="73953"/>
                  </a:lnTo>
                  <a:lnTo>
                    <a:pt x="54680" y="52137"/>
                  </a:lnTo>
                  <a:lnTo>
                    <a:pt x="22385" y="27323"/>
                  </a:lnTo>
                  <a:lnTo>
                    <a:pt x="0" y="0"/>
                  </a:lnTo>
                  <a:close/>
                </a:path>
                <a:path w="711200" h="224154">
                  <a:moveTo>
                    <a:pt x="711200" y="0"/>
                  </a:moveTo>
                  <a:lnTo>
                    <a:pt x="656527" y="52137"/>
                  </a:lnTo>
                  <a:lnTo>
                    <a:pt x="615409" y="73953"/>
                  </a:lnTo>
                  <a:lnTo>
                    <a:pt x="566551" y="92288"/>
                  </a:lnTo>
                  <a:lnTo>
                    <a:pt x="511036" y="106654"/>
                  </a:lnTo>
                  <a:lnTo>
                    <a:pt x="449950" y="116566"/>
                  </a:lnTo>
                  <a:lnTo>
                    <a:pt x="384378" y="121538"/>
                  </a:lnTo>
                  <a:lnTo>
                    <a:pt x="355600" y="122085"/>
                  </a:lnTo>
                  <a:lnTo>
                    <a:pt x="682929" y="122085"/>
                  </a:lnTo>
                  <a:lnTo>
                    <a:pt x="688952" y="116195"/>
                  </a:lnTo>
                  <a:lnTo>
                    <a:pt x="705470" y="88263"/>
                  </a:lnTo>
                  <a:lnTo>
                    <a:pt x="711200" y="58585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9750" y="3415145"/>
            <a:ext cx="625280" cy="728370"/>
            <a:chOff x="2912233" y="7312176"/>
            <a:chExt cx="711200" cy="711200"/>
          </a:xfrm>
        </p:grpSpPr>
        <p:sp>
          <p:nvSpPr>
            <p:cNvPr id="15" name="object 3"/>
            <p:cNvSpPr/>
            <p:nvPr/>
          </p:nvSpPr>
          <p:spPr>
            <a:xfrm>
              <a:off x="2912233" y="7515376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327164" y="456920"/>
                  </a:moveTo>
                  <a:lnTo>
                    <a:pt x="180835" y="456920"/>
                  </a:lnTo>
                  <a:lnTo>
                    <a:pt x="189384" y="459803"/>
                  </a:lnTo>
                  <a:lnTo>
                    <a:pt x="198077" y="462346"/>
                  </a:lnTo>
                  <a:lnTo>
                    <a:pt x="206915" y="464532"/>
                  </a:lnTo>
                  <a:lnTo>
                    <a:pt x="215900" y="466344"/>
                  </a:lnTo>
                  <a:lnTo>
                    <a:pt x="215900" y="508000"/>
                  </a:lnTo>
                  <a:lnTo>
                    <a:pt x="292100" y="508000"/>
                  </a:lnTo>
                  <a:lnTo>
                    <a:pt x="292100" y="466344"/>
                  </a:lnTo>
                  <a:lnTo>
                    <a:pt x="301084" y="464532"/>
                  </a:lnTo>
                  <a:lnTo>
                    <a:pt x="309922" y="462346"/>
                  </a:lnTo>
                  <a:lnTo>
                    <a:pt x="318615" y="459803"/>
                  </a:lnTo>
                  <a:lnTo>
                    <a:pt x="327164" y="456920"/>
                  </a:lnTo>
                  <a:close/>
                </a:path>
                <a:path w="508000" h="508000">
                  <a:moveTo>
                    <a:pt x="145708" y="393192"/>
                  </a:moveTo>
                  <a:lnTo>
                    <a:pt x="89103" y="393192"/>
                  </a:lnTo>
                  <a:lnTo>
                    <a:pt x="95114" y="400024"/>
                  </a:lnTo>
                  <a:lnTo>
                    <a:pt x="101407" y="406592"/>
                  </a:lnTo>
                  <a:lnTo>
                    <a:pt x="107975" y="412885"/>
                  </a:lnTo>
                  <a:lnTo>
                    <a:pt x="114807" y="418896"/>
                  </a:lnTo>
                  <a:lnTo>
                    <a:pt x="94005" y="454914"/>
                  </a:lnTo>
                  <a:lnTo>
                    <a:pt x="159994" y="493014"/>
                  </a:lnTo>
                  <a:lnTo>
                    <a:pt x="180835" y="456920"/>
                  </a:lnTo>
                  <a:lnTo>
                    <a:pt x="410519" y="456920"/>
                  </a:lnTo>
                  <a:lnTo>
                    <a:pt x="413994" y="454914"/>
                  </a:lnTo>
                  <a:lnTo>
                    <a:pt x="400644" y="4318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45708" y="393192"/>
                  </a:lnTo>
                  <a:close/>
                </a:path>
                <a:path w="508000" h="508000">
                  <a:moveTo>
                    <a:pt x="410519" y="456920"/>
                  </a:moveTo>
                  <a:lnTo>
                    <a:pt x="327164" y="456920"/>
                  </a:lnTo>
                  <a:lnTo>
                    <a:pt x="348005" y="493014"/>
                  </a:lnTo>
                  <a:lnTo>
                    <a:pt x="410519" y="456920"/>
                  </a:lnTo>
                  <a:close/>
                </a:path>
                <a:path w="508000" h="508000">
                  <a:moveTo>
                    <a:pt x="400644" y="76200"/>
                  </a:moveTo>
                  <a:lnTo>
                    <a:pt x="254000" y="76200"/>
                  </a:lnTo>
                  <a:lnTo>
                    <a:pt x="301266" y="82551"/>
                  </a:lnTo>
                  <a:lnTo>
                    <a:pt x="343739" y="100474"/>
                  </a:lnTo>
                  <a:lnTo>
                    <a:pt x="379723" y="128276"/>
                  </a:lnTo>
                  <a:lnTo>
                    <a:pt x="407525" y="164260"/>
                  </a:lnTo>
                  <a:lnTo>
                    <a:pt x="425448" y="206733"/>
                  </a:lnTo>
                  <a:lnTo>
                    <a:pt x="431800" y="254000"/>
                  </a:lnTo>
                  <a:lnTo>
                    <a:pt x="425448" y="301266"/>
                  </a:lnTo>
                  <a:lnTo>
                    <a:pt x="407525" y="343739"/>
                  </a:lnTo>
                  <a:lnTo>
                    <a:pt x="379723" y="379723"/>
                  </a:lnTo>
                  <a:lnTo>
                    <a:pt x="343739" y="407525"/>
                  </a:lnTo>
                  <a:lnTo>
                    <a:pt x="301266" y="425448"/>
                  </a:lnTo>
                  <a:lnTo>
                    <a:pt x="254000" y="431800"/>
                  </a:lnTo>
                  <a:lnTo>
                    <a:pt x="400644" y="431800"/>
                  </a:lnTo>
                  <a:lnTo>
                    <a:pt x="393192" y="418896"/>
                  </a:lnTo>
                  <a:lnTo>
                    <a:pt x="400024" y="412885"/>
                  </a:lnTo>
                  <a:lnTo>
                    <a:pt x="406592" y="406592"/>
                  </a:lnTo>
                  <a:lnTo>
                    <a:pt x="412885" y="400024"/>
                  </a:lnTo>
                  <a:lnTo>
                    <a:pt x="418896" y="393192"/>
                  </a:lnTo>
                  <a:lnTo>
                    <a:pt x="466924" y="393192"/>
                  </a:lnTo>
                  <a:lnTo>
                    <a:pt x="493014" y="348005"/>
                  </a:lnTo>
                  <a:lnTo>
                    <a:pt x="456907" y="327164"/>
                  </a:lnTo>
                  <a:lnTo>
                    <a:pt x="459798" y="318615"/>
                  </a:lnTo>
                  <a:lnTo>
                    <a:pt x="462345" y="309922"/>
                  </a:lnTo>
                  <a:lnTo>
                    <a:pt x="464532" y="301084"/>
                  </a:lnTo>
                  <a:lnTo>
                    <a:pt x="466344" y="292100"/>
                  </a:lnTo>
                  <a:lnTo>
                    <a:pt x="508000" y="292100"/>
                  </a:lnTo>
                  <a:lnTo>
                    <a:pt x="508000" y="215900"/>
                  </a:lnTo>
                  <a:lnTo>
                    <a:pt x="466344" y="215900"/>
                  </a:lnTo>
                  <a:lnTo>
                    <a:pt x="464487" y="206733"/>
                  </a:lnTo>
                  <a:lnTo>
                    <a:pt x="462345" y="198077"/>
                  </a:lnTo>
                  <a:lnTo>
                    <a:pt x="459798" y="189384"/>
                  </a:lnTo>
                  <a:lnTo>
                    <a:pt x="456907" y="180835"/>
                  </a:lnTo>
                  <a:lnTo>
                    <a:pt x="493014" y="159994"/>
                  </a:lnTo>
                  <a:lnTo>
                    <a:pt x="466924" y="114807"/>
                  </a:lnTo>
                  <a:lnTo>
                    <a:pt x="418896" y="114807"/>
                  </a:lnTo>
                  <a:lnTo>
                    <a:pt x="412885" y="107976"/>
                  </a:lnTo>
                  <a:lnTo>
                    <a:pt x="406592" y="101412"/>
                  </a:lnTo>
                  <a:lnTo>
                    <a:pt x="400024" y="95119"/>
                  </a:lnTo>
                  <a:lnTo>
                    <a:pt x="393192" y="89103"/>
                  </a:lnTo>
                  <a:lnTo>
                    <a:pt x="400644" y="76200"/>
                  </a:lnTo>
                  <a:close/>
                </a:path>
                <a:path w="508000" h="508000">
                  <a:moveTo>
                    <a:pt x="53086" y="94005"/>
                  </a:moveTo>
                  <a:lnTo>
                    <a:pt x="14985" y="159994"/>
                  </a:lnTo>
                  <a:lnTo>
                    <a:pt x="51079" y="180835"/>
                  </a:lnTo>
                  <a:lnTo>
                    <a:pt x="48196" y="189384"/>
                  </a:lnTo>
                  <a:lnTo>
                    <a:pt x="45653" y="198077"/>
                  </a:lnTo>
                  <a:lnTo>
                    <a:pt x="43467" y="206915"/>
                  </a:lnTo>
                  <a:lnTo>
                    <a:pt x="41656" y="215900"/>
                  </a:lnTo>
                  <a:lnTo>
                    <a:pt x="0" y="215900"/>
                  </a:lnTo>
                  <a:lnTo>
                    <a:pt x="0" y="292100"/>
                  </a:lnTo>
                  <a:lnTo>
                    <a:pt x="41656" y="292100"/>
                  </a:lnTo>
                  <a:lnTo>
                    <a:pt x="43512" y="301266"/>
                  </a:lnTo>
                  <a:lnTo>
                    <a:pt x="45653" y="309922"/>
                  </a:lnTo>
                  <a:lnTo>
                    <a:pt x="48196" y="318615"/>
                  </a:lnTo>
                  <a:lnTo>
                    <a:pt x="51079" y="327164"/>
                  </a:lnTo>
                  <a:lnTo>
                    <a:pt x="14985" y="348005"/>
                  </a:lnTo>
                  <a:lnTo>
                    <a:pt x="53086" y="413994"/>
                  </a:lnTo>
                  <a:lnTo>
                    <a:pt x="89103" y="393192"/>
                  </a:lnTo>
                  <a:lnTo>
                    <a:pt x="145708" y="393192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45708" y="114807"/>
                  </a:lnTo>
                  <a:lnTo>
                    <a:pt x="89103" y="114807"/>
                  </a:lnTo>
                  <a:lnTo>
                    <a:pt x="53086" y="94005"/>
                  </a:lnTo>
                  <a:close/>
                </a:path>
                <a:path w="508000" h="508000">
                  <a:moveTo>
                    <a:pt x="466924" y="393192"/>
                  </a:moveTo>
                  <a:lnTo>
                    <a:pt x="418896" y="393192"/>
                  </a:lnTo>
                  <a:lnTo>
                    <a:pt x="454914" y="413994"/>
                  </a:lnTo>
                  <a:lnTo>
                    <a:pt x="466924" y="393192"/>
                  </a:lnTo>
                  <a:close/>
                </a:path>
                <a:path w="508000" h="508000">
                  <a:moveTo>
                    <a:pt x="159994" y="14985"/>
                  </a:moveTo>
                  <a:lnTo>
                    <a:pt x="94005" y="53086"/>
                  </a:lnTo>
                  <a:lnTo>
                    <a:pt x="114807" y="89103"/>
                  </a:lnTo>
                  <a:lnTo>
                    <a:pt x="107975" y="95119"/>
                  </a:lnTo>
                  <a:lnTo>
                    <a:pt x="101407" y="101412"/>
                  </a:lnTo>
                  <a:lnTo>
                    <a:pt x="95114" y="107976"/>
                  </a:lnTo>
                  <a:lnTo>
                    <a:pt x="89103" y="114807"/>
                  </a:lnTo>
                  <a:lnTo>
                    <a:pt x="145708" y="114807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400644" y="76200"/>
                  </a:lnTo>
                  <a:lnTo>
                    <a:pt x="413994" y="53086"/>
                  </a:lnTo>
                  <a:lnTo>
                    <a:pt x="410519" y="51079"/>
                  </a:lnTo>
                  <a:lnTo>
                    <a:pt x="180835" y="51079"/>
                  </a:lnTo>
                  <a:lnTo>
                    <a:pt x="159994" y="14985"/>
                  </a:lnTo>
                  <a:close/>
                </a:path>
                <a:path w="508000" h="508000">
                  <a:moveTo>
                    <a:pt x="454914" y="94005"/>
                  </a:moveTo>
                  <a:lnTo>
                    <a:pt x="418896" y="114807"/>
                  </a:lnTo>
                  <a:lnTo>
                    <a:pt x="466924" y="114807"/>
                  </a:lnTo>
                  <a:lnTo>
                    <a:pt x="454914" y="94005"/>
                  </a:lnTo>
                  <a:close/>
                </a:path>
                <a:path w="508000" h="508000">
                  <a:moveTo>
                    <a:pt x="292100" y="0"/>
                  </a:moveTo>
                  <a:lnTo>
                    <a:pt x="215900" y="0"/>
                  </a:lnTo>
                  <a:lnTo>
                    <a:pt x="215900" y="41656"/>
                  </a:lnTo>
                  <a:lnTo>
                    <a:pt x="206915" y="43467"/>
                  </a:lnTo>
                  <a:lnTo>
                    <a:pt x="198077" y="45653"/>
                  </a:lnTo>
                  <a:lnTo>
                    <a:pt x="189384" y="48196"/>
                  </a:lnTo>
                  <a:lnTo>
                    <a:pt x="180835" y="51079"/>
                  </a:lnTo>
                  <a:lnTo>
                    <a:pt x="327164" y="51079"/>
                  </a:lnTo>
                  <a:lnTo>
                    <a:pt x="318615" y="48196"/>
                  </a:lnTo>
                  <a:lnTo>
                    <a:pt x="309922" y="45653"/>
                  </a:lnTo>
                  <a:lnTo>
                    <a:pt x="301084" y="43467"/>
                  </a:lnTo>
                  <a:lnTo>
                    <a:pt x="292100" y="41656"/>
                  </a:lnTo>
                  <a:lnTo>
                    <a:pt x="292100" y="0"/>
                  </a:lnTo>
                  <a:close/>
                </a:path>
                <a:path w="508000" h="508000">
                  <a:moveTo>
                    <a:pt x="348005" y="14985"/>
                  </a:moveTo>
                  <a:lnTo>
                    <a:pt x="327164" y="51079"/>
                  </a:lnTo>
                  <a:lnTo>
                    <a:pt x="410519" y="51079"/>
                  </a:lnTo>
                  <a:lnTo>
                    <a:pt x="348005" y="14985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/>
            <p:cNvSpPr/>
            <p:nvPr/>
          </p:nvSpPr>
          <p:spPr>
            <a:xfrm>
              <a:off x="3026533" y="7629676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700" y="0"/>
                  </a:moveTo>
                  <a:lnTo>
                    <a:pt x="95544" y="7122"/>
                  </a:lnTo>
                  <a:lnTo>
                    <a:pt x="57195" y="26954"/>
                  </a:lnTo>
                  <a:lnTo>
                    <a:pt x="26954" y="57195"/>
                  </a:lnTo>
                  <a:lnTo>
                    <a:pt x="7122" y="95544"/>
                  </a:lnTo>
                  <a:lnTo>
                    <a:pt x="0" y="139700"/>
                  </a:lnTo>
                  <a:lnTo>
                    <a:pt x="7122" y="183855"/>
                  </a:lnTo>
                  <a:lnTo>
                    <a:pt x="26954" y="222204"/>
                  </a:lnTo>
                  <a:lnTo>
                    <a:pt x="57195" y="252445"/>
                  </a:lnTo>
                  <a:lnTo>
                    <a:pt x="95544" y="272277"/>
                  </a:lnTo>
                  <a:lnTo>
                    <a:pt x="139700" y="279400"/>
                  </a:lnTo>
                  <a:lnTo>
                    <a:pt x="183855" y="272277"/>
                  </a:lnTo>
                  <a:lnTo>
                    <a:pt x="222204" y="252445"/>
                  </a:lnTo>
                  <a:lnTo>
                    <a:pt x="252445" y="222204"/>
                  </a:lnTo>
                  <a:lnTo>
                    <a:pt x="272277" y="183855"/>
                  </a:lnTo>
                  <a:lnTo>
                    <a:pt x="279400" y="139700"/>
                  </a:lnTo>
                  <a:lnTo>
                    <a:pt x="272277" y="95544"/>
                  </a:lnTo>
                  <a:lnTo>
                    <a:pt x="252445" y="57195"/>
                  </a:lnTo>
                  <a:lnTo>
                    <a:pt x="222204" y="26954"/>
                  </a:lnTo>
                  <a:lnTo>
                    <a:pt x="183855" y="7122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/>
          </p:nvSpPr>
          <p:spPr>
            <a:xfrm>
              <a:off x="3420233" y="741377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3992" y="70572"/>
                  </a:lnTo>
                  <a:lnTo>
                    <a:pt x="14879" y="86720"/>
                  </a:lnTo>
                  <a:lnTo>
                    <a:pt x="31027" y="97607"/>
                  </a:lnTo>
                  <a:lnTo>
                    <a:pt x="50800" y="101600"/>
                  </a:lnTo>
                  <a:lnTo>
                    <a:pt x="70572" y="97607"/>
                  </a:lnTo>
                  <a:lnTo>
                    <a:pt x="86720" y="86720"/>
                  </a:lnTo>
                  <a:lnTo>
                    <a:pt x="97607" y="70572"/>
                  </a:lnTo>
                  <a:lnTo>
                    <a:pt x="101600" y="50800"/>
                  </a:lnTo>
                  <a:lnTo>
                    <a:pt x="97607" y="31027"/>
                  </a:lnTo>
                  <a:lnTo>
                    <a:pt x="86720" y="14879"/>
                  </a:lnTo>
                  <a:lnTo>
                    <a:pt x="70572" y="399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3318633" y="73121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2402" y="258318"/>
                  </a:moveTo>
                  <a:lnTo>
                    <a:pt x="82397" y="258318"/>
                  </a:lnTo>
                  <a:lnTo>
                    <a:pt x="92713" y="264474"/>
                  </a:lnTo>
                  <a:lnTo>
                    <a:pt x="103622" y="269659"/>
                  </a:lnTo>
                  <a:lnTo>
                    <a:pt x="115069" y="273805"/>
                  </a:lnTo>
                  <a:lnTo>
                    <a:pt x="127000" y="276847"/>
                  </a:lnTo>
                  <a:lnTo>
                    <a:pt x="127000" y="304800"/>
                  </a:lnTo>
                  <a:lnTo>
                    <a:pt x="177800" y="304800"/>
                  </a:lnTo>
                  <a:lnTo>
                    <a:pt x="177800" y="276847"/>
                  </a:lnTo>
                  <a:lnTo>
                    <a:pt x="189730" y="273805"/>
                  </a:lnTo>
                  <a:lnTo>
                    <a:pt x="201177" y="269659"/>
                  </a:lnTo>
                  <a:lnTo>
                    <a:pt x="212086" y="264474"/>
                  </a:lnTo>
                  <a:lnTo>
                    <a:pt x="222402" y="258318"/>
                  </a:lnTo>
                  <a:close/>
                </a:path>
                <a:path w="304800" h="304800">
                  <a:moveTo>
                    <a:pt x="62598" y="26682"/>
                  </a:moveTo>
                  <a:lnTo>
                    <a:pt x="26682" y="62598"/>
                  </a:lnTo>
                  <a:lnTo>
                    <a:pt x="46482" y="82397"/>
                  </a:lnTo>
                  <a:lnTo>
                    <a:pt x="40325" y="92713"/>
                  </a:lnTo>
                  <a:lnTo>
                    <a:pt x="35140" y="103622"/>
                  </a:lnTo>
                  <a:lnTo>
                    <a:pt x="30994" y="115069"/>
                  </a:lnTo>
                  <a:lnTo>
                    <a:pt x="27952" y="127000"/>
                  </a:lnTo>
                  <a:lnTo>
                    <a:pt x="0" y="127000"/>
                  </a:lnTo>
                  <a:lnTo>
                    <a:pt x="0" y="177800"/>
                  </a:lnTo>
                  <a:lnTo>
                    <a:pt x="27952" y="177800"/>
                  </a:lnTo>
                  <a:lnTo>
                    <a:pt x="30994" y="189730"/>
                  </a:lnTo>
                  <a:lnTo>
                    <a:pt x="35140" y="201177"/>
                  </a:lnTo>
                  <a:lnTo>
                    <a:pt x="40325" y="212086"/>
                  </a:lnTo>
                  <a:lnTo>
                    <a:pt x="46482" y="222402"/>
                  </a:lnTo>
                  <a:lnTo>
                    <a:pt x="26682" y="242201"/>
                  </a:lnTo>
                  <a:lnTo>
                    <a:pt x="62598" y="278117"/>
                  </a:lnTo>
                  <a:lnTo>
                    <a:pt x="82397" y="258318"/>
                  </a:lnTo>
                  <a:lnTo>
                    <a:pt x="262001" y="258318"/>
                  </a:lnTo>
                  <a:lnTo>
                    <a:pt x="278117" y="242201"/>
                  </a:lnTo>
                  <a:lnTo>
                    <a:pt x="277215" y="241300"/>
                  </a:lnTo>
                  <a:lnTo>
                    <a:pt x="152400" y="241300"/>
                  </a:lnTo>
                  <a:lnTo>
                    <a:pt x="117796" y="234313"/>
                  </a:lnTo>
                  <a:lnTo>
                    <a:pt x="89538" y="215261"/>
                  </a:lnTo>
                  <a:lnTo>
                    <a:pt x="70486" y="187003"/>
                  </a:lnTo>
                  <a:lnTo>
                    <a:pt x="63500" y="152400"/>
                  </a:lnTo>
                  <a:lnTo>
                    <a:pt x="70486" y="117796"/>
                  </a:lnTo>
                  <a:lnTo>
                    <a:pt x="89538" y="89538"/>
                  </a:lnTo>
                  <a:lnTo>
                    <a:pt x="117796" y="70486"/>
                  </a:lnTo>
                  <a:lnTo>
                    <a:pt x="152400" y="63500"/>
                  </a:lnTo>
                  <a:lnTo>
                    <a:pt x="277215" y="63500"/>
                  </a:lnTo>
                  <a:lnTo>
                    <a:pt x="278117" y="62598"/>
                  </a:lnTo>
                  <a:lnTo>
                    <a:pt x="262001" y="46482"/>
                  </a:lnTo>
                  <a:lnTo>
                    <a:pt x="82397" y="46482"/>
                  </a:lnTo>
                  <a:lnTo>
                    <a:pt x="62598" y="26682"/>
                  </a:lnTo>
                  <a:close/>
                </a:path>
                <a:path w="304800" h="304800">
                  <a:moveTo>
                    <a:pt x="262001" y="258318"/>
                  </a:moveTo>
                  <a:lnTo>
                    <a:pt x="222402" y="258318"/>
                  </a:lnTo>
                  <a:lnTo>
                    <a:pt x="242201" y="278117"/>
                  </a:lnTo>
                  <a:lnTo>
                    <a:pt x="262001" y="258318"/>
                  </a:lnTo>
                  <a:close/>
                </a:path>
                <a:path w="304800" h="304800">
                  <a:moveTo>
                    <a:pt x="277215" y="63500"/>
                  </a:moveTo>
                  <a:lnTo>
                    <a:pt x="152400" y="63500"/>
                  </a:lnTo>
                  <a:lnTo>
                    <a:pt x="187003" y="70486"/>
                  </a:lnTo>
                  <a:lnTo>
                    <a:pt x="215261" y="89538"/>
                  </a:lnTo>
                  <a:lnTo>
                    <a:pt x="234313" y="117796"/>
                  </a:lnTo>
                  <a:lnTo>
                    <a:pt x="241300" y="152400"/>
                  </a:lnTo>
                  <a:lnTo>
                    <a:pt x="234313" y="187003"/>
                  </a:lnTo>
                  <a:lnTo>
                    <a:pt x="215261" y="215261"/>
                  </a:lnTo>
                  <a:lnTo>
                    <a:pt x="187003" y="234313"/>
                  </a:lnTo>
                  <a:lnTo>
                    <a:pt x="152400" y="241300"/>
                  </a:lnTo>
                  <a:lnTo>
                    <a:pt x="277215" y="241300"/>
                  </a:lnTo>
                  <a:lnTo>
                    <a:pt x="258318" y="222402"/>
                  </a:lnTo>
                  <a:lnTo>
                    <a:pt x="264474" y="212086"/>
                  </a:lnTo>
                  <a:lnTo>
                    <a:pt x="269659" y="201177"/>
                  </a:lnTo>
                  <a:lnTo>
                    <a:pt x="273805" y="189730"/>
                  </a:lnTo>
                  <a:lnTo>
                    <a:pt x="276847" y="177800"/>
                  </a:lnTo>
                  <a:lnTo>
                    <a:pt x="304800" y="177800"/>
                  </a:lnTo>
                  <a:lnTo>
                    <a:pt x="304800" y="127000"/>
                  </a:lnTo>
                  <a:lnTo>
                    <a:pt x="276847" y="127000"/>
                  </a:lnTo>
                  <a:lnTo>
                    <a:pt x="273805" y="115069"/>
                  </a:lnTo>
                  <a:lnTo>
                    <a:pt x="269659" y="103622"/>
                  </a:lnTo>
                  <a:lnTo>
                    <a:pt x="264474" y="92713"/>
                  </a:lnTo>
                  <a:lnTo>
                    <a:pt x="258318" y="82397"/>
                  </a:lnTo>
                  <a:lnTo>
                    <a:pt x="277215" y="63500"/>
                  </a:lnTo>
                  <a:close/>
                </a:path>
                <a:path w="304800" h="304800">
                  <a:moveTo>
                    <a:pt x="177800" y="0"/>
                  </a:moveTo>
                  <a:lnTo>
                    <a:pt x="127000" y="0"/>
                  </a:lnTo>
                  <a:lnTo>
                    <a:pt x="127000" y="27952"/>
                  </a:lnTo>
                  <a:lnTo>
                    <a:pt x="115069" y="30994"/>
                  </a:lnTo>
                  <a:lnTo>
                    <a:pt x="103622" y="35140"/>
                  </a:lnTo>
                  <a:lnTo>
                    <a:pt x="92713" y="40325"/>
                  </a:lnTo>
                  <a:lnTo>
                    <a:pt x="82397" y="46482"/>
                  </a:lnTo>
                  <a:lnTo>
                    <a:pt x="222402" y="46482"/>
                  </a:lnTo>
                  <a:lnTo>
                    <a:pt x="212086" y="40325"/>
                  </a:lnTo>
                  <a:lnTo>
                    <a:pt x="201177" y="35140"/>
                  </a:lnTo>
                  <a:lnTo>
                    <a:pt x="189730" y="30994"/>
                  </a:lnTo>
                  <a:lnTo>
                    <a:pt x="177800" y="27952"/>
                  </a:lnTo>
                  <a:lnTo>
                    <a:pt x="177800" y="0"/>
                  </a:lnTo>
                  <a:close/>
                </a:path>
                <a:path w="304800" h="304800">
                  <a:moveTo>
                    <a:pt x="242201" y="26682"/>
                  </a:moveTo>
                  <a:lnTo>
                    <a:pt x="222402" y="46482"/>
                  </a:lnTo>
                  <a:lnTo>
                    <a:pt x="262001" y="46482"/>
                  </a:lnTo>
                  <a:lnTo>
                    <a:pt x="242201" y="26682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Content Placeholder 18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35877" t="24089" r="24737" b="13955"/>
          <a:stretch/>
        </p:blipFill>
        <p:spPr bwMode="auto">
          <a:xfrm>
            <a:off x="5119255" y="1466010"/>
            <a:ext cx="3506802" cy="3359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744311" y="1466010"/>
            <a:ext cx="2720816" cy="3956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311" y="1943666"/>
            <a:ext cx="905871" cy="2592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50182" y="1919380"/>
            <a:ext cx="143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‘Neither’</a:t>
            </a: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893618" y="3496582"/>
            <a:ext cx="2320638" cy="38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000" b="1" u="sng" dirty="0"/>
              <a:t>Data Labeling Tool:  </a:t>
            </a:r>
          </a:p>
          <a:p>
            <a:pPr marL="0" indent="0" algn="just">
              <a:buFont typeface="Arial" pitchFamily="34" charset="0"/>
              <a:buNone/>
            </a:pPr>
            <a:endParaRPr lang="en-US" sz="2000" dirty="0"/>
          </a:p>
          <a:p>
            <a:pPr marL="0" indent="0" algn="just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5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AD993E-C7A9-3249-9359-06F5B16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  <a:endParaRPr lang="el-GR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C98913D-E800-4491-83BF-16F3348A6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70058" y="1792648"/>
            <a:ext cx="3573942" cy="2426084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/>
              <a:t>2686 Abstracts</a:t>
            </a:r>
          </a:p>
          <a:p>
            <a:pPr algn="l">
              <a:lnSpc>
                <a:spcPct val="170000"/>
              </a:lnSpc>
            </a:pPr>
            <a:r>
              <a:rPr lang="en-US" dirty="0"/>
              <a:t>32004 Sentences</a:t>
            </a:r>
          </a:p>
          <a:p>
            <a:pPr algn="l">
              <a:lnSpc>
                <a:spcPct val="170000"/>
              </a:lnSpc>
            </a:pPr>
            <a:r>
              <a:rPr lang="en-US" dirty="0"/>
              <a:t>22375 ( Neither )</a:t>
            </a:r>
          </a:p>
          <a:p>
            <a:pPr algn="l">
              <a:lnSpc>
                <a:spcPct val="170000"/>
              </a:lnSpc>
            </a:pPr>
            <a:r>
              <a:rPr lang="en-US" dirty="0"/>
              <a:t>6210 (Evidence)</a:t>
            </a:r>
          </a:p>
          <a:p>
            <a:pPr algn="l">
              <a:lnSpc>
                <a:spcPct val="170000"/>
              </a:lnSpc>
            </a:pPr>
            <a:r>
              <a:rPr lang="en-US" dirty="0"/>
              <a:t>3419 (Claim)</a:t>
            </a: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7D6AC62-CF84-0046-90A2-EFDD4BFE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4" y="1792648"/>
            <a:ext cx="4861603" cy="2426085"/>
          </a:xfrm>
          <a:prstGeom prst="rect">
            <a:avLst/>
          </a:prstGeom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DBD433E9-BB72-3946-85DB-02DE1D82D2E5}"/>
              </a:ext>
            </a:extLst>
          </p:cNvPr>
          <p:cNvSpPr/>
          <p:nvPr/>
        </p:nvSpPr>
        <p:spPr>
          <a:xfrm>
            <a:off x="2000249" y="2849337"/>
            <a:ext cx="644979" cy="30207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953C9386-A520-8549-9E5D-38615CF0FE98}"/>
              </a:ext>
            </a:extLst>
          </p:cNvPr>
          <p:cNvSpPr/>
          <p:nvPr/>
        </p:nvSpPr>
        <p:spPr>
          <a:xfrm>
            <a:off x="1442356" y="3612256"/>
            <a:ext cx="644979" cy="30207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7EDB17CC-BA3C-DC43-8B80-69AF16FA81D2}"/>
              </a:ext>
            </a:extLst>
          </p:cNvPr>
          <p:cNvSpPr/>
          <p:nvPr/>
        </p:nvSpPr>
        <p:spPr>
          <a:xfrm>
            <a:off x="4754128" y="2079173"/>
            <a:ext cx="644979" cy="30207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9E194-EAF8-3149-B39B-110BB46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l-GR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7464783"/>
              </p:ext>
            </p:extLst>
          </p:nvPr>
        </p:nvGraphicFramePr>
        <p:xfrm>
          <a:off x="732798" y="1353312"/>
          <a:ext cx="8030202" cy="352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57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E602ED-07E5-4D12-B26C-785D3353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944" y="271648"/>
            <a:ext cx="4660113" cy="763525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36CC492-B52F-4D28-82F0-96F8692D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664204"/>
            <a:ext cx="4572000" cy="17330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Custom Created Embeddings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 Pre-Trained Embeddings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0DE873E-5774-4AD5-AC61-9C18E88E7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4974" y="1655517"/>
            <a:ext cx="3619620" cy="479822"/>
          </a:xfrm>
        </p:spPr>
        <p:txBody>
          <a:bodyPr/>
          <a:lstStyle/>
          <a:p>
            <a:r>
              <a:rPr lang="en-US" dirty="0"/>
              <a:t>TWO CNN MODELS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068685E-3C5A-4B08-B6E1-0FC77E346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9650" y="2313161"/>
            <a:ext cx="3092938" cy="1980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Sequential Model</a:t>
            </a:r>
          </a:p>
          <a:p>
            <a:pPr algn="l"/>
            <a:r>
              <a:rPr lang="en-US" dirty="0"/>
              <a:t>Embedding Layer</a:t>
            </a:r>
          </a:p>
          <a:p>
            <a:pPr algn="l"/>
            <a:r>
              <a:rPr lang="en-US" dirty="0"/>
              <a:t>Dropout Layer</a:t>
            </a:r>
          </a:p>
          <a:p>
            <a:pPr algn="l"/>
            <a:r>
              <a:rPr lang="en-US" dirty="0"/>
              <a:t>Convolutional Layer</a:t>
            </a:r>
          </a:p>
          <a:p>
            <a:pPr algn="l"/>
            <a:r>
              <a:rPr lang="en" dirty="0" err="1"/>
              <a:t>GlobalMaxPooling</a:t>
            </a:r>
            <a:endParaRPr lang="en" dirty="0"/>
          </a:p>
          <a:p>
            <a:pPr algn="l"/>
            <a:r>
              <a:rPr lang="en" dirty="0"/>
              <a:t>Dense Layer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Δεξιό άγκιστρο 1">
            <a:extLst>
              <a:ext uri="{FF2B5EF4-FFF2-40B4-BE49-F238E27FC236}">
                <a16:creationId xmlns:a16="http://schemas.microsoft.com/office/drawing/2014/main" id="{0B038514-C20C-454E-AF0E-65B3D65A57D7}"/>
              </a:ext>
            </a:extLst>
          </p:cNvPr>
          <p:cNvSpPr/>
          <p:nvPr/>
        </p:nvSpPr>
        <p:spPr>
          <a:xfrm>
            <a:off x="4380613" y="2313161"/>
            <a:ext cx="468000" cy="1980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83904-9BA4-0D41-906B-54627FDBCE9F}"/>
              </a:ext>
            </a:extLst>
          </p:cNvPr>
          <p:cNvSpPr txBox="1"/>
          <p:nvPr/>
        </p:nvSpPr>
        <p:spPr>
          <a:xfrm>
            <a:off x="5430185" y="1655517"/>
            <a:ext cx="340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 SUMMARY</a:t>
            </a:r>
            <a:endParaRPr lang="el-G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9E194-EAF8-3149-B39B-110BB46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EF4E2A-E4E5-FE43-86A9-FBC4C1F7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32" y="1673985"/>
            <a:ext cx="4040188" cy="47982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Model</a:t>
            </a:r>
            <a:endParaRPr lang="el-GR" dirty="0"/>
          </a:p>
        </p:txBody>
      </p:sp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93641489-CC7E-D442-8C95-09C024067E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1814917"/>
              </p:ext>
            </p:extLst>
          </p:nvPr>
        </p:nvGraphicFramePr>
        <p:xfrm>
          <a:off x="226337" y="2351661"/>
          <a:ext cx="4164596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149">
                  <a:extLst>
                    <a:ext uri="{9D8B030D-6E8A-4147-A177-3AD203B41FA5}">
                      <a16:colId xmlns:a16="http://schemas.microsoft.com/office/drawing/2014/main" val="974425569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4198136462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860837828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192722996"/>
                    </a:ext>
                  </a:extLst>
                </a:gridCol>
              </a:tblGrid>
              <a:tr h="295508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73884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Label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Neither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Evidence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Claim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064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Neither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6094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0291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Evidence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07783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6683"/>
                  </a:ext>
                </a:extLst>
              </a:tr>
            </a:tbl>
          </a:graphicData>
        </a:graphic>
      </p:graphicFrame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9B78A28-44F5-F441-AB51-D4866D9F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5893" y="1673985"/>
            <a:ext cx="4041775" cy="4798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Model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294F4-D316-1A4B-A53F-4237F8F9561F}"/>
              </a:ext>
            </a:extLst>
          </p:cNvPr>
          <p:cNvSpPr txBox="1"/>
          <p:nvPr/>
        </p:nvSpPr>
        <p:spPr>
          <a:xfrm>
            <a:off x="4753069" y="4654920"/>
            <a:ext cx="41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Score : 76.9%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9" name="Πίνακας 7">
            <a:extLst>
              <a:ext uri="{FF2B5EF4-FFF2-40B4-BE49-F238E27FC236}">
                <a16:creationId xmlns:a16="http://schemas.microsoft.com/office/drawing/2014/main" id="{BD550598-F2C8-C54D-B760-262BD2E0F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323580"/>
              </p:ext>
            </p:extLst>
          </p:nvPr>
        </p:nvGraphicFramePr>
        <p:xfrm>
          <a:off x="4753069" y="2358474"/>
          <a:ext cx="4164596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149">
                  <a:extLst>
                    <a:ext uri="{9D8B030D-6E8A-4147-A177-3AD203B41FA5}">
                      <a16:colId xmlns:a16="http://schemas.microsoft.com/office/drawing/2014/main" val="974425569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4198136462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860837828"/>
                    </a:ext>
                  </a:extLst>
                </a:gridCol>
                <a:gridCol w="1041149">
                  <a:extLst>
                    <a:ext uri="{9D8B030D-6E8A-4147-A177-3AD203B41FA5}">
                      <a16:colId xmlns:a16="http://schemas.microsoft.com/office/drawing/2014/main" val="192722996"/>
                    </a:ext>
                  </a:extLst>
                </a:gridCol>
              </a:tblGrid>
              <a:tr h="364397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73884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Label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Neither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Evidence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Claim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064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Neither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90291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Evidence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07783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66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FB5635-7E4E-3847-A565-DDB27D4288D1}"/>
              </a:ext>
            </a:extLst>
          </p:cNvPr>
          <p:cNvSpPr txBox="1"/>
          <p:nvPr/>
        </p:nvSpPr>
        <p:spPr>
          <a:xfrm>
            <a:off x="378737" y="4654920"/>
            <a:ext cx="41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Score : 76.7%</a:t>
            </a:r>
            <a:endParaRPr lang="el-GR" dirty="0">
              <a:solidFill>
                <a:schemeClr val="bg1"/>
              </a:solidFill>
            </a:endParaRPr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0E8B4F5F-2D43-0149-8BE0-7C91B082C654}"/>
              </a:ext>
            </a:extLst>
          </p:cNvPr>
          <p:cNvCxnSpPr/>
          <p:nvPr/>
        </p:nvCxnSpPr>
        <p:spPr>
          <a:xfrm>
            <a:off x="4572000" y="1312752"/>
            <a:ext cx="0" cy="3830748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E602ED-07E5-4D12-B26C-785D3353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944" y="271648"/>
            <a:ext cx="4660113" cy="763525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36CC492-B52F-4D28-82F0-96F8692D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84" y="2836220"/>
            <a:ext cx="4572000" cy="173307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Word Lexicons</a:t>
            </a:r>
          </a:p>
          <a:p>
            <a:pPr lvl="1" algn="l">
              <a:lnSpc>
                <a:spcPct val="170000"/>
              </a:lnSpc>
            </a:pPr>
            <a:r>
              <a:rPr lang="en-US" dirty="0"/>
              <a:t>Claim  ( provide, confirm, suggest etc.)</a:t>
            </a:r>
          </a:p>
          <a:p>
            <a:pPr lvl="1" algn="l">
              <a:lnSpc>
                <a:spcPct val="170000"/>
              </a:lnSpc>
            </a:pPr>
            <a:r>
              <a:rPr lang="en-US" dirty="0"/>
              <a:t>Evidence  (results, findings, etc.)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Label all last sentences as claim</a:t>
            </a:r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2" name="Δεξιό άγκιστρο 1">
            <a:extLst>
              <a:ext uri="{FF2B5EF4-FFF2-40B4-BE49-F238E27FC236}">
                <a16:creationId xmlns:a16="http://schemas.microsoft.com/office/drawing/2014/main" id="{0B038514-C20C-454E-AF0E-65B3D65A57D7}"/>
              </a:ext>
            </a:extLst>
          </p:cNvPr>
          <p:cNvSpPr/>
          <p:nvPr/>
        </p:nvSpPr>
        <p:spPr>
          <a:xfrm>
            <a:off x="4406784" y="2978592"/>
            <a:ext cx="468000" cy="1980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2939A7D-5F67-CA40-A541-9008DB07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1070" y="1527060"/>
            <a:ext cx="8763754" cy="479822"/>
          </a:xfrm>
        </p:spPr>
        <p:txBody>
          <a:bodyPr/>
          <a:lstStyle/>
          <a:p>
            <a:r>
              <a:rPr lang="en-US" dirty="0"/>
              <a:t>BASELINE MODEL</a:t>
            </a:r>
            <a:endParaRPr lang="el-GR" dirty="0"/>
          </a:p>
        </p:txBody>
      </p:sp>
      <p:sp>
        <p:nvSpPr>
          <p:cNvPr id="11" name="Θέση κειμένου 4">
            <a:extLst>
              <a:ext uri="{FF2B5EF4-FFF2-40B4-BE49-F238E27FC236}">
                <a16:creationId xmlns:a16="http://schemas.microsoft.com/office/drawing/2014/main" id="{C545A48E-A76A-1543-BF4E-B55F58406CF7}"/>
              </a:ext>
            </a:extLst>
          </p:cNvPr>
          <p:cNvSpPr txBox="1">
            <a:spLocks/>
          </p:cNvSpPr>
          <p:nvPr/>
        </p:nvSpPr>
        <p:spPr>
          <a:xfrm>
            <a:off x="68784" y="2091928"/>
            <a:ext cx="409962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CREATION</a:t>
            </a:r>
            <a:endParaRPr lang="el-GR" sz="2000" dirty="0"/>
          </a:p>
        </p:txBody>
      </p:sp>
      <p:sp>
        <p:nvSpPr>
          <p:cNvPr id="12" name="Θέση κειμένου 4">
            <a:extLst>
              <a:ext uri="{FF2B5EF4-FFF2-40B4-BE49-F238E27FC236}">
                <a16:creationId xmlns:a16="http://schemas.microsoft.com/office/drawing/2014/main" id="{1870A961-53BE-784D-A2AA-57EF3D645F8C}"/>
              </a:ext>
            </a:extLst>
          </p:cNvPr>
          <p:cNvSpPr txBox="1">
            <a:spLocks/>
          </p:cNvSpPr>
          <p:nvPr/>
        </p:nvSpPr>
        <p:spPr>
          <a:xfrm>
            <a:off x="4756971" y="2091928"/>
            <a:ext cx="4099621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RESULTS</a:t>
            </a:r>
            <a:endParaRPr lang="el-GR" sz="2000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4DC3FABE-8DC4-1B4D-AC82-94F6D1C5D3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2225" y="3169901"/>
            <a:ext cx="3754367" cy="13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9E194-EAF8-3149-B39B-110BB46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l-GR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3636392"/>
              </p:ext>
            </p:extLst>
          </p:nvPr>
        </p:nvGraphicFramePr>
        <p:xfrm>
          <a:off x="1316182" y="1035174"/>
          <a:ext cx="5874774" cy="399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321422B4-A956-9143-AA89-29FB4239B76F}"/>
              </a:ext>
            </a:extLst>
          </p:cNvPr>
          <p:cNvCxnSpPr/>
          <p:nvPr/>
        </p:nvCxnSpPr>
        <p:spPr>
          <a:xfrm>
            <a:off x="4142630" y="2504661"/>
            <a:ext cx="326003" cy="4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Προβολή στην οθόνη (16:9)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MACHINE  LEARNING PROJECT</vt:lpstr>
      <vt:lpstr>Argumentation mining </vt:lpstr>
      <vt:lpstr>DATA ANNOTATION</vt:lpstr>
      <vt:lpstr>DATA OVERVIEW</vt:lpstr>
      <vt:lpstr>DATA PRE-PROCESSING</vt:lpstr>
      <vt:lpstr>CLASSIFICATION</vt:lpstr>
      <vt:lpstr>CLASSIFICATION</vt:lpstr>
      <vt:lpstr>CLASSIFICATION</vt:lpstr>
      <vt:lpstr>CLUSTERING</vt:lpstr>
      <vt:lpstr>CLUSTERING</vt:lpstr>
      <vt:lpstr>DISCUSSION/COMMENTS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2021-09-19T14:38:58Z</dcterms:modified>
</cp:coreProperties>
</file>