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3" r:id="rId4"/>
    <p:sldId id="274" r:id="rId5"/>
    <p:sldId id="275" r:id="rId6"/>
    <p:sldId id="268" r:id="rId7"/>
    <p:sldId id="276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65074"/>
  </p:normalViewPr>
  <p:slideViewPr>
    <p:cSldViewPr snapToGrid="0" snapToObjects="1">
      <p:cViewPr varScale="1">
        <p:scale>
          <a:sx n="74" d="100"/>
          <a:sy n="74" d="100"/>
        </p:scale>
        <p:origin x="2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A4D-97B3-D041-B703-DCACD425279E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87E3E-B2E0-8A4D-AB67-29BF6C02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87E3E-B2E0-8A4D-AB67-29BF6C02E2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0568-570F-8343-ACBF-596D6A57A32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3FE5-9FC5-4D45-A274-D54FAA91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 smtClean="0"/>
          </a:p>
          <a:p>
            <a:r>
              <a:rPr lang="en-US" dirty="0"/>
              <a:t>Systems Engineer GA/SC SLED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Google says, “</a:t>
            </a:r>
            <a:r>
              <a:rPr lang="en-US" dirty="0"/>
              <a:t>The </a:t>
            </a:r>
            <a:r>
              <a:rPr lang="en-US" b="1" dirty="0"/>
              <a:t>purpose of </a:t>
            </a:r>
            <a:r>
              <a:rPr lang="en-US" b="1" dirty="0" err="1"/>
              <a:t>Git</a:t>
            </a:r>
            <a:r>
              <a:rPr lang="en-US" dirty="0"/>
              <a:t> is to manage a project, or a set of files, as they change over time</a:t>
            </a:r>
            <a:r>
              <a:rPr lang="en-US" dirty="0" smtClean="0"/>
              <a:t>.  </a:t>
            </a:r>
            <a:r>
              <a:rPr lang="en-US" b="1" dirty="0" err="1" smtClean="0"/>
              <a:t>Git</a:t>
            </a:r>
            <a:r>
              <a:rPr lang="en-US" dirty="0"/>
              <a:t> stores this information in a data structure called a repository.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Versioning code as you make changes and rollback if the need arises</a:t>
            </a:r>
          </a:p>
          <a:p>
            <a:r>
              <a:rPr lang="en-US" dirty="0" smtClean="0"/>
              <a:t>Network configuration templates</a:t>
            </a:r>
          </a:p>
          <a:p>
            <a:r>
              <a:rPr lang="en-US" dirty="0" smtClean="0"/>
              <a:t>File restoration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*******It is wise to commit often as you make changes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to </a:t>
            </a:r>
            <a:r>
              <a:rPr lang="en-US" dirty="0" smtClean="0">
                <a:hlinkClick r:id="rId3"/>
              </a:rPr>
              <a:t>https://github.com</a:t>
            </a:r>
            <a:r>
              <a:rPr lang="en-US" dirty="0" smtClean="0"/>
              <a:t> and create an account</a:t>
            </a:r>
          </a:p>
          <a:p>
            <a:r>
              <a:rPr lang="en-US" dirty="0" smtClean="0"/>
              <a:t>Start a project</a:t>
            </a:r>
            <a:r>
              <a:rPr lang="en-US" dirty="0"/>
              <a:t> </a:t>
            </a:r>
            <a:r>
              <a:rPr lang="en-US" dirty="0" smtClean="0"/>
              <a:t>and give it a name</a:t>
            </a:r>
          </a:p>
          <a:p>
            <a:r>
              <a:rPr lang="en-US" dirty="0" smtClean="0"/>
              <a:t>Public/Private</a:t>
            </a:r>
          </a:p>
          <a:p>
            <a:pPr lvl="1"/>
            <a:r>
              <a:rPr lang="en-US" dirty="0" smtClean="0"/>
              <a:t>Public everyone on the internet will have access for viewing and cloning</a:t>
            </a:r>
          </a:p>
          <a:p>
            <a:pPr lvl="1"/>
            <a:r>
              <a:rPr lang="en-US" dirty="0" smtClean="0"/>
              <a:t>Private, you can setup access for who you wish to grant access to your project</a:t>
            </a:r>
          </a:p>
          <a:p>
            <a:r>
              <a:rPr lang="en-US" dirty="0" smtClean="0"/>
              <a:t>Add python for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On your laptop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3" invalidUrl="https://github.com/[username]/[repo].git"/>
              </a:rPr>
              <a:t>https://</a:t>
            </a:r>
            <a:r>
              <a:rPr lang="en-US" dirty="0" smtClean="0">
                <a:hlinkClick r:id="rId4" invalidUrl="https://github.com/[username]/[repo].git"/>
              </a:rPr>
              <a:t>github.com/[username]/[repo].git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mr-IN" dirty="0" smtClean="0"/>
              <a:t>–</a:t>
            </a:r>
            <a:r>
              <a:rPr lang="en-US" dirty="0" smtClean="0"/>
              <a:t>v to check we have the origin of the repo</a:t>
            </a:r>
          </a:p>
          <a:p>
            <a:r>
              <a:rPr lang="en-US" dirty="0" err="1"/>
              <a:t>git</a:t>
            </a:r>
            <a:r>
              <a:rPr lang="en-US" dirty="0"/>
              <a:t> pull origin </a:t>
            </a:r>
            <a:r>
              <a:rPr lang="en-US" dirty="0" smtClean="0"/>
              <a:t>master</a:t>
            </a:r>
          </a:p>
          <a:p>
            <a:r>
              <a:rPr lang="en-US" dirty="0" err="1"/>
              <a:t>git</a:t>
            </a:r>
            <a:r>
              <a:rPr lang="en-US" dirty="0"/>
              <a:t> push --set-upstream origin </a:t>
            </a:r>
            <a:r>
              <a:rPr lang="en-US" dirty="0" smtClean="0"/>
              <a:t>master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Read to start coding!!!!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1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</a:t>
            </a:r>
            <a:r>
              <a:rPr lang="en-US" dirty="0" err="1" smtClean="0"/>
              <a:t>Git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make changes: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pPr lvl="2"/>
            <a:r>
              <a:rPr lang="en-US" dirty="0" smtClean="0"/>
              <a:t>Adds all files you wish to track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“Comments to describe your changes”</a:t>
            </a:r>
          </a:p>
          <a:p>
            <a:pPr lvl="2"/>
            <a:r>
              <a:rPr lang="en-US" dirty="0" smtClean="0"/>
              <a:t>Point of reference of when changes were made.  Think of commits as checkpoints.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 lvl="2"/>
            <a:r>
              <a:rPr lang="en-US" dirty="0" smtClean="0"/>
              <a:t>Push your changes to your upstream repo.  In our case it will be the project we created earlier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2"/>
            <a:r>
              <a:rPr lang="en-US" dirty="0" smtClean="0"/>
              <a:t>Check the status of your repo.  Will tell you if there are any pending changes ready to be committed in </a:t>
            </a:r>
            <a:r>
              <a:rPr lang="en-US" smtClean="0"/>
              <a:t>your local repo.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deleted a file!!!!!  OMG!!!!!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9750" y="2839244"/>
            <a:ext cx="34925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664" y="1895634"/>
            <a:ext cx="474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Never fear, </a:t>
            </a:r>
            <a:r>
              <a:rPr lang="en-US" sz="2400" dirty="0" err="1" smtClean="0"/>
              <a:t>Git</a:t>
            </a:r>
            <a:r>
              <a:rPr lang="en-US" sz="2400" dirty="0" smtClean="0"/>
              <a:t> always has your back.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8116"/>
            <a:ext cx="2590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back time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just ran a commit/push to your repo: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revert HEAD</a:t>
            </a:r>
          </a:p>
          <a:p>
            <a:r>
              <a:rPr lang="en-US" dirty="0" smtClean="0"/>
              <a:t>If you need to revert back to a specific commit: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revert [insert commit here]</a:t>
            </a:r>
          </a:p>
        </p:txBody>
      </p:sp>
    </p:spTree>
    <p:extLst>
      <p:ext uri="{BB962C8B-B14F-4D97-AF65-F5344CB8AC3E}">
        <p14:creationId xmlns:p14="http://schemas.microsoft.com/office/powerpoint/2010/main" val="140982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in using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347" y="2202011"/>
            <a:ext cx="2184976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DO NOT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3" y="2931902"/>
            <a:ext cx="2857500" cy="2857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40348" y="2195660"/>
            <a:ext cx="8126081" cy="291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                          Do This</a:t>
            </a:r>
            <a:endParaRPr lang="en-US" sz="4000" b="1" dirty="0"/>
          </a:p>
          <a:p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add.</a:t>
            </a:r>
          </a:p>
          <a:p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commit </a:t>
            </a:r>
            <a:r>
              <a:rPr lang="mr-IN" sz="4000" dirty="0" smtClean="0"/>
              <a:t>–</a:t>
            </a:r>
            <a:r>
              <a:rPr lang="en-US" sz="4000" dirty="0" smtClean="0"/>
              <a:t>m “useful information”</a:t>
            </a:r>
          </a:p>
          <a:p>
            <a:pPr marL="0" indent="0">
              <a:buFont typeface="Arial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13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292</Words>
  <Application>Microsoft Macintosh PowerPoint</Application>
  <PresentationFormat>Widescreen</PresentationFormat>
  <Paragraphs>55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Git 101</vt:lpstr>
      <vt:lpstr>Why use Git?</vt:lpstr>
      <vt:lpstr>Setup a Repo</vt:lpstr>
      <vt:lpstr>Git (continued)</vt:lpstr>
      <vt:lpstr>Routine Git tasks</vt:lpstr>
      <vt:lpstr>I deleted a file!!!!!  OMG!!!!!</vt:lpstr>
      <vt:lpstr>Turn back time with Git</vt:lpstr>
      <vt:lpstr>Tips in using Git</vt:lpstr>
      <vt:lpstr>Questions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Pirrello (spirrell)</dc:creator>
  <cp:lastModifiedBy>Stefano Pirrello (spirrell)</cp:lastModifiedBy>
  <cp:revision>105</cp:revision>
  <dcterms:created xsi:type="dcterms:W3CDTF">2017-01-06T19:48:29Z</dcterms:created>
  <dcterms:modified xsi:type="dcterms:W3CDTF">2017-01-17T13:38:59Z</dcterms:modified>
</cp:coreProperties>
</file>