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73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65074"/>
  </p:normalViewPr>
  <p:slideViewPr>
    <p:cSldViewPr snapToGrid="0" snapToObjects="1">
      <p:cViewPr varScale="1">
        <p:scale>
          <a:sx n="74" d="100"/>
          <a:sy n="74" d="100"/>
        </p:scale>
        <p:origin x="2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A4D-97B3-D041-B703-DCACD425279E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87E3E-B2E0-8A4D-AB67-29BF6C02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9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87E3E-B2E0-8A4D-AB67-29BF6C02E2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6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87E3E-B2E0-8A4D-AB67-29BF6C02E2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44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87E3E-B2E0-8A4D-AB67-29BF6C02E2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05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r>
              <a:rPr lang="en-US" baseline="0" dirty="0" smtClean="0"/>
              <a:t> time</a:t>
            </a:r>
          </a:p>
          <a:p>
            <a:r>
              <a:rPr lang="en-US" baseline="0" dirty="0" smtClean="0"/>
              <a:t>import </a:t>
            </a:r>
            <a:r>
              <a:rPr lang="en-US" baseline="0" dirty="0" err="1" smtClean="0"/>
              <a:t>getpass</a:t>
            </a:r>
            <a:endParaRPr lang="en-US" baseline="0" dirty="0" smtClean="0"/>
          </a:p>
          <a:p>
            <a:r>
              <a:rPr lang="en-US" baseline="0" dirty="0" smtClean="0"/>
              <a:t>import </a:t>
            </a:r>
            <a:r>
              <a:rPr lang="en-US" baseline="0" dirty="0" err="1" smtClean="0"/>
              <a:t>os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If you need to pause</a:t>
            </a:r>
            <a:r>
              <a:rPr lang="en-US" baseline="0" dirty="0" smtClean="0"/>
              <a:t> your program to allow an auxiliary process finish completing, you can pause your code execution.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while True: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time.sleep</a:t>
            </a:r>
            <a:r>
              <a:rPr lang="en-US" dirty="0" smtClean="0"/>
              <a:t>(4)</a:t>
            </a:r>
          </a:p>
          <a:p>
            <a:r>
              <a:rPr lang="en-US" dirty="0" smtClean="0"/>
              <a:t>    print("We have looped so many times....")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login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'Enter your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'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mypass</a:t>
            </a:r>
            <a:r>
              <a:rPr lang="en-US" dirty="0" smtClean="0"/>
              <a:t> = </a:t>
            </a:r>
            <a:r>
              <a:rPr lang="en-US" dirty="0" err="1" smtClean="0"/>
              <a:t>getpass.getpass</a:t>
            </a:r>
            <a:r>
              <a:rPr lang="en-US" dirty="0" smtClean="0"/>
              <a:t>("Please enter your get password:")</a:t>
            </a:r>
          </a:p>
          <a:p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mypass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os.system</a:t>
            </a:r>
            <a:r>
              <a:rPr lang="en-US" dirty="0" smtClean="0"/>
              <a:t>("ls -</a:t>
            </a:r>
            <a:r>
              <a:rPr lang="en-US" dirty="0" err="1" smtClean="0"/>
              <a:t>ltr</a:t>
            </a:r>
            <a:r>
              <a:rPr lang="en-US" dirty="0" smtClean="0"/>
              <a:t>")</a:t>
            </a:r>
          </a:p>
          <a:p>
            <a:endParaRPr lang="en-US" dirty="0" smtClean="0"/>
          </a:p>
          <a:p>
            <a:r>
              <a:rPr lang="en-US" dirty="0" err="1" smtClean="0"/>
              <a:t>os.system</a:t>
            </a:r>
            <a:r>
              <a:rPr lang="en-US" dirty="0" smtClean="0"/>
              <a:t>("echo 'HI!'")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87E3E-B2E0-8A4D-AB67-29BF6C02E2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7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2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2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1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0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6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9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5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6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6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Stefano Pirrello</a:t>
            </a:r>
          </a:p>
          <a:p>
            <a:r>
              <a:rPr lang="en-US" dirty="0" err="1" smtClean="0"/>
              <a:t>spirrell@cisco.com</a:t>
            </a:r>
            <a:endParaRPr lang="en-US" dirty="0" smtClean="0"/>
          </a:p>
          <a:p>
            <a:r>
              <a:rPr lang="en-US" dirty="0"/>
              <a:t>Systems Engineer GA/SC SLED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4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Google search says, “</a:t>
            </a:r>
            <a:r>
              <a:rPr lang="en-US" dirty="0"/>
              <a:t>The </a:t>
            </a:r>
            <a:r>
              <a:rPr lang="en-US" b="1" dirty="0"/>
              <a:t>purpose of </a:t>
            </a:r>
            <a:r>
              <a:rPr lang="en-US" b="1" dirty="0" err="1"/>
              <a:t>Git</a:t>
            </a:r>
            <a:r>
              <a:rPr lang="en-US" dirty="0"/>
              <a:t> is to manage a project, or a set of files, as they change over time</a:t>
            </a:r>
            <a:r>
              <a:rPr lang="en-US" dirty="0" smtClean="0"/>
              <a:t>.  </a:t>
            </a:r>
            <a:r>
              <a:rPr lang="en-US" b="1" dirty="0" err="1" smtClean="0"/>
              <a:t>Git</a:t>
            </a:r>
            <a:r>
              <a:rPr lang="en-US" dirty="0"/>
              <a:t> stores this information in a data structure called a repository. </a:t>
            </a:r>
            <a:r>
              <a:rPr lang="en-US" dirty="0" smtClean="0"/>
              <a:t>“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Versioning code as you make changes and rollback if the need arises</a:t>
            </a:r>
          </a:p>
          <a:p>
            <a:r>
              <a:rPr lang="en-US" dirty="0" smtClean="0"/>
              <a:t>Network configuration templates</a:t>
            </a:r>
          </a:p>
          <a:p>
            <a:r>
              <a:rPr lang="en-US" dirty="0" smtClean="0"/>
              <a:t>File restoration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54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a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 to </a:t>
            </a:r>
            <a:r>
              <a:rPr lang="en-US" dirty="0" smtClean="0">
                <a:hlinkClick r:id="rId2"/>
              </a:rPr>
              <a:t>https://github.com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3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5300" y="2864644"/>
            <a:ext cx="35814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1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The </a:t>
            </a:r>
            <a:r>
              <a:rPr lang="en-US" b="1" dirty="0" err="1" smtClean="0"/>
              <a:t>interweb</a:t>
            </a:r>
            <a:r>
              <a:rPr lang="en-US" b="1" dirty="0" smtClean="0"/>
              <a:t> definition: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function is a block of organized, reusable code that is used to perform a single, related action. Functions provide better modularity for your application and a high degree of code reusing.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my_function</a:t>
            </a:r>
            <a:r>
              <a:rPr lang="en-US" dirty="0" smtClean="0"/>
              <a:t>(x):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do something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return something  </a:t>
            </a:r>
            <a:r>
              <a:rPr lang="en-US" dirty="0" smtClean="0">
                <a:sym typeface="Wingdings"/>
              </a:rPr>
              <a:t> This is optional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7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 have them code along with me on these slides or the previous slide when I share examples?</a:t>
            </a:r>
          </a:p>
          <a:p>
            <a:r>
              <a:rPr lang="en-US" dirty="0"/>
              <a:t>Or show a few freehand examples?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5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 require special handling of data types or are in need of other unique functions, likely you will import a module.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Examples: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ime</a:t>
            </a:r>
          </a:p>
          <a:p>
            <a:r>
              <a:rPr lang="en-US" dirty="0" err="1" smtClean="0"/>
              <a:t>getpass</a:t>
            </a:r>
            <a:endParaRPr lang="en-US" dirty="0"/>
          </a:p>
          <a:p>
            <a:r>
              <a:rPr lang="en-US" dirty="0" err="1" smtClean="0"/>
              <a:t>os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7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 have them code along with me on these slides or the previous slide when I share examples?</a:t>
            </a:r>
          </a:p>
          <a:p>
            <a:r>
              <a:rPr lang="en-US" dirty="0"/>
              <a:t>Or show a few freehand examples?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</TotalTime>
  <Words>251</Words>
  <Application>Microsoft Macintosh PowerPoint</Application>
  <PresentationFormat>Widescreen</PresentationFormat>
  <Paragraphs>58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Git 101</vt:lpstr>
      <vt:lpstr>Why use Git?</vt:lpstr>
      <vt:lpstr>Setup a Repo</vt:lpstr>
      <vt:lpstr>Questions?</vt:lpstr>
      <vt:lpstr>Functions</vt:lpstr>
      <vt:lpstr>Examples</vt:lpstr>
      <vt:lpstr>Imports</vt:lpstr>
      <vt:lpstr>Examples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Pirrello (spirrell)</dc:creator>
  <cp:lastModifiedBy>Stefano Pirrello (spirrell)</cp:lastModifiedBy>
  <cp:revision>87</cp:revision>
  <dcterms:created xsi:type="dcterms:W3CDTF">2017-01-06T19:48:29Z</dcterms:created>
  <dcterms:modified xsi:type="dcterms:W3CDTF">2017-01-17T01:56:00Z</dcterms:modified>
</cp:coreProperties>
</file>