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65074"/>
  </p:normalViewPr>
  <p:slideViewPr>
    <p:cSldViewPr snapToGrid="0" snapToObjects="1">
      <p:cViewPr varScale="1">
        <p:scale>
          <a:sx n="74" d="100"/>
          <a:sy n="74" d="100"/>
        </p:scale>
        <p:origin x="2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A4D-97B3-D041-B703-DCACD425279E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87E3E-B2E0-8A4D-AB67-29BF6C02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9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compound_stmts.html#for" TargetMode="External"/><Relationship Id="rId4" Type="http://schemas.openxmlformats.org/officeDocument/2006/relationships/hyperlink" Target="https://docs.python.org/3/reference/compound_stmts.html#whil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87E3E-B2E0-8A4D-AB67-29BF6C02E2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62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range(100):</a:t>
            </a:r>
          </a:p>
          <a:p>
            <a:r>
              <a:rPr lang="en-US" dirty="0" smtClean="0"/>
              <a:t>    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</a:p>
          <a:p>
            <a:endParaRPr lang="en-US" dirty="0" smtClean="0"/>
          </a:p>
          <a:p>
            <a:r>
              <a:rPr lang="en-US" dirty="0" smtClean="0"/>
              <a:t>pets = ['</a:t>
            </a:r>
            <a:r>
              <a:rPr lang="en-US" dirty="0" err="1" smtClean="0"/>
              <a:t>dog','bird','king</a:t>
            </a:r>
            <a:r>
              <a:rPr lang="en-US" dirty="0" smtClean="0"/>
              <a:t> </a:t>
            </a:r>
            <a:r>
              <a:rPr lang="en-US" dirty="0" err="1" smtClean="0"/>
              <a:t>cobra','fish','fox','bear</a:t>
            </a:r>
            <a:r>
              <a:rPr lang="en-US" dirty="0" smtClean="0"/>
              <a:t>']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pets:</a:t>
            </a:r>
          </a:p>
          <a:p>
            <a:r>
              <a:rPr lang="en-US" dirty="0" smtClean="0"/>
              <a:t>   print("I would like to have a {} as a </a:t>
            </a:r>
            <a:r>
              <a:rPr lang="en-US" dirty="0" err="1" smtClean="0"/>
              <a:t>pet.".format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 smtClean="0"/>
              <a:t>How long wil</a:t>
            </a:r>
            <a:r>
              <a:rPr lang="en-US" baseline="0" dirty="0" smtClean="0"/>
              <a:t>l this take to loop 1 million times.  PRIZE GIVEAWAY?????</a:t>
            </a:r>
            <a:endParaRPr lang="en-US" dirty="0" smtClean="0"/>
          </a:p>
          <a:p>
            <a:r>
              <a:rPr lang="en-US" dirty="0" smtClean="0"/>
              <a:t>while True:</a:t>
            </a:r>
          </a:p>
          <a:p>
            <a:r>
              <a:rPr lang="en-US" dirty="0" smtClean="0"/>
              <a:t>    x+=1</a:t>
            </a:r>
          </a:p>
          <a:p>
            <a:r>
              <a:rPr lang="en-US" dirty="0" smtClean="0"/>
              <a:t>    print("We have looped {} </a:t>
            </a:r>
            <a:r>
              <a:rPr lang="en-US" dirty="0" err="1" smtClean="0"/>
              <a:t>times.".format</a:t>
            </a:r>
            <a:r>
              <a:rPr lang="en-US" dirty="0" smtClean="0"/>
              <a:t>(1+1))</a:t>
            </a:r>
          </a:p>
          <a:p>
            <a:endParaRPr lang="en-US" dirty="0" smtClean="0"/>
          </a:p>
          <a:p>
            <a:r>
              <a:rPr lang="en-US" dirty="0" smtClean="0"/>
              <a:t>x = 1</a:t>
            </a:r>
          </a:p>
          <a:p>
            <a:r>
              <a:rPr lang="en-US" dirty="0" smtClean="0"/>
              <a:t>while x &lt; 1000000:</a:t>
            </a:r>
          </a:p>
          <a:p>
            <a:r>
              <a:rPr lang="en-US" dirty="0" smtClean="0"/>
              <a:t>    print(x)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87E3E-B2E0-8A4D-AB67-29BF6C02E2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21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87E3E-B2E0-8A4D-AB67-29BF6C02E2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44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87E3E-B2E0-8A4D-AB67-29BF6C02E2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05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r>
              <a:rPr lang="en-US" baseline="0" dirty="0" smtClean="0"/>
              <a:t> time</a:t>
            </a:r>
          </a:p>
          <a:p>
            <a:r>
              <a:rPr lang="en-US" baseline="0" dirty="0" smtClean="0"/>
              <a:t>import </a:t>
            </a:r>
            <a:r>
              <a:rPr lang="en-US" baseline="0" dirty="0" err="1" smtClean="0"/>
              <a:t>getpass</a:t>
            </a:r>
            <a:endParaRPr lang="en-US" baseline="0" dirty="0" smtClean="0"/>
          </a:p>
          <a:p>
            <a:r>
              <a:rPr lang="en-US" baseline="0" dirty="0" smtClean="0"/>
              <a:t>import </a:t>
            </a:r>
            <a:r>
              <a:rPr lang="en-US" baseline="0" dirty="0" err="1" smtClean="0"/>
              <a:t>os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If you need to pause</a:t>
            </a:r>
            <a:r>
              <a:rPr lang="en-US" baseline="0" dirty="0" smtClean="0"/>
              <a:t> your program to allow an auxiliary process finish completing, you can pause your code execution.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while True: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time.sleep</a:t>
            </a:r>
            <a:r>
              <a:rPr lang="en-US" dirty="0" smtClean="0"/>
              <a:t>(4)</a:t>
            </a:r>
          </a:p>
          <a:p>
            <a:r>
              <a:rPr lang="en-US" dirty="0" smtClean="0"/>
              <a:t>    print("We have looped so many times....")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login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'Enter your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'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mypass</a:t>
            </a:r>
            <a:r>
              <a:rPr lang="en-US" dirty="0" smtClean="0"/>
              <a:t> = </a:t>
            </a:r>
            <a:r>
              <a:rPr lang="en-US" dirty="0" err="1" smtClean="0"/>
              <a:t>getpass.getpass</a:t>
            </a:r>
            <a:r>
              <a:rPr lang="en-US" dirty="0" smtClean="0"/>
              <a:t>("Please enter your get password:")</a:t>
            </a:r>
          </a:p>
          <a:p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mypass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os.system</a:t>
            </a:r>
            <a:r>
              <a:rPr lang="en-US" dirty="0" smtClean="0"/>
              <a:t>("ls -</a:t>
            </a:r>
            <a:r>
              <a:rPr lang="en-US" dirty="0" err="1" smtClean="0"/>
              <a:t>ltr</a:t>
            </a:r>
            <a:r>
              <a:rPr lang="en-US" dirty="0" smtClean="0"/>
              <a:t>")</a:t>
            </a:r>
          </a:p>
          <a:p>
            <a:endParaRPr lang="en-US" dirty="0" smtClean="0"/>
          </a:p>
          <a:p>
            <a:r>
              <a:rPr lang="en-US" dirty="0" err="1" smtClean="0"/>
              <a:t>os.system</a:t>
            </a:r>
            <a:r>
              <a:rPr lang="en-US" dirty="0" smtClean="0"/>
              <a:t>("echo 'HI!'")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87E3E-B2E0-8A4D-AB67-29BF6C02E2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7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Strings are simply variables made up of text.</a:t>
            </a:r>
          </a:p>
          <a:p>
            <a:endParaRPr lang="en-US" dirty="0" smtClean="0"/>
          </a:p>
          <a:p>
            <a:r>
              <a:rPr lang="en-US" dirty="0" smtClean="0"/>
              <a:t>Integers</a:t>
            </a:r>
            <a:r>
              <a:rPr lang="en-US" baseline="0" dirty="0" smtClean="0"/>
              <a:t> store basic numbers for basic </a:t>
            </a:r>
            <a:r>
              <a:rPr lang="en-US" baseline="0" dirty="0" err="1" smtClean="0"/>
              <a:t>arithmatic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Lists are simply what they’re called.  A list of objects and data types that are unsorted.  A list can contain any number or type of objects as elements.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Dictionaries are similar to lists but store key value pairs.  As with Lists, they can store </a:t>
            </a:r>
            <a:r>
              <a:rPr lang="en-US" baseline="0" dirty="0" err="1" smtClean="0"/>
              <a:t>objectd</a:t>
            </a:r>
            <a:r>
              <a:rPr lang="en-US" baseline="0" dirty="0" smtClean="0"/>
              <a:t> of various types.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JSON</a:t>
            </a:r>
          </a:p>
          <a:p>
            <a:r>
              <a:rPr lang="en-US" baseline="0" dirty="0" smtClean="0"/>
              <a:t>Easy way to store data in an organized fashion.  Allows you to extract data from a string without the excessive use of regex and other parsing mechanisms.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Example:</a:t>
            </a:r>
          </a:p>
          <a:p>
            <a:r>
              <a:rPr lang="en-US" dirty="0" smtClean="0"/>
              <a:t>{'</a:t>
            </a:r>
            <a:r>
              <a:rPr lang="en-US" dirty="0" err="1" smtClean="0"/>
              <a:t>first_name</a:t>
            </a:r>
            <a:r>
              <a:rPr lang="en-US" dirty="0" smtClean="0"/>
              <a:t>': 'Eddie', 'titles': ['SE', 'Systems Engineer'], '</a:t>
            </a:r>
            <a:r>
              <a:rPr lang="en-US" dirty="0" err="1" smtClean="0"/>
              <a:t>second_name</a:t>
            </a:r>
            <a:r>
              <a:rPr lang="en-US" dirty="0" smtClean="0"/>
              <a:t>': '</a:t>
            </a:r>
            <a:r>
              <a:rPr lang="en-US" dirty="0" err="1" smtClean="0"/>
              <a:t>Vedder</a:t>
            </a:r>
            <a:r>
              <a:rPr lang="en-US" dirty="0" smtClean="0"/>
              <a:t>'}</a:t>
            </a:r>
          </a:p>
          <a:p>
            <a:r>
              <a:rPr lang="en-US" dirty="0" smtClean="0"/>
              <a:t> print(x['</a:t>
            </a:r>
            <a:r>
              <a:rPr lang="en-US" dirty="0" err="1" smtClean="0"/>
              <a:t>first_name</a:t>
            </a:r>
            <a:r>
              <a:rPr lang="en-US" dirty="0" smtClean="0"/>
              <a:t>'])</a:t>
            </a:r>
          </a:p>
          <a:p>
            <a:r>
              <a:rPr lang="en-US" dirty="0" smtClean="0"/>
              <a:t>print(x['titles'][1])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87E3E-B2E0-8A4D-AB67-29BF6C02E2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99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Run several</a:t>
            </a:r>
            <a:r>
              <a:rPr lang="en-US" b="1" baseline="0" dirty="0" smtClean="0"/>
              <a:t> examples of the data types explained.  Explain how variables can be printed in the interpreter by simply entering them.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="1" baseline="0" dirty="0" smtClean="0"/>
              <a:t>String</a:t>
            </a:r>
          </a:p>
          <a:p>
            <a:r>
              <a:rPr lang="en-US" baseline="0" dirty="0" smtClean="0"/>
              <a:t>x = "Lets grab dinner ”</a:t>
            </a:r>
          </a:p>
          <a:p>
            <a:r>
              <a:rPr lang="en-US" baseline="0" dirty="0" smtClean="0"/>
              <a:t>y = "and drinks”</a:t>
            </a:r>
          </a:p>
          <a:p>
            <a:r>
              <a:rPr lang="en-US" baseline="0" dirty="0" smtClean="0"/>
              <a:t>x + y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Integer</a:t>
            </a:r>
          </a:p>
          <a:p>
            <a:r>
              <a:rPr lang="en-US" baseline="0" dirty="0" smtClean="0"/>
              <a:t>x = 12</a:t>
            </a:r>
          </a:p>
          <a:p>
            <a:r>
              <a:rPr lang="en-US" baseline="0" dirty="0" smtClean="0"/>
              <a:t>y = 100</a:t>
            </a:r>
          </a:p>
          <a:p>
            <a:r>
              <a:rPr lang="en-US" baseline="0" dirty="0" smtClean="0"/>
              <a:t>z = 50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Lists</a:t>
            </a:r>
          </a:p>
          <a:p>
            <a:r>
              <a:rPr lang="en-US" b="0" baseline="0" dirty="0" err="1" smtClean="0"/>
              <a:t>my_list</a:t>
            </a:r>
            <a:r>
              <a:rPr lang="en-US" b="0" baseline="0" dirty="0" smtClean="0"/>
              <a:t> = </a:t>
            </a:r>
            <a:r>
              <a:rPr lang="nl-NL" b="0" baseline="0" dirty="0" smtClean="0"/>
              <a:t>['</a:t>
            </a:r>
            <a:r>
              <a:rPr lang="nl-NL" b="0" baseline="0" dirty="0" err="1" smtClean="0"/>
              <a:t>one</a:t>
            </a:r>
            <a:r>
              <a:rPr lang="nl-NL" b="0" baseline="0" dirty="0" smtClean="0"/>
              <a:t>', '</a:t>
            </a:r>
            <a:r>
              <a:rPr lang="nl-NL" b="0" baseline="0" dirty="0" err="1" smtClean="0"/>
              <a:t>two</a:t>
            </a:r>
            <a:r>
              <a:rPr lang="nl-NL" b="0" baseline="0" dirty="0" smtClean="0"/>
              <a:t>', '</a:t>
            </a:r>
            <a:r>
              <a:rPr lang="nl-NL" b="0" baseline="0" dirty="0" err="1" smtClean="0"/>
              <a:t>three</a:t>
            </a:r>
            <a:r>
              <a:rPr lang="nl-NL" b="0" baseline="0" dirty="0" smtClean="0"/>
              <a:t>', '</a:t>
            </a:r>
            <a:r>
              <a:rPr lang="nl-NL" b="0" baseline="0" dirty="0" err="1" smtClean="0"/>
              <a:t>four</a:t>
            </a:r>
            <a:r>
              <a:rPr lang="nl-NL" b="0" baseline="0" dirty="0" smtClean="0"/>
              <a:t>', 5]</a:t>
            </a:r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Dictionary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a = {'species' : 'Human', 'weight': 'too much', 'height': '72 inches'}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="1" baseline="0" dirty="0" smtClean="0"/>
              <a:t>JSON</a:t>
            </a:r>
          </a:p>
          <a:p>
            <a:r>
              <a:rPr lang="en-US" baseline="0" dirty="0" smtClean="0"/>
              <a:t>Example:</a:t>
            </a:r>
          </a:p>
          <a:p>
            <a:r>
              <a:rPr lang="en-US" dirty="0" smtClean="0"/>
              <a:t>{'</a:t>
            </a:r>
            <a:r>
              <a:rPr lang="en-US" dirty="0" err="1" smtClean="0"/>
              <a:t>first_name</a:t>
            </a:r>
            <a:r>
              <a:rPr lang="en-US" dirty="0" smtClean="0"/>
              <a:t>': 'Eddie', 'titles': ['SE', 'Systems Engineer'], '</a:t>
            </a:r>
            <a:r>
              <a:rPr lang="en-US" dirty="0" err="1" smtClean="0"/>
              <a:t>second_name</a:t>
            </a:r>
            <a:r>
              <a:rPr lang="en-US" dirty="0" smtClean="0"/>
              <a:t>': '</a:t>
            </a:r>
            <a:r>
              <a:rPr lang="en-US" dirty="0" err="1" smtClean="0"/>
              <a:t>Vedder</a:t>
            </a:r>
            <a:r>
              <a:rPr lang="en-US" dirty="0" smtClean="0"/>
              <a:t>'}</a:t>
            </a:r>
          </a:p>
          <a:p>
            <a:r>
              <a:rPr lang="en-US" dirty="0" smtClean="0"/>
              <a:t> print(x['</a:t>
            </a:r>
            <a:r>
              <a:rPr lang="en-US" dirty="0" err="1" smtClean="0"/>
              <a:t>first_name</a:t>
            </a:r>
            <a:r>
              <a:rPr lang="en-US" dirty="0" smtClean="0"/>
              <a:t>'])</a:t>
            </a:r>
          </a:p>
          <a:p>
            <a:r>
              <a:rPr lang="en-US" dirty="0" smtClean="0"/>
              <a:t>print(x['titles'][1])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87E3E-B2E0-8A4D-AB67-29BF6C02E2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27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Printing in 2.x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x = 6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 x</a:t>
            </a:r>
          </a:p>
          <a:p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john_dinner</a:t>
            </a:r>
            <a:r>
              <a:rPr lang="en-US" dirty="0" smtClean="0"/>
              <a:t> = "pizza</a:t>
            </a:r>
            <a:r>
              <a:rPr lang="mr-IN" dirty="0" smtClean="0"/>
              <a:t>"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 "I feel like %s tonight.  You?" % dinner</a:t>
            </a:r>
          </a:p>
          <a:p>
            <a:endParaRPr lang="en-US" dirty="0" smtClean="0"/>
          </a:p>
          <a:p>
            <a:r>
              <a:rPr lang="en-US" dirty="0" err="1" smtClean="0"/>
              <a:t>stefano_dinner</a:t>
            </a:r>
            <a:r>
              <a:rPr lang="en-US" dirty="0" smtClean="0"/>
              <a:t> = "Thai”</a:t>
            </a:r>
          </a:p>
          <a:p>
            <a:r>
              <a:rPr lang="en-US" dirty="0" smtClean="0"/>
              <a:t>print "I’m in the mood for " + dinner + " tonight.”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87E3E-B2E0-8A4D-AB67-29BF6C02E2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21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87E3E-B2E0-8A4D-AB67-29BF6C02E2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59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Printing in 2.x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x = 6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 x</a:t>
            </a:r>
          </a:p>
          <a:p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john_dinner</a:t>
            </a:r>
            <a:r>
              <a:rPr lang="en-US" dirty="0" smtClean="0"/>
              <a:t> = "pizza</a:t>
            </a:r>
            <a:r>
              <a:rPr lang="mr-IN" dirty="0" smtClean="0"/>
              <a:t>”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 ("I’m in the mood for " + </a:t>
            </a:r>
            <a:r>
              <a:rPr lang="en-US" dirty="0" err="1" smtClean="0"/>
              <a:t>john_dinner</a:t>
            </a:r>
            <a:r>
              <a:rPr lang="en-US" dirty="0" smtClean="0"/>
              <a:t> + " tonight.")</a:t>
            </a:r>
          </a:p>
          <a:p>
            <a:endParaRPr lang="en-US" dirty="0" smtClean="0"/>
          </a:p>
          <a:p>
            <a:r>
              <a:rPr lang="en-US" dirty="0" err="1" smtClean="0"/>
              <a:t>stefano_dinner</a:t>
            </a:r>
            <a:r>
              <a:rPr lang="en-US" dirty="0" smtClean="0"/>
              <a:t> = "Thai”</a:t>
            </a:r>
          </a:p>
          <a:p>
            <a:r>
              <a:rPr lang="en-US" dirty="0" smtClean="0"/>
              <a:t>print "I’m in the mood for " + dinner + " tonight.”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Printing in 3.x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x = 6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 (x)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john_dinner</a:t>
            </a:r>
            <a:r>
              <a:rPr lang="en-US" dirty="0" smtClean="0"/>
              <a:t> = ”Pizza”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 ("I’m in the mood for " + </a:t>
            </a:r>
            <a:r>
              <a:rPr lang="en-US" dirty="0" err="1" smtClean="0"/>
              <a:t>john_dinner</a:t>
            </a:r>
            <a:r>
              <a:rPr lang="en-US" dirty="0" smtClean="0"/>
              <a:t> + " tonight.")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stefano_dinner</a:t>
            </a:r>
            <a:r>
              <a:rPr lang="en-US" dirty="0" smtClean="0"/>
              <a:t> = "Thai”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 ("I’m in the mood for {} </a:t>
            </a:r>
            <a:r>
              <a:rPr lang="en-US" dirty="0" err="1" smtClean="0"/>
              <a:t>tonight.".format</a:t>
            </a:r>
            <a:r>
              <a:rPr lang="en-US" dirty="0" smtClean="0"/>
              <a:t>(</a:t>
            </a:r>
            <a:r>
              <a:rPr lang="en-US" dirty="0" err="1" smtClean="0"/>
              <a:t>stefano_dinner</a:t>
            </a:r>
            <a:r>
              <a:rPr lang="en-US" dirty="0" smtClean="0"/>
              <a:t>))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 ("I could eat {</a:t>
            </a:r>
            <a:r>
              <a:rPr lang="en-US" dirty="0" err="1" smtClean="0"/>
              <a:t>john_dinner</a:t>
            </a:r>
            <a:r>
              <a:rPr lang="en-US" dirty="0" smtClean="0"/>
              <a:t>} or {</a:t>
            </a:r>
            <a:r>
              <a:rPr lang="en-US" dirty="0" err="1" smtClean="0"/>
              <a:t>stefano_dinner</a:t>
            </a:r>
            <a:r>
              <a:rPr lang="en-US" dirty="0" smtClean="0"/>
              <a:t>} for dinner </a:t>
            </a:r>
            <a:r>
              <a:rPr lang="en-US" dirty="0" err="1" smtClean="0"/>
              <a:t>tonight.".format</a:t>
            </a:r>
            <a:r>
              <a:rPr lang="en-US" dirty="0" smtClean="0"/>
              <a:t>(</a:t>
            </a:r>
            <a:r>
              <a:rPr lang="en-US" dirty="0" err="1" smtClean="0"/>
              <a:t>john_dinner</a:t>
            </a:r>
            <a:r>
              <a:rPr lang="en-US" dirty="0" smtClean="0"/>
              <a:t>="Pizza",</a:t>
            </a:r>
            <a:r>
              <a:rPr lang="en-US" dirty="0" err="1" smtClean="0"/>
              <a:t>stefano_dinner</a:t>
            </a:r>
            <a:r>
              <a:rPr lang="en-US" dirty="0" smtClean="0"/>
              <a:t>="Thai"))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87E3E-B2E0-8A4D-AB67-29BF6C02E2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4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87E3E-B2E0-8A4D-AB67-29BF6C02E2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88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x = 100</a:t>
            </a:r>
          </a:p>
          <a:p>
            <a:r>
              <a:rPr lang="en-US" sz="1400" dirty="0" smtClean="0"/>
              <a:t>y = 1000</a:t>
            </a:r>
          </a:p>
          <a:p>
            <a:r>
              <a:rPr lang="en-US" sz="1400" dirty="0" smtClean="0"/>
              <a:t>z = 1000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 smtClean="0"/>
              <a:t>my_var</a:t>
            </a:r>
            <a:r>
              <a:rPr lang="en-US" sz="1400" dirty="0" smtClean="0"/>
              <a:t> = "This is a string.”</a:t>
            </a:r>
          </a:p>
          <a:p>
            <a:endParaRPr lang="en-US" sz="1400" dirty="0" smtClean="0"/>
          </a:p>
          <a:p>
            <a:r>
              <a:rPr lang="en-US" sz="1400" b="1" dirty="0" smtClean="0"/>
              <a:t>If</a:t>
            </a:r>
            <a:r>
              <a:rPr lang="en-US" sz="1400" b="1" baseline="0" dirty="0" smtClean="0"/>
              <a:t> statements</a:t>
            </a:r>
            <a:endParaRPr lang="en-US" sz="1400" b="1" dirty="0" smtClean="0"/>
          </a:p>
          <a:p>
            <a:endParaRPr lang="en-US" sz="1400" dirty="0" smtClean="0"/>
          </a:p>
          <a:p>
            <a:r>
              <a:rPr lang="en-US" sz="1400" dirty="0" smtClean="0"/>
              <a:t>if x &lt; y:   </a:t>
            </a:r>
          </a:p>
          <a:p>
            <a:r>
              <a:rPr lang="en-US" sz="1400" dirty="0" smtClean="0"/>
              <a:t> print("y is greater than x!!!")</a:t>
            </a:r>
          </a:p>
          <a:p>
            <a:endParaRPr lang="en-US" sz="1400" dirty="0" smtClean="0"/>
          </a:p>
          <a:p>
            <a:r>
              <a:rPr lang="en-US" sz="1400" dirty="0" smtClean="0"/>
              <a:t>if True:    </a:t>
            </a:r>
          </a:p>
          <a:p>
            <a:r>
              <a:rPr lang="en-US" sz="1400" dirty="0" smtClean="0"/>
              <a:t>print("Today is a good day.")</a:t>
            </a:r>
          </a:p>
          <a:p>
            <a:endParaRPr lang="en-US" sz="1400" dirty="0" smtClean="0"/>
          </a:p>
          <a:p>
            <a:r>
              <a:rPr lang="en-US" sz="1400" dirty="0" smtClean="0"/>
              <a:t>if "This" in </a:t>
            </a:r>
            <a:r>
              <a:rPr lang="en-US" sz="1400" dirty="0" err="1" smtClean="0"/>
              <a:t>my_var</a:t>
            </a:r>
            <a:r>
              <a:rPr lang="en-US" sz="1400" dirty="0" smtClean="0"/>
              <a:t>:    </a:t>
            </a:r>
          </a:p>
          <a:p>
            <a:r>
              <a:rPr lang="en-US" sz="1400" dirty="0" smtClean="0"/>
              <a:t>print('"This" was found in z!')</a:t>
            </a:r>
          </a:p>
          <a:p>
            <a:endParaRPr lang="en-US" sz="1400" dirty="0" smtClean="0"/>
          </a:p>
          <a:p>
            <a:r>
              <a:rPr lang="en-US" sz="1400" dirty="0" smtClean="0"/>
              <a:t>if x &gt; y:    print("x is greater than y!!!")</a:t>
            </a:r>
          </a:p>
          <a:p>
            <a:endParaRPr lang="en-US" sz="1400" dirty="0" smtClean="0"/>
          </a:p>
          <a:p>
            <a:r>
              <a:rPr lang="en-US" sz="1400" b="1" dirty="0" smtClean="0"/>
              <a:t>If</a:t>
            </a:r>
            <a:r>
              <a:rPr lang="en-US" sz="1400" b="1" baseline="0" dirty="0" smtClean="0"/>
              <a:t> else statements</a:t>
            </a:r>
          </a:p>
          <a:p>
            <a:endParaRPr lang="en-US" sz="1400" b="0" baseline="0" dirty="0" smtClean="0"/>
          </a:p>
          <a:p>
            <a:r>
              <a:rPr lang="en-US" sz="1400" b="0" dirty="0" smtClean="0"/>
              <a:t>if x &gt; y:</a:t>
            </a:r>
          </a:p>
          <a:p>
            <a:r>
              <a:rPr lang="en-US" sz="1400" b="0" dirty="0" smtClean="0"/>
              <a:t>   print("x is greater than y!!!")</a:t>
            </a:r>
          </a:p>
          <a:p>
            <a:r>
              <a:rPr lang="en-US" sz="1400" b="0" dirty="0" err="1" smtClean="0"/>
              <a:t>elif</a:t>
            </a:r>
            <a:r>
              <a:rPr lang="en-US" sz="1400" b="0" dirty="0" smtClean="0"/>
              <a:t> y==x:</a:t>
            </a:r>
          </a:p>
          <a:p>
            <a:r>
              <a:rPr lang="en-US" sz="1400" b="0" dirty="0" smtClean="0"/>
              <a:t>   print("x and y are equal!")</a:t>
            </a:r>
          </a:p>
          <a:p>
            <a:r>
              <a:rPr lang="en-US" sz="1400" b="0" dirty="0" err="1" smtClean="0"/>
              <a:t>elif</a:t>
            </a:r>
            <a:r>
              <a:rPr lang="en-US" sz="1400" b="0" dirty="0" smtClean="0"/>
              <a:t> y &gt; z:</a:t>
            </a:r>
          </a:p>
          <a:p>
            <a:r>
              <a:rPr lang="en-US" sz="1400" b="0" dirty="0" smtClean="0"/>
              <a:t>   print("y is greater than z!")</a:t>
            </a:r>
          </a:p>
          <a:p>
            <a:r>
              <a:rPr lang="en-US" sz="1400" b="0" dirty="0" smtClean="0"/>
              <a:t>else:   </a:t>
            </a:r>
          </a:p>
          <a:p>
            <a:r>
              <a:rPr lang="en-US" sz="1400" b="0" dirty="0" smtClean="0"/>
              <a:t>   print("Sorry...couldn't find a good match.")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87E3E-B2E0-8A4D-AB67-29BF6C02E2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52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for</a:t>
            </a:r>
            <a:r>
              <a:rPr lang="en-US" sz="2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statement is used to iterate over the elements of a sequence (such as a string, tuple or list) or other </a:t>
            </a:r>
            <a:r>
              <a:rPr lang="en-US" sz="2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</a:t>
            </a:r>
            <a:r>
              <a:rPr lang="en-US" sz="2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</a:t>
            </a:r>
          </a:p>
          <a:p>
            <a:endParaRPr lang="en-US" sz="2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2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while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statement is used for repeated execution as long as an expression is true: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87E3E-B2E0-8A4D-AB67-29BF6C02E2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9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2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2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1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0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6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9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5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6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6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Stefano </a:t>
            </a:r>
            <a:r>
              <a:rPr lang="en-US" dirty="0" smtClean="0"/>
              <a:t>Pirrello</a:t>
            </a:r>
          </a:p>
          <a:p>
            <a:r>
              <a:rPr lang="en-US" dirty="0" err="1" smtClean="0"/>
              <a:t>spirrell@cisco.com</a:t>
            </a:r>
            <a:endParaRPr lang="en-US" dirty="0" smtClean="0"/>
          </a:p>
          <a:p>
            <a:r>
              <a:rPr lang="en-US" dirty="0"/>
              <a:t>Systems Engineer GA/SC SLED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4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 have them code along with me on these slides or the previous slide when I share examples?</a:t>
            </a:r>
          </a:p>
          <a:p>
            <a:r>
              <a:rPr lang="en-US" dirty="0"/>
              <a:t>Or show a few freehand examples?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8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Google says, “A </a:t>
            </a:r>
            <a:r>
              <a:rPr lang="en-US" dirty="0"/>
              <a:t>"For" </a:t>
            </a:r>
            <a:r>
              <a:rPr lang="en-US" b="1" dirty="0"/>
              <a:t>Loop</a:t>
            </a:r>
            <a:r>
              <a:rPr lang="en-US" dirty="0"/>
              <a:t> is used to repeat a specific block of code a known number of times. For example, if we want to check the grade of every student in the class, we </a:t>
            </a:r>
            <a:r>
              <a:rPr lang="en-US" b="1" dirty="0"/>
              <a:t>loop</a:t>
            </a:r>
            <a:r>
              <a:rPr lang="en-US" dirty="0"/>
              <a:t> from 1 to that number. When the number of times is not known before hand, we use a "While" </a:t>
            </a:r>
            <a:r>
              <a:rPr lang="en-US" b="1" dirty="0"/>
              <a:t>loop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r>
              <a:rPr lang="en-US" dirty="0" smtClean="0"/>
              <a:t>for statement</a:t>
            </a:r>
          </a:p>
          <a:p>
            <a:pPr marL="457200" lvl="1" indent="0">
              <a:buNone/>
            </a:pPr>
            <a:r>
              <a:rPr lang="en-US" dirty="0" smtClean="0"/>
              <a:t>for [variable] in [sequence]: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do something</a:t>
            </a:r>
          </a:p>
          <a:p>
            <a:endParaRPr lang="en-US" dirty="0" smtClean="0"/>
          </a:p>
          <a:p>
            <a:r>
              <a:rPr lang="en-US" dirty="0" smtClean="0"/>
              <a:t>while statement</a:t>
            </a:r>
          </a:p>
          <a:p>
            <a:pPr marL="457200" lvl="1" indent="0">
              <a:buNone/>
            </a:pPr>
            <a:r>
              <a:rPr lang="en-US" dirty="0" smtClean="0"/>
              <a:t>while True:</a:t>
            </a:r>
          </a:p>
          <a:p>
            <a:pPr marL="457200" lvl="1" indent="0">
              <a:buNone/>
            </a:pPr>
            <a:r>
              <a:rPr lang="en-US" dirty="0" smtClean="0"/>
              <a:t>   do something</a:t>
            </a:r>
          </a:p>
        </p:txBody>
      </p:sp>
    </p:spTree>
    <p:extLst>
      <p:ext uri="{BB962C8B-B14F-4D97-AF65-F5344CB8AC3E}">
        <p14:creationId xmlns:p14="http://schemas.microsoft.com/office/powerpoint/2010/main" val="17911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 have them code along with me on these slides or the previous slide when I share examples?</a:t>
            </a:r>
          </a:p>
          <a:p>
            <a:r>
              <a:rPr lang="en-US" dirty="0"/>
              <a:t>Or show a few freehand examples?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5300" y="2864644"/>
            <a:ext cx="35814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1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The </a:t>
            </a:r>
            <a:r>
              <a:rPr lang="en-US" b="1" dirty="0" err="1" smtClean="0"/>
              <a:t>interweb</a:t>
            </a:r>
            <a:r>
              <a:rPr lang="en-US" b="1" dirty="0" smtClean="0"/>
              <a:t> definition: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function is a block of organized, reusable code that is used to perform a single, related action. Functions provide better modularity for your application and a high degree of code reusing.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my_function</a:t>
            </a:r>
            <a:r>
              <a:rPr lang="en-US" dirty="0" smtClean="0"/>
              <a:t>(x):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do something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return something  </a:t>
            </a:r>
            <a:r>
              <a:rPr lang="en-US" dirty="0" smtClean="0">
                <a:sym typeface="Wingdings"/>
              </a:rPr>
              <a:t> This is optional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77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 have them code along with me on these slides or the previous slide when I share examples?</a:t>
            </a:r>
          </a:p>
          <a:p>
            <a:r>
              <a:rPr lang="en-US" dirty="0"/>
              <a:t>Or show a few freehand examples?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58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 require special handling of data types or are in need of other unique functions, likely you will import a module.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Examples: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ime</a:t>
            </a:r>
          </a:p>
          <a:p>
            <a:r>
              <a:rPr lang="en-US" dirty="0" err="1" smtClean="0"/>
              <a:t>getpass</a:t>
            </a:r>
            <a:endParaRPr lang="en-US" dirty="0"/>
          </a:p>
          <a:p>
            <a:r>
              <a:rPr lang="en-US" dirty="0" err="1" smtClean="0"/>
              <a:t>os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76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 have them code along with me on these slides or the previous slide when I share examples?</a:t>
            </a:r>
          </a:p>
          <a:p>
            <a:r>
              <a:rPr lang="en-US" dirty="0"/>
              <a:t>Or show a few freehand examples?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</a:t>
            </a:r>
            <a:r>
              <a:rPr lang="en-US" dirty="0" smtClean="0"/>
              <a:t>Course Agenda</a:t>
            </a:r>
            <a:r>
              <a:rPr lang="mr-IN" dirty="0" smtClean="0"/>
              <a:t>…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Datatypes</a:t>
            </a:r>
          </a:p>
          <a:p>
            <a:r>
              <a:rPr lang="en-US" dirty="0" smtClean="0"/>
              <a:t>Print</a:t>
            </a:r>
          </a:p>
          <a:p>
            <a:r>
              <a:rPr lang="en-US" dirty="0" smtClean="0"/>
              <a:t>If statements</a:t>
            </a:r>
          </a:p>
          <a:p>
            <a:r>
              <a:rPr lang="en-US" dirty="0" smtClean="0"/>
              <a:t>Loop statements</a:t>
            </a:r>
            <a:endParaRPr lang="en-US" dirty="0" smtClean="0"/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Imports</a:t>
            </a:r>
          </a:p>
        </p:txBody>
      </p:sp>
    </p:spTree>
    <p:extLst>
      <p:ext uri="{BB962C8B-B14F-4D97-AF65-F5344CB8AC3E}">
        <p14:creationId xmlns:p14="http://schemas.microsoft.com/office/powerpoint/2010/main" val="11554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448"/>
            <a:ext cx="10515600" cy="4947253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String</a:t>
            </a:r>
          </a:p>
          <a:p>
            <a:pPr lvl="1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“Blah”</a:t>
            </a:r>
          </a:p>
          <a:p>
            <a:pPr lvl="1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“Hi, I am a robot</a:t>
            </a:r>
            <a:r>
              <a:rPr lang="mr-IN" sz="1800" dirty="0" smtClean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.nice to meet you.”</a:t>
            </a:r>
          </a:p>
          <a:p>
            <a:endParaRPr lang="en-US" sz="18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Integer</a:t>
            </a:r>
          </a:p>
          <a:p>
            <a:pPr lvl="1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100</a:t>
            </a:r>
          </a:p>
          <a:p>
            <a:pPr lvl="1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1000</a:t>
            </a:r>
          </a:p>
          <a:p>
            <a:pPr lvl="1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10000</a:t>
            </a:r>
          </a:p>
          <a:p>
            <a:endParaRPr lang="en-US" sz="18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List (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a.k.a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Arrays)</a:t>
            </a:r>
          </a:p>
          <a:p>
            <a:pPr lvl="1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[object,’Hola’,’1001’,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config_file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]</a:t>
            </a:r>
          </a:p>
          <a:p>
            <a:endParaRPr lang="en-US" sz="22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Dictionary</a:t>
            </a:r>
          </a:p>
          <a:p>
            <a:pPr lvl="1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{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key1:value1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key2:value2}</a:t>
            </a:r>
          </a:p>
          <a:p>
            <a:endParaRPr lang="en-US" sz="22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JSON (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Javascript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 Object Notation)</a:t>
            </a:r>
          </a:p>
          <a:p>
            <a:pPr lvl="1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{'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first_name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': 'Eddie', 'titles': ['SE', 'Systems Engineer'], '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second_name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': '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Vedder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147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9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in Python 2.x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x = 6</a:t>
            </a:r>
          </a:p>
          <a:p>
            <a:pPr lvl="1"/>
            <a:r>
              <a:rPr lang="en-US" dirty="0" smtClean="0"/>
              <a:t>print x</a:t>
            </a:r>
          </a:p>
          <a:p>
            <a:pPr lvl="1"/>
            <a:r>
              <a:rPr lang="en-US" dirty="0" smtClean="0"/>
              <a:t>&gt;&gt;&gt; 6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dinner = "pizza</a:t>
            </a:r>
            <a:r>
              <a:rPr lang="mr-IN" dirty="0" smtClean="0"/>
              <a:t>"</a:t>
            </a:r>
            <a:endParaRPr lang="en-US" dirty="0" smtClean="0"/>
          </a:p>
          <a:p>
            <a:pPr lvl="1"/>
            <a:r>
              <a:rPr lang="en-US" dirty="0" smtClean="0"/>
              <a:t>print "I feel like %s tonight.  You?" % dinner</a:t>
            </a:r>
          </a:p>
          <a:p>
            <a:pPr lvl="1"/>
            <a:r>
              <a:rPr lang="en-US" dirty="0" smtClean="0"/>
              <a:t>&gt;&gt;&gt;I feel like pizza tonight.  You?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dinner = "Thai</a:t>
            </a:r>
            <a:r>
              <a:rPr lang="mr-IN" dirty="0" smtClean="0"/>
              <a:t>”</a:t>
            </a:r>
            <a:endParaRPr lang="en-US" dirty="0" smtClean="0"/>
          </a:p>
          <a:p>
            <a:pPr lvl="1"/>
            <a:r>
              <a:rPr lang="en-US" dirty="0"/>
              <a:t>print "I’m in the mood for " + dinner + " tonight</a:t>
            </a:r>
            <a:r>
              <a:rPr lang="en-US" dirty="0" smtClean="0"/>
              <a:t>.</a:t>
            </a:r>
            <a:r>
              <a:rPr lang="en-US" dirty="0"/>
              <a:t> " </a:t>
            </a:r>
            <a:endParaRPr lang="en-US" dirty="0" smtClean="0"/>
          </a:p>
          <a:p>
            <a:pPr lvl="1"/>
            <a:r>
              <a:rPr lang="en-US" dirty="0" smtClean="0"/>
              <a:t>&gt;&gt;&gt; I’m in the mood for Thai tonight.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2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in Python 3.x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629" y="1825625"/>
            <a:ext cx="11086171" cy="3805741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dirty="0" smtClean="0"/>
              <a:t>x = 6</a:t>
            </a:r>
          </a:p>
          <a:p>
            <a:pPr lvl="1"/>
            <a:r>
              <a:rPr lang="en-US" dirty="0" smtClean="0"/>
              <a:t>print (x)</a:t>
            </a:r>
          </a:p>
          <a:p>
            <a:pPr lvl="1"/>
            <a:r>
              <a:rPr lang="en-US" dirty="0" smtClean="0"/>
              <a:t>&gt;&gt;&gt; 6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john_dinner</a:t>
            </a:r>
            <a:r>
              <a:rPr lang="en-US" dirty="0" smtClean="0"/>
              <a:t> = "Pizza"</a:t>
            </a:r>
          </a:p>
          <a:p>
            <a:pPr lvl="1"/>
            <a:r>
              <a:rPr lang="en-US" dirty="0" smtClean="0"/>
              <a:t>print ("I’m in the mood for " + </a:t>
            </a:r>
            <a:r>
              <a:rPr lang="en-US" dirty="0" err="1" smtClean="0"/>
              <a:t>john_dinner</a:t>
            </a:r>
            <a:r>
              <a:rPr lang="en-US" dirty="0" smtClean="0"/>
              <a:t> + " tonight.")</a:t>
            </a:r>
          </a:p>
          <a:p>
            <a:pPr lvl="1"/>
            <a:r>
              <a:rPr lang="en-US" dirty="0" smtClean="0"/>
              <a:t>&gt;&gt;&gt;I’m in the mood for Pizza tonight.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stefano_dinner</a:t>
            </a:r>
            <a:r>
              <a:rPr lang="en-US" dirty="0" smtClean="0"/>
              <a:t> = "Thai"</a:t>
            </a:r>
          </a:p>
          <a:p>
            <a:pPr lvl="1"/>
            <a:r>
              <a:rPr lang="en-US" dirty="0"/>
              <a:t>print ("I’m in the mood for {} </a:t>
            </a:r>
            <a:r>
              <a:rPr lang="en-US" dirty="0" err="1"/>
              <a:t>tonight.".</a:t>
            </a:r>
            <a:r>
              <a:rPr lang="en-US" dirty="0" err="1" smtClean="0"/>
              <a:t>format</a:t>
            </a:r>
            <a:r>
              <a:rPr lang="en-US" dirty="0" smtClean="0"/>
              <a:t>(</a:t>
            </a:r>
            <a:r>
              <a:rPr lang="en-US" dirty="0" err="1" smtClean="0"/>
              <a:t>stefano_dinner</a:t>
            </a:r>
            <a:r>
              <a:rPr lang="en-US" dirty="0" smtClean="0"/>
              <a:t>))</a:t>
            </a:r>
          </a:p>
          <a:p>
            <a:pPr lvl="1"/>
            <a:r>
              <a:rPr lang="en-US" dirty="0" smtClean="0"/>
              <a:t>&gt;&gt;&gt;I’m in the mood for Thai tonight.</a:t>
            </a:r>
          </a:p>
          <a:p>
            <a:pPr lvl="1"/>
            <a:endParaRPr lang="en-US" dirty="0"/>
          </a:p>
          <a:p>
            <a:pPr lvl="1"/>
            <a:r>
              <a:rPr lang="en-US" sz="1900" b="1" dirty="0"/>
              <a:t>print ("I could eat {</a:t>
            </a:r>
            <a:r>
              <a:rPr lang="en-US" sz="1900" b="1" dirty="0" err="1"/>
              <a:t>john_dinner</a:t>
            </a:r>
            <a:r>
              <a:rPr lang="en-US" sz="1900" b="1" dirty="0"/>
              <a:t>} or {</a:t>
            </a:r>
            <a:r>
              <a:rPr lang="en-US" sz="1900" b="1" dirty="0" err="1"/>
              <a:t>stefano_dinner</a:t>
            </a:r>
            <a:r>
              <a:rPr lang="en-US" sz="1900" b="1" dirty="0"/>
              <a:t>} </a:t>
            </a:r>
            <a:r>
              <a:rPr lang="en-US" sz="1900" b="1" dirty="0" smtClean="0"/>
              <a:t>for dinner </a:t>
            </a:r>
            <a:r>
              <a:rPr lang="en-US" sz="1900" b="1" dirty="0" err="1" smtClean="0"/>
              <a:t>tonight</a:t>
            </a:r>
            <a:r>
              <a:rPr lang="en-US" sz="1900" b="1" dirty="0" err="1"/>
              <a:t>.".format</a:t>
            </a:r>
            <a:r>
              <a:rPr lang="en-US" sz="1900" b="1" dirty="0"/>
              <a:t>(</a:t>
            </a:r>
            <a:r>
              <a:rPr lang="en-US" sz="1900" b="1" dirty="0" err="1"/>
              <a:t>john_dinner</a:t>
            </a:r>
            <a:r>
              <a:rPr lang="en-US" sz="1900" b="1" dirty="0"/>
              <a:t>="Pizza",</a:t>
            </a:r>
            <a:r>
              <a:rPr lang="en-US" sz="1900" b="1" dirty="0" err="1"/>
              <a:t>stefano_dinner</a:t>
            </a:r>
            <a:r>
              <a:rPr lang="en-US" sz="1900" b="1" dirty="0"/>
              <a:t>="Thai</a:t>
            </a:r>
            <a:r>
              <a:rPr lang="en-US" sz="1900" b="1" dirty="0" smtClean="0"/>
              <a:t>"))</a:t>
            </a:r>
          </a:p>
          <a:p>
            <a:pPr lvl="1"/>
            <a:r>
              <a:rPr lang="en-US" sz="1900" dirty="0"/>
              <a:t>&gt;&gt;&gt; I could eat Pizza or Thai </a:t>
            </a:r>
            <a:r>
              <a:rPr lang="en-US" sz="1900" dirty="0" smtClean="0"/>
              <a:t>for dinner tonight</a:t>
            </a:r>
            <a:r>
              <a:rPr lang="en-US" sz="1900" dirty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0427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I have them code along with me on these slides or the previous slide when I share examples?</a:t>
            </a:r>
          </a:p>
          <a:p>
            <a:r>
              <a:rPr lang="en-US" dirty="0" smtClean="0"/>
              <a:t>Or</a:t>
            </a:r>
            <a:r>
              <a:rPr lang="en-US" dirty="0"/>
              <a:t> </a:t>
            </a:r>
            <a:r>
              <a:rPr lang="en-US" dirty="0" smtClean="0"/>
              <a:t>show a few freehand examples?</a:t>
            </a:r>
          </a:p>
        </p:txBody>
      </p:sp>
    </p:spTree>
    <p:extLst>
      <p:ext uri="{BB962C8B-B14F-4D97-AF65-F5344CB8AC3E}">
        <p14:creationId xmlns:p14="http://schemas.microsoft.com/office/powerpoint/2010/main" val="8381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Google says, “A </a:t>
            </a:r>
            <a:r>
              <a:rPr lang="en-US" dirty="0"/>
              <a:t>statement that controls the flow of execution depending on some condition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expression: </a:t>
            </a:r>
          </a:p>
          <a:p>
            <a:pPr marL="0" indent="0">
              <a:buNone/>
            </a:pPr>
            <a:r>
              <a:rPr lang="en-US" dirty="0" smtClean="0"/>
              <a:t>  statement(s) </a:t>
            </a:r>
          </a:p>
          <a:p>
            <a:pPr marL="0" indent="0">
              <a:buNone/>
            </a:pPr>
            <a:r>
              <a:rPr lang="en-US" dirty="0" smtClean="0"/>
              <a:t>if expression: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statement(s) </a:t>
            </a:r>
          </a:p>
          <a:p>
            <a:pPr marL="0" indent="0">
              <a:buNone/>
            </a:pPr>
            <a:r>
              <a:rPr lang="en-US" dirty="0" smtClean="0"/>
              <a:t>If expression: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statement(s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67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expression: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first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expression: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2nd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else: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and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1274</Words>
  <Application>Microsoft Macintosh PowerPoint</Application>
  <PresentationFormat>Widescreen</PresentationFormat>
  <Paragraphs>273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Mangal</vt:lpstr>
      <vt:lpstr>Wingdings</vt:lpstr>
      <vt:lpstr>Arial</vt:lpstr>
      <vt:lpstr>Office Theme</vt:lpstr>
      <vt:lpstr>Python 101</vt:lpstr>
      <vt:lpstr>Crash Course Agenda…..</vt:lpstr>
      <vt:lpstr>Data Types</vt:lpstr>
      <vt:lpstr>Examples….</vt:lpstr>
      <vt:lpstr>Printing in Python 2.x</vt:lpstr>
      <vt:lpstr>Printing in Python 3.x</vt:lpstr>
      <vt:lpstr>Examples….</vt:lpstr>
      <vt:lpstr>If Conditionals</vt:lpstr>
      <vt:lpstr>More if statements</vt:lpstr>
      <vt:lpstr>Examples</vt:lpstr>
      <vt:lpstr>Loops</vt:lpstr>
      <vt:lpstr>Examples</vt:lpstr>
      <vt:lpstr>Questions?</vt:lpstr>
      <vt:lpstr>Functions</vt:lpstr>
      <vt:lpstr>Examples</vt:lpstr>
      <vt:lpstr>Imports</vt:lpstr>
      <vt:lpstr>Examples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Pirrello (spirrell)</dc:creator>
  <cp:lastModifiedBy>Stefano Pirrello (spirrell)</cp:lastModifiedBy>
  <cp:revision>83</cp:revision>
  <dcterms:created xsi:type="dcterms:W3CDTF">2017-01-06T19:48:29Z</dcterms:created>
  <dcterms:modified xsi:type="dcterms:W3CDTF">2017-01-16T19:56:41Z</dcterms:modified>
</cp:coreProperties>
</file>