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73" r:id="rId4"/>
    <p:sldId id="274" r:id="rId5"/>
    <p:sldId id="275" r:id="rId6"/>
    <p:sldId id="268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65074"/>
  </p:normalViewPr>
  <p:slideViewPr>
    <p:cSldViewPr snapToGrid="0" snapToObjects="1">
      <p:cViewPr varScale="1">
        <p:scale>
          <a:sx n="74" d="100"/>
          <a:sy n="74" d="100"/>
        </p:scale>
        <p:origin x="2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A4D-97B3-D041-B703-DCACD425279E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87E3E-B2E0-8A4D-AB67-29BF6C02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9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6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4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5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2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1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0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6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9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5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0568-570F-8343-ACBF-596D6A57A3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Stefano Pirrello</a:t>
            </a:r>
          </a:p>
          <a:p>
            <a:r>
              <a:rPr lang="en-US" dirty="0" err="1" smtClean="0"/>
              <a:t>spirrell@cisco.com</a:t>
            </a:r>
            <a:endParaRPr lang="en-US" dirty="0" smtClean="0"/>
          </a:p>
          <a:p>
            <a:r>
              <a:rPr lang="en-US" dirty="0"/>
              <a:t>Systems Engineer GA/SC SLED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Google search says, “</a:t>
            </a:r>
            <a:r>
              <a:rPr lang="en-US" dirty="0"/>
              <a:t>The </a:t>
            </a:r>
            <a:r>
              <a:rPr lang="en-US" b="1" dirty="0"/>
              <a:t>purpose of </a:t>
            </a:r>
            <a:r>
              <a:rPr lang="en-US" b="1" dirty="0" err="1"/>
              <a:t>Git</a:t>
            </a:r>
            <a:r>
              <a:rPr lang="en-US" dirty="0"/>
              <a:t> is to manage a project, or a set of files, as they change over time</a:t>
            </a:r>
            <a:r>
              <a:rPr lang="en-US" dirty="0" smtClean="0"/>
              <a:t>.  </a:t>
            </a:r>
            <a:r>
              <a:rPr lang="en-US" b="1" dirty="0" err="1" smtClean="0"/>
              <a:t>Git</a:t>
            </a:r>
            <a:r>
              <a:rPr lang="en-US" dirty="0"/>
              <a:t> stores this information in a data structure called a repository. 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Versioning code as you make changes and rollback if the need arises</a:t>
            </a:r>
          </a:p>
          <a:p>
            <a:r>
              <a:rPr lang="en-US" dirty="0" smtClean="0"/>
              <a:t>Network configuration templates</a:t>
            </a:r>
          </a:p>
          <a:p>
            <a:r>
              <a:rPr lang="en-US" dirty="0" smtClean="0"/>
              <a:t>File </a:t>
            </a:r>
            <a:r>
              <a:rPr lang="en-US" dirty="0" smtClean="0"/>
              <a:t>restoration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*******It is wise to commit often as you make changes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54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 to </a:t>
            </a:r>
            <a:r>
              <a:rPr lang="en-US" dirty="0" smtClean="0">
                <a:hlinkClick r:id="rId3"/>
              </a:rPr>
              <a:t>https://github.com</a:t>
            </a:r>
            <a:r>
              <a:rPr lang="en-US" dirty="0" smtClean="0"/>
              <a:t> and create an account</a:t>
            </a:r>
          </a:p>
          <a:p>
            <a:r>
              <a:rPr lang="en-US" dirty="0" smtClean="0"/>
              <a:t>Start a project</a:t>
            </a:r>
            <a:r>
              <a:rPr lang="en-US" dirty="0"/>
              <a:t> </a:t>
            </a:r>
            <a:r>
              <a:rPr lang="en-US" dirty="0" smtClean="0"/>
              <a:t>and give it a name</a:t>
            </a:r>
          </a:p>
          <a:p>
            <a:r>
              <a:rPr lang="en-US" dirty="0" smtClean="0"/>
              <a:t>Public/Private</a:t>
            </a:r>
          </a:p>
          <a:p>
            <a:pPr lvl="1"/>
            <a:r>
              <a:rPr lang="en-US" dirty="0" smtClean="0"/>
              <a:t>Public everyone on the internet will have access for viewing and cloning</a:t>
            </a:r>
          </a:p>
          <a:p>
            <a:pPr lvl="1"/>
            <a:r>
              <a:rPr lang="en-US" dirty="0" smtClean="0"/>
              <a:t>Private, you can setup access for who you wish to grant access to your project</a:t>
            </a:r>
          </a:p>
          <a:p>
            <a:r>
              <a:rPr lang="en-US" dirty="0" smtClean="0"/>
              <a:t>Add python for .</a:t>
            </a:r>
            <a:r>
              <a:rPr lang="en-US" dirty="0" err="1" smtClean="0"/>
              <a:t>gitignore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3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On your laptop</a:t>
            </a:r>
          </a:p>
          <a:p>
            <a:r>
              <a:rPr lang="en-US" dirty="0" err="1"/>
              <a:t>git</a:t>
            </a:r>
            <a:r>
              <a:rPr lang="en-US" dirty="0"/>
              <a:t> remote add origin </a:t>
            </a:r>
            <a:r>
              <a:rPr lang="en-US" dirty="0">
                <a:hlinkClick r:id="rId3" invalidUrl="https://github.com/[username]/[repo].git"/>
              </a:rPr>
              <a:t>https://</a:t>
            </a:r>
            <a:r>
              <a:rPr lang="en-US" dirty="0" smtClean="0">
                <a:hlinkClick r:id="rId4" invalidUrl="https://github.com/[username]/[repo].git"/>
              </a:rPr>
              <a:t>github.com/[username]/[repo].git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remote </a:t>
            </a:r>
            <a:r>
              <a:rPr lang="mr-IN" dirty="0" smtClean="0"/>
              <a:t>–</a:t>
            </a:r>
            <a:r>
              <a:rPr lang="en-US" dirty="0" smtClean="0"/>
              <a:t>v to check we have the origin of the repo</a:t>
            </a:r>
          </a:p>
          <a:p>
            <a:r>
              <a:rPr lang="en-US" dirty="0" err="1"/>
              <a:t>git</a:t>
            </a:r>
            <a:r>
              <a:rPr lang="en-US" dirty="0"/>
              <a:t> pull origin </a:t>
            </a:r>
            <a:r>
              <a:rPr lang="en-US" dirty="0" smtClean="0"/>
              <a:t>master</a:t>
            </a:r>
          </a:p>
          <a:p>
            <a:r>
              <a:rPr lang="en-US" dirty="0" err="1"/>
              <a:t>git</a:t>
            </a:r>
            <a:r>
              <a:rPr lang="en-US" dirty="0"/>
              <a:t> push --set-upstream origin </a:t>
            </a:r>
            <a:r>
              <a:rPr lang="en-US" dirty="0" smtClean="0"/>
              <a:t>master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Read to start coding!!!!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516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Routine </a:t>
            </a:r>
            <a:r>
              <a:rPr lang="en-US" dirty="0" err="1" smtClean="0"/>
              <a:t>Git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make changes: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.</a:t>
            </a:r>
          </a:p>
          <a:p>
            <a:pPr lvl="2"/>
            <a:r>
              <a:rPr lang="en-US" dirty="0" smtClean="0"/>
              <a:t>Adds all files you wish to track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</a:t>
            </a:r>
            <a:r>
              <a:rPr lang="mr-IN" dirty="0" smtClean="0"/>
              <a:t>–</a:t>
            </a:r>
            <a:r>
              <a:rPr lang="en-US" dirty="0" smtClean="0"/>
              <a:t>m “Comments to describe your changes”</a:t>
            </a:r>
          </a:p>
          <a:p>
            <a:pPr lvl="2"/>
            <a:r>
              <a:rPr lang="en-US" dirty="0" smtClean="0"/>
              <a:t>Point of reference of when changes were made.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</a:t>
            </a:r>
          </a:p>
          <a:p>
            <a:pPr lvl="2"/>
            <a:r>
              <a:rPr lang="en-US" dirty="0" smtClean="0"/>
              <a:t>Push your changes to your upstream repo.  In our case it will be the project we created earlier in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0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deleted a file!!!!!  OMG!!!!!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750" y="2839244"/>
            <a:ext cx="3492500" cy="232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0664" y="1895634"/>
            <a:ext cx="4747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Never fear, </a:t>
            </a:r>
            <a:r>
              <a:rPr lang="en-US" sz="2400" dirty="0" err="1" smtClean="0"/>
              <a:t>Git</a:t>
            </a:r>
            <a:r>
              <a:rPr lang="en-US" sz="2400" dirty="0" smtClean="0"/>
              <a:t> always has your back.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05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back time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just ran a commit/push to your repo:</a:t>
            </a:r>
          </a:p>
          <a:p>
            <a:pPr lvl="1"/>
            <a:r>
              <a:rPr lang="en-US" dirty="0" err="1" smtClean="0"/>
              <a:t>git</a:t>
            </a:r>
            <a:r>
              <a:rPr lang="en-US" smtClean="0"/>
              <a:t> revert HEAD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2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220</Words>
  <Application>Microsoft Macintosh PowerPoint</Application>
  <PresentationFormat>Widescreen</PresentationFormat>
  <Paragraphs>44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Git 101</vt:lpstr>
      <vt:lpstr>Why use Git?</vt:lpstr>
      <vt:lpstr>Setup a Repo</vt:lpstr>
      <vt:lpstr>Git (continued)</vt:lpstr>
      <vt:lpstr>Routine Git tasks</vt:lpstr>
      <vt:lpstr>I deleted a file!!!!!  OMG!!!!!</vt:lpstr>
      <vt:lpstr>Turn back time with Git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Pirrello (spirrell)</dc:creator>
  <cp:lastModifiedBy>Stefano Pirrello (spirrell)</cp:lastModifiedBy>
  <cp:revision>96</cp:revision>
  <dcterms:created xsi:type="dcterms:W3CDTF">2017-01-06T19:48:29Z</dcterms:created>
  <dcterms:modified xsi:type="dcterms:W3CDTF">2017-01-17T03:14:50Z</dcterms:modified>
</cp:coreProperties>
</file>