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2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92" r:id="rId2"/>
    <p:sldMasterId id="2147483930" r:id="rId3"/>
    <p:sldMasterId id="2147483960" r:id="rId4"/>
  </p:sldMasterIdLst>
  <p:notesMasterIdLst>
    <p:notesMasterId r:id="rId17"/>
  </p:notesMasterIdLst>
  <p:sldIdLst>
    <p:sldId id="807" r:id="rId5"/>
    <p:sldId id="806" r:id="rId6"/>
    <p:sldId id="808" r:id="rId7"/>
    <p:sldId id="809" r:id="rId8"/>
    <p:sldId id="810" r:id="rId9"/>
    <p:sldId id="811" r:id="rId10"/>
    <p:sldId id="812" r:id="rId11"/>
    <p:sldId id="817" r:id="rId12"/>
    <p:sldId id="818" r:id="rId13"/>
    <p:sldId id="819" r:id="rId14"/>
    <p:sldId id="813" r:id="rId15"/>
    <p:sldId id="730" r:id="rId16"/>
  </p:sldIdLst>
  <p:sldSz cx="9144000" cy="5143500" type="screen16x9"/>
  <p:notesSz cx="7315200" cy="9601200"/>
  <p:defaultTextStyle>
    <a:defPPr>
      <a:defRPr lang="en-US"/>
    </a:defPPr>
    <a:lvl1pPr marL="0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2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4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6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48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10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72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33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96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E121FE-A790-0843-B4BF-6A0CF67849B7}">
          <p14:sldIdLst>
            <p14:sldId id="807"/>
            <p14:sldId id="806"/>
            <p14:sldId id="808"/>
            <p14:sldId id="809"/>
            <p14:sldId id="810"/>
            <p14:sldId id="811"/>
            <p14:sldId id="812"/>
            <p14:sldId id="817"/>
            <p14:sldId id="818"/>
            <p14:sldId id="819"/>
            <p14:sldId id="813"/>
            <p14:sldId id="7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256"/>
    <a:srgbClr val="5CA9DB"/>
    <a:srgbClr val="FFDA91"/>
    <a:srgbClr val="FFCC66"/>
    <a:srgbClr val="E65345"/>
    <a:srgbClr val="DCB01F"/>
    <a:srgbClr val="DCA816"/>
    <a:srgbClr val="DCB1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00" autoAdjust="0"/>
    <p:restoredTop sz="64381" autoAdjust="0"/>
  </p:normalViewPr>
  <p:slideViewPr>
    <p:cSldViewPr>
      <p:cViewPr varScale="1">
        <p:scale>
          <a:sx n="97" d="100"/>
          <a:sy n="97" d="100"/>
        </p:scale>
        <p:origin x="1248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0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D0825B8-2E6B-4079-8804-50AE45085881}" type="datetimeFigureOut">
              <a:rPr lang="en-US" smtClean="0"/>
              <a:t>1/17/17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A9F06F0-672C-491E-AA1F-70284F63E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57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2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24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86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48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10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72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33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96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test branch</a:t>
            </a:r>
          </a:p>
          <a:p>
            <a:endParaRPr lang="en-US" dirty="0" smtClean="0"/>
          </a:p>
          <a:p>
            <a:r>
              <a:rPr lang="en-US" dirty="0" smtClean="0"/>
              <a:t>Make changes</a:t>
            </a:r>
          </a:p>
          <a:p>
            <a:endParaRPr lang="en-US" dirty="0" smtClean="0"/>
          </a:p>
          <a:p>
            <a:r>
              <a:rPr lang="en-US" dirty="0" smtClean="0"/>
              <a:t>Merge </a:t>
            </a:r>
            <a:r>
              <a:rPr lang="en-US" smtClean="0"/>
              <a:t>into Master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F06F0-672C-491E-AA1F-70284F63EC6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tiff"/><Relationship Id="rId3" Type="http://schemas.openxmlformats.org/officeDocument/2006/relationships/image" Target="../media/image2.emf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21394" y="2108880"/>
            <a:ext cx="8301718" cy="64473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60446" y="3621057"/>
            <a:ext cx="8112126" cy="288131"/>
          </a:xfrm>
          <a:prstGeom prst="rect">
            <a:avLst/>
          </a:prstGeom>
        </p:spPr>
        <p:txBody>
          <a:bodyPr lIns="91300" tIns="45650" rIns="91300" bIns="4565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342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2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59870" y="3873718"/>
            <a:ext cx="8112650" cy="28813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51848" y="4453711"/>
            <a:ext cx="8112650" cy="28813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52589" y="2622506"/>
            <a:ext cx="8302625" cy="29900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  <a:lvl2pPr marL="304406" indent="0">
              <a:buNone/>
              <a:defRPr/>
            </a:lvl2pPr>
            <a:lvl3pPr marL="426846" indent="0">
              <a:buNone/>
              <a:defRPr/>
            </a:lvl3pPr>
            <a:lvl4pPr marL="516039" indent="0">
              <a:buNone/>
              <a:defRPr/>
            </a:lvl4pPr>
            <a:lvl5pPr marL="600446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67"/>
          <p:cNvGrpSpPr/>
          <p:nvPr userDrawn="1"/>
        </p:nvGrpSpPr>
        <p:grpSpPr>
          <a:xfrm>
            <a:off x="285208" y="307876"/>
            <a:ext cx="862739" cy="459830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74" name="Rectangle 73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359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59117" y="303064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1499" y="1200191"/>
            <a:ext cx="8659976" cy="3394075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285320" marR="0" indent="-285320" algn="l" defTabSz="4565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4565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32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90352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268"/>
            <a:ext cx="3008842" cy="871760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272"/>
            <a:ext cx="5111750" cy="4390057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80588"/>
            <a:ext cx="3008842" cy="3518297"/>
          </a:xfrm>
        </p:spPr>
        <p:txBody>
          <a:bodyPr/>
          <a:lstStyle>
            <a:lvl1pPr marL="0" indent="0">
              <a:buNone/>
              <a:defRPr sz="1000"/>
            </a:lvl1pPr>
            <a:lvl2pPr marL="310550" indent="0">
              <a:buNone/>
              <a:defRPr sz="800"/>
            </a:lvl2pPr>
            <a:lvl3pPr marL="621100" indent="0">
              <a:buNone/>
              <a:defRPr sz="700"/>
            </a:lvl3pPr>
            <a:lvl4pPr marL="931650" indent="0">
              <a:buNone/>
              <a:defRPr sz="600"/>
            </a:lvl4pPr>
            <a:lvl5pPr marL="1242200" indent="0">
              <a:buNone/>
              <a:defRPr sz="600"/>
            </a:lvl5pPr>
            <a:lvl6pPr marL="1552751" indent="0">
              <a:buNone/>
              <a:defRPr sz="600"/>
            </a:lvl6pPr>
            <a:lvl7pPr marL="1863300" indent="0">
              <a:buNone/>
              <a:defRPr sz="600"/>
            </a:lvl7pPr>
            <a:lvl8pPr marL="2173851" indent="0">
              <a:buNone/>
              <a:defRPr sz="600"/>
            </a:lvl8pPr>
            <a:lvl9pPr marL="248440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292626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17" y="3600901"/>
            <a:ext cx="5486400" cy="424160"/>
          </a:xfrm>
        </p:spPr>
        <p:txBody>
          <a:bodyPr anchor="b">
            <a:normAutofit/>
          </a:bodyPr>
          <a:lstStyle>
            <a:lvl1pPr algn="l">
              <a:defRPr sz="19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17" y="459882"/>
            <a:ext cx="5486400" cy="3086324"/>
          </a:xfrm>
        </p:spPr>
        <p:txBody>
          <a:bodyPr/>
          <a:lstStyle>
            <a:lvl1pPr marL="0" indent="0">
              <a:buNone/>
              <a:defRPr sz="2200"/>
            </a:lvl1pPr>
            <a:lvl2pPr marL="310550" indent="0">
              <a:buNone/>
              <a:defRPr sz="1900"/>
            </a:lvl2pPr>
            <a:lvl3pPr marL="621100" indent="0">
              <a:buNone/>
              <a:defRPr sz="1600"/>
            </a:lvl3pPr>
            <a:lvl4pPr marL="931650" indent="0">
              <a:buNone/>
              <a:defRPr sz="1400"/>
            </a:lvl4pPr>
            <a:lvl5pPr marL="1242200" indent="0">
              <a:buNone/>
              <a:defRPr sz="1400"/>
            </a:lvl5pPr>
            <a:lvl6pPr marL="1552751" indent="0">
              <a:buNone/>
              <a:defRPr sz="1400"/>
            </a:lvl6pPr>
            <a:lvl7pPr marL="1863300" indent="0">
              <a:buNone/>
              <a:defRPr sz="1400"/>
            </a:lvl7pPr>
            <a:lvl8pPr marL="2173851" indent="0">
              <a:buNone/>
              <a:defRPr sz="1400"/>
            </a:lvl8pPr>
            <a:lvl9pPr marL="2484400" indent="0">
              <a:buNone/>
              <a:defRPr sz="14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17" y="4025057"/>
            <a:ext cx="5486400" cy="603870"/>
          </a:xfrm>
        </p:spPr>
        <p:txBody>
          <a:bodyPr/>
          <a:lstStyle>
            <a:lvl1pPr marL="0" indent="0">
              <a:buNone/>
              <a:defRPr sz="1000"/>
            </a:lvl1pPr>
            <a:lvl2pPr marL="310550" indent="0">
              <a:buNone/>
              <a:defRPr sz="800"/>
            </a:lvl2pPr>
            <a:lvl3pPr marL="621100" indent="0">
              <a:buNone/>
              <a:defRPr sz="700"/>
            </a:lvl3pPr>
            <a:lvl4pPr marL="931650" indent="0">
              <a:buNone/>
              <a:defRPr sz="600"/>
            </a:lvl4pPr>
            <a:lvl5pPr marL="1242200" indent="0">
              <a:buNone/>
              <a:defRPr sz="600"/>
            </a:lvl5pPr>
            <a:lvl6pPr marL="1552751" indent="0">
              <a:buNone/>
              <a:defRPr sz="600"/>
            </a:lvl6pPr>
            <a:lvl7pPr marL="1863300" indent="0">
              <a:buNone/>
              <a:defRPr sz="600"/>
            </a:lvl7pPr>
            <a:lvl8pPr marL="2173851" indent="0">
              <a:buNone/>
              <a:defRPr sz="600"/>
            </a:lvl8pPr>
            <a:lvl9pPr marL="2484400" indent="0">
              <a:buNone/>
              <a:defRPr sz="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994955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174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504"/>
            <a:ext cx="2057400" cy="4387825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504"/>
            <a:ext cx="6070600" cy="4387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9771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444139" y="1917131"/>
            <a:ext cx="4325357" cy="1263041"/>
          </a:xfrm>
          <a:prstGeom prst="rect">
            <a:avLst/>
          </a:prstGeom>
          <a:noFill/>
        </p:spPr>
        <p:txBody>
          <a:bodyPr wrap="none" lIns="62105" tIns="31053" rIns="62105" bIns="31053" rtlCol="0">
            <a:spAutoFit/>
          </a:bodyPr>
          <a:lstStyle/>
          <a:p>
            <a:pPr defTabSz="878981"/>
            <a:r>
              <a:rPr lang="en-US" sz="7800" dirty="0">
                <a:solidFill>
                  <a:srgbClr val="3AAFC3"/>
                </a:solidFill>
                <a:latin typeface="Helvetica Neue UltraLight"/>
                <a:ea typeface="ＭＳ Ｐゴシック" charset="0"/>
                <a:cs typeface="Helvetica Neue UltraLight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89696069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op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2093" tIns="31047" rIns="62093" bIns="31047" rtlCol="0" anchor="ctr"/>
          <a:lstStyle/>
          <a:p>
            <a:pPr algn="ctr" defTabSz="878747"/>
            <a:endParaRPr lang="en-US" sz="17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3" y="1597300"/>
            <a:ext cx="7772400" cy="1102817"/>
          </a:xfrm>
        </p:spPr>
        <p:txBody>
          <a:bodyPr>
            <a:normAutofit/>
          </a:bodyPr>
          <a:lstStyle>
            <a:lvl1pPr algn="ctr">
              <a:defRPr sz="3700" b="0" i="0">
                <a:latin typeface="Helvetica Neue Thin"/>
                <a:cs typeface="Helvetica Neue Thin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429"/>
            <a:ext cx="6400800" cy="1314896"/>
          </a:xfrm>
        </p:spPr>
        <p:txBody>
          <a:bodyPr>
            <a:normAutofit/>
          </a:bodyPr>
          <a:lstStyle>
            <a:lvl1pPr marL="0" indent="0" algn="ctr">
              <a:buNone/>
              <a:defRPr sz="1700" b="0" i="0">
                <a:solidFill>
                  <a:schemeClr val="tx1"/>
                </a:solidFill>
                <a:latin typeface="Helvetica Neue Thin"/>
                <a:cs typeface="Helvetica Neue Thin"/>
              </a:defRPr>
            </a:lvl1pPr>
            <a:lvl2pPr marL="310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20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31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41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52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62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73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837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3" name="Isosceles Triangle 12"/>
          <p:cNvSpPr/>
          <p:nvPr userDrawn="1"/>
        </p:nvSpPr>
        <p:spPr>
          <a:xfrm rot="18882522">
            <a:off x="-1049289" y="-250829"/>
            <a:ext cx="3031586" cy="1520302"/>
          </a:xfrm>
          <a:prstGeom prst="triangle">
            <a:avLst/>
          </a:prstGeom>
          <a:solidFill>
            <a:srgbClr val="3AAF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2093" tIns="31047" rIns="62093" bIns="31047" rtlCol="0" anchor="ctr"/>
          <a:lstStyle/>
          <a:p>
            <a:pPr algn="ctr" defTabSz="878747"/>
            <a:endParaRPr lang="en-US" sz="17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94" y="5000015"/>
            <a:ext cx="1523217" cy="139645"/>
          </a:xfrm>
          <a:prstGeom prst="rect">
            <a:avLst/>
          </a:prstGeom>
          <a:noFill/>
        </p:spPr>
        <p:txBody>
          <a:bodyPr wrap="none" lIns="62093" tIns="31047" rIns="62093" bIns="31047" rtlCol="0">
            <a:spAutoFit/>
          </a:bodyPr>
          <a:lstStyle/>
          <a:p>
            <a:pPr defTabSz="878747"/>
            <a:r>
              <a:rPr lang="en-US" sz="5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 Neue Thin"/>
                <a:cs typeface="Helvetica Neue Thin"/>
              </a:rPr>
              <a:t>© 2015 Cisco and/or its affiliates. All rights reserved.</a:t>
            </a:r>
            <a:endParaRPr lang="en-US" sz="500" dirty="0">
              <a:solidFill>
                <a:prstClr val="black">
                  <a:lumMod val="50000"/>
                  <a:lumOff val="50000"/>
                </a:prstClr>
              </a:solidFill>
              <a:latin typeface="Helvetica Neue Thin"/>
              <a:cs typeface="Helvetica Neue Thin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748457" y="5000015"/>
            <a:ext cx="1318033" cy="139645"/>
          </a:xfrm>
          <a:prstGeom prst="rect">
            <a:avLst/>
          </a:prstGeom>
          <a:noFill/>
        </p:spPr>
        <p:txBody>
          <a:bodyPr wrap="none" lIns="62093" tIns="31047" rIns="62093" bIns="31047" rtlCol="0">
            <a:spAutoFit/>
          </a:bodyPr>
          <a:lstStyle/>
          <a:p>
            <a:pPr defTabSz="878747"/>
            <a:r>
              <a:rPr lang="en-US" sz="5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 Neue Thin"/>
                <a:cs typeface="Helvetica Neue Thin"/>
              </a:rPr>
              <a:t>Cisco Confidential – Redistribution Prohibited</a:t>
            </a:r>
            <a:endParaRPr lang="en-US" sz="500" dirty="0">
              <a:solidFill>
                <a:prstClr val="black">
                  <a:lumMod val="50000"/>
                  <a:lumOff val="50000"/>
                </a:prstClr>
              </a:solidFill>
              <a:latin typeface="Helvetica Neue Thin"/>
              <a:cs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125507535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3" y="5491"/>
            <a:ext cx="8229600" cy="427508"/>
          </a:xfrm>
          <a:prstGeom prst="rect">
            <a:avLst/>
          </a:prstGeom>
        </p:spPr>
        <p:txBody>
          <a:bodyPr vert="horz" lIns="62093" tIns="31047" rIns="62093" bIns="31047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4446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42" y="3305103"/>
            <a:ext cx="7772400" cy="1021333"/>
          </a:xfrm>
        </p:spPr>
        <p:txBody>
          <a:bodyPr anchor="t">
            <a:normAutofit/>
          </a:bodyPr>
          <a:lstStyle>
            <a:lvl1pPr algn="l">
              <a:defRPr sz="3000" b="0" i="0" cap="all">
                <a:latin typeface="Helvetica Neue Thin"/>
                <a:cs typeface="Helvetica Neue Thin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42" y="2179963"/>
            <a:ext cx="7772400" cy="1125141"/>
          </a:xfrm>
        </p:spPr>
        <p:txBody>
          <a:bodyPr anchor="b"/>
          <a:lstStyle>
            <a:lvl1pPr marL="0" indent="0">
              <a:buNone/>
              <a:defRPr sz="1400">
                <a:solidFill>
                  <a:srgbClr val="000000"/>
                </a:solidFill>
              </a:defRPr>
            </a:lvl1pPr>
            <a:lvl2pPr marL="31046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2093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314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4186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5233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6280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7326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48373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05584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10268"/>
            <a:ext cx="4064000" cy="4086448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2" y="710268"/>
            <a:ext cx="4064000" cy="4086448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0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5465" y="1249967"/>
            <a:ext cx="8582751" cy="3266034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280558" indent="-223508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07248" indent="-21557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746601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09860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081055" indent="-168025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59742" y="303064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9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8" y="637109"/>
            <a:ext cx="4040717" cy="48331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10467" indent="0">
              <a:buNone/>
              <a:defRPr sz="1400" b="1"/>
            </a:lvl2pPr>
            <a:lvl3pPr marL="620934" indent="0">
              <a:buNone/>
              <a:defRPr sz="1200" b="1"/>
            </a:lvl3pPr>
            <a:lvl4pPr marL="931400" indent="0">
              <a:buNone/>
              <a:defRPr sz="1100" b="1"/>
            </a:lvl4pPr>
            <a:lvl5pPr marL="1241866" indent="0">
              <a:buNone/>
              <a:defRPr sz="1100" b="1"/>
            </a:lvl5pPr>
            <a:lvl6pPr marL="1552334" indent="0">
              <a:buNone/>
              <a:defRPr sz="1100" b="1"/>
            </a:lvl6pPr>
            <a:lvl7pPr marL="1862801" indent="0">
              <a:buNone/>
              <a:defRPr sz="1100" b="1"/>
            </a:lvl7pPr>
            <a:lvl8pPr marL="2173268" indent="0">
              <a:buNone/>
              <a:defRPr sz="1100" b="1"/>
            </a:lvl8pPr>
            <a:lvl9pPr marL="2483734" indent="0">
              <a:buNone/>
              <a:defRPr sz="11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8" y="1126012"/>
            <a:ext cx="4040717" cy="3776219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637112"/>
            <a:ext cx="4041774" cy="49224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10467" indent="0">
              <a:buNone/>
              <a:defRPr sz="1400" b="1"/>
            </a:lvl2pPr>
            <a:lvl3pPr marL="620934" indent="0">
              <a:buNone/>
              <a:defRPr sz="1200" b="1"/>
            </a:lvl3pPr>
            <a:lvl4pPr marL="931400" indent="0">
              <a:buNone/>
              <a:defRPr sz="1100" b="1"/>
            </a:lvl4pPr>
            <a:lvl5pPr marL="1241866" indent="0">
              <a:buNone/>
              <a:defRPr sz="1100" b="1"/>
            </a:lvl5pPr>
            <a:lvl6pPr marL="1552334" indent="0">
              <a:buNone/>
              <a:defRPr sz="1100" b="1"/>
            </a:lvl6pPr>
            <a:lvl7pPr marL="1862801" indent="0">
              <a:buNone/>
              <a:defRPr sz="1100" b="1"/>
            </a:lvl7pPr>
            <a:lvl8pPr marL="2173268" indent="0">
              <a:buNone/>
              <a:defRPr sz="1100" b="1"/>
            </a:lvl8pPr>
            <a:lvl9pPr marL="2483734" indent="0">
              <a:buNone/>
              <a:defRPr sz="11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134942"/>
            <a:ext cx="4041774" cy="3776219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9356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8117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32466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271"/>
            <a:ext cx="3008842" cy="871760"/>
          </a:xfrm>
        </p:spPr>
        <p:txBody>
          <a:bodyPr anchor="b">
            <a:normAutofit/>
          </a:bodyPr>
          <a:lstStyle>
            <a:lvl1pPr algn="l">
              <a:defRPr sz="17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268"/>
            <a:ext cx="5111750" cy="439005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80590"/>
            <a:ext cx="3008842" cy="3518297"/>
          </a:xfrm>
        </p:spPr>
        <p:txBody>
          <a:bodyPr/>
          <a:lstStyle>
            <a:lvl1pPr marL="0" indent="0">
              <a:buNone/>
              <a:defRPr sz="1000"/>
            </a:lvl1pPr>
            <a:lvl2pPr marL="310467" indent="0">
              <a:buNone/>
              <a:defRPr sz="800"/>
            </a:lvl2pPr>
            <a:lvl3pPr marL="620934" indent="0">
              <a:buNone/>
              <a:defRPr sz="700"/>
            </a:lvl3pPr>
            <a:lvl4pPr marL="931400" indent="0">
              <a:buNone/>
              <a:defRPr sz="600"/>
            </a:lvl4pPr>
            <a:lvl5pPr marL="1241866" indent="0">
              <a:buNone/>
              <a:defRPr sz="600"/>
            </a:lvl5pPr>
            <a:lvl6pPr marL="1552334" indent="0">
              <a:buNone/>
              <a:defRPr sz="600"/>
            </a:lvl6pPr>
            <a:lvl7pPr marL="1862801" indent="0">
              <a:buNone/>
              <a:defRPr sz="600"/>
            </a:lvl7pPr>
            <a:lvl8pPr marL="2173268" indent="0">
              <a:buNone/>
              <a:defRPr sz="600"/>
            </a:lvl8pPr>
            <a:lvl9pPr marL="248373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456763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18" y="3600901"/>
            <a:ext cx="5486400" cy="424160"/>
          </a:xfrm>
        </p:spPr>
        <p:txBody>
          <a:bodyPr anchor="b">
            <a:normAutofit/>
          </a:bodyPr>
          <a:lstStyle>
            <a:lvl1pPr algn="l">
              <a:defRPr sz="19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18" y="459882"/>
            <a:ext cx="5486400" cy="3086324"/>
          </a:xfrm>
        </p:spPr>
        <p:txBody>
          <a:bodyPr/>
          <a:lstStyle>
            <a:lvl1pPr marL="0" indent="0">
              <a:buNone/>
              <a:defRPr sz="2200"/>
            </a:lvl1pPr>
            <a:lvl2pPr marL="310467" indent="0">
              <a:buNone/>
              <a:defRPr sz="1900"/>
            </a:lvl2pPr>
            <a:lvl3pPr marL="620934" indent="0">
              <a:buNone/>
              <a:defRPr sz="1700"/>
            </a:lvl3pPr>
            <a:lvl4pPr marL="931400" indent="0">
              <a:buNone/>
              <a:defRPr sz="1400"/>
            </a:lvl4pPr>
            <a:lvl5pPr marL="1241866" indent="0">
              <a:buNone/>
              <a:defRPr sz="1400"/>
            </a:lvl5pPr>
            <a:lvl6pPr marL="1552334" indent="0">
              <a:buNone/>
              <a:defRPr sz="1400"/>
            </a:lvl6pPr>
            <a:lvl7pPr marL="1862801" indent="0">
              <a:buNone/>
              <a:defRPr sz="1400"/>
            </a:lvl7pPr>
            <a:lvl8pPr marL="2173268" indent="0">
              <a:buNone/>
              <a:defRPr sz="1400"/>
            </a:lvl8pPr>
            <a:lvl9pPr marL="2483734" indent="0">
              <a:buNone/>
              <a:defRPr sz="14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18" y="4025060"/>
            <a:ext cx="5486400" cy="603871"/>
          </a:xfrm>
        </p:spPr>
        <p:txBody>
          <a:bodyPr/>
          <a:lstStyle>
            <a:lvl1pPr marL="0" indent="0">
              <a:buNone/>
              <a:defRPr sz="1000"/>
            </a:lvl1pPr>
            <a:lvl2pPr marL="310467" indent="0">
              <a:buNone/>
              <a:defRPr sz="800"/>
            </a:lvl2pPr>
            <a:lvl3pPr marL="620934" indent="0">
              <a:buNone/>
              <a:defRPr sz="700"/>
            </a:lvl3pPr>
            <a:lvl4pPr marL="931400" indent="0">
              <a:buNone/>
              <a:defRPr sz="600"/>
            </a:lvl4pPr>
            <a:lvl5pPr marL="1241866" indent="0">
              <a:buNone/>
              <a:defRPr sz="600"/>
            </a:lvl5pPr>
            <a:lvl6pPr marL="1552334" indent="0">
              <a:buNone/>
              <a:defRPr sz="600"/>
            </a:lvl6pPr>
            <a:lvl7pPr marL="1862801" indent="0">
              <a:buNone/>
              <a:defRPr sz="600"/>
            </a:lvl7pPr>
            <a:lvl8pPr marL="2173268" indent="0">
              <a:buNone/>
              <a:defRPr sz="600"/>
            </a:lvl8pPr>
            <a:lvl9pPr marL="2483734" indent="0">
              <a:buNone/>
              <a:defRPr sz="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835422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151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506"/>
            <a:ext cx="2057400" cy="4387825"/>
          </a:xfrm>
        </p:spPr>
        <p:txBody>
          <a:bodyPr vert="eaVert">
            <a:normAutofit/>
          </a:bodyPr>
          <a:lstStyle>
            <a:lvl1pPr>
              <a:defRPr sz="2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2" y="206506"/>
            <a:ext cx="6070600" cy="4387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2353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444140" y="1917132"/>
            <a:ext cx="4325327" cy="1263023"/>
          </a:xfrm>
          <a:prstGeom prst="rect">
            <a:avLst/>
          </a:prstGeom>
          <a:noFill/>
        </p:spPr>
        <p:txBody>
          <a:bodyPr wrap="none" lIns="62090" tIns="31044" rIns="62090" bIns="31044" rtlCol="0">
            <a:spAutoFit/>
          </a:bodyPr>
          <a:lstStyle/>
          <a:p>
            <a:pPr defTabSz="878747"/>
            <a:r>
              <a:rPr lang="en-US" sz="7800" dirty="0">
                <a:solidFill>
                  <a:srgbClr val="3AAFC3"/>
                </a:solidFill>
                <a:latin typeface="Helvetica Neue UltraLight"/>
                <a:cs typeface="Helvetica Neue UltraLight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830362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259742" y="303064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5457" y="1249967"/>
            <a:ext cx="4169632" cy="3266034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228270" indent="-17120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6510" indent="-21557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27709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798909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70095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40994" y="1249967"/>
            <a:ext cx="4169632" cy="3266034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228270" indent="-17120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6510" indent="-21557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27709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798909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70095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7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259742" y="303064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45457" y="1249967"/>
            <a:ext cx="4169632" cy="3266034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233031" indent="-17120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355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 slide that uses more content than the standard bullet slide will allow</a:t>
            </a:r>
          </a:p>
          <a:p>
            <a:pPr lvl="2"/>
            <a:r>
              <a:rPr lang="en-US" dirty="0" smtClean="0"/>
              <a:t>This is where all the second level information is</a:t>
            </a:r>
            <a:br>
              <a:rPr lang="en-US" dirty="0" smtClean="0"/>
            </a:br>
            <a:r>
              <a:rPr lang="en-US" dirty="0" smtClean="0"/>
              <a:t>placed if you choose to have an outline</a:t>
            </a:r>
          </a:p>
          <a:p>
            <a:pPr lvl="2"/>
            <a:r>
              <a:rPr lang="en-US" dirty="0" smtClean="0"/>
              <a:t>Here is another bullet point</a:t>
            </a:r>
          </a:p>
          <a:p>
            <a:r>
              <a:rPr lang="en-US" dirty="0" smtClean="0"/>
              <a:t>First level bullets are 14 point and</a:t>
            </a:r>
            <a:br>
              <a:rPr lang="en-US" dirty="0" smtClean="0"/>
            </a:br>
            <a:r>
              <a:rPr lang="en-US" dirty="0" smtClean="0"/>
              <a:t>use an actual bullet point</a:t>
            </a:r>
          </a:p>
          <a:p>
            <a:pPr lvl="2"/>
            <a:r>
              <a:rPr lang="en-US" dirty="0" smtClean="0"/>
              <a:t>Second level bullets are 12 points in size</a:t>
            </a:r>
          </a:p>
          <a:p>
            <a:pPr lvl="2"/>
            <a:r>
              <a:rPr lang="en-US" dirty="0" smtClean="0"/>
              <a:t>It’s important to keep consistency </a:t>
            </a:r>
          </a:p>
          <a:p>
            <a:r>
              <a:rPr lang="en-US" dirty="0" smtClean="0"/>
              <a:t>If you are using this type of slide in your presentation, you are probably creating</a:t>
            </a:r>
            <a:br>
              <a:rPr lang="en-US" dirty="0" smtClean="0"/>
            </a:br>
            <a:r>
              <a:rPr lang="en-US" dirty="0" smtClean="0"/>
              <a:t>a document that should be printed and</a:t>
            </a:r>
            <a:br>
              <a:rPr lang="en-US" dirty="0" smtClean="0"/>
            </a:br>
            <a:r>
              <a:rPr lang="en-US" dirty="0" smtClean="0"/>
              <a:t>passed out to your audience</a:t>
            </a:r>
          </a:p>
          <a:p>
            <a:endParaRPr lang="en-US" dirty="0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640994" y="1249967"/>
            <a:ext cx="4169632" cy="3266034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223508" indent="-17120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355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 slide that uses more content than the standard bullet slide will allow</a:t>
            </a:r>
          </a:p>
          <a:p>
            <a:pPr lvl="2"/>
            <a:r>
              <a:rPr lang="en-US" dirty="0" smtClean="0"/>
              <a:t>This is where all the second level information is</a:t>
            </a:r>
            <a:br>
              <a:rPr lang="en-US" dirty="0" smtClean="0"/>
            </a:br>
            <a:r>
              <a:rPr lang="en-US" dirty="0" smtClean="0"/>
              <a:t>placed if you choose to have an outline</a:t>
            </a:r>
          </a:p>
          <a:p>
            <a:pPr lvl="2"/>
            <a:r>
              <a:rPr lang="en-US" dirty="0" smtClean="0"/>
              <a:t>Here is another bullet point</a:t>
            </a:r>
          </a:p>
          <a:p>
            <a:r>
              <a:rPr lang="en-US" dirty="0" smtClean="0"/>
              <a:t>First level bullets are 14 point and</a:t>
            </a:r>
            <a:br>
              <a:rPr lang="en-US" dirty="0" smtClean="0"/>
            </a:br>
            <a:r>
              <a:rPr lang="en-US" dirty="0" smtClean="0"/>
              <a:t>use an actual bullet point</a:t>
            </a:r>
          </a:p>
          <a:p>
            <a:pPr lvl="2"/>
            <a:r>
              <a:rPr lang="en-US" dirty="0" smtClean="0"/>
              <a:t>Second level bullets are 12 points in size</a:t>
            </a:r>
          </a:p>
          <a:p>
            <a:pPr lvl="2"/>
            <a:r>
              <a:rPr lang="en-US" dirty="0" smtClean="0"/>
              <a:t>It’s important to keep consistency </a:t>
            </a:r>
          </a:p>
          <a:p>
            <a:r>
              <a:rPr lang="en-US" dirty="0" smtClean="0"/>
              <a:t>If you are using this type of slide in your presentation, you are probably creating</a:t>
            </a:r>
            <a:br>
              <a:rPr lang="en-US" dirty="0" smtClean="0"/>
            </a:br>
            <a:r>
              <a:rPr lang="en-US" dirty="0" smtClean="0"/>
              <a:t>a document that should be printed and</a:t>
            </a:r>
            <a:br>
              <a:rPr lang="en-US" dirty="0" smtClean="0"/>
            </a:br>
            <a:r>
              <a:rPr lang="en-US" dirty="0" smtClean="0"/>
              <a:t>passed out to your audience</a:t>
            </a:r>
          </a:p>
        </p:txBody>
      </p:sp>
    </p:spTree>
    <p:extLst>
      <p:ext uri="{BB962C8B-B14F-4D97-AF65-F5344CB8AC3E}">
        <p14:creationId xmlns:p14="http://schemas.microsoft.com/office/powerpoint/2010/main" val="218124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5143104" y="1229806"/>
            <a:ext cx="3623212" cy="3306356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00" tIns="45650" rIns="91300" bIns="45650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TT ExtraLigh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221224" y="1310807"/>
            <a:ext cx="3236976" cy="1830001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85622" indent="-85622" algn="l" defTabSz="684837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1500" kern="1200" dirty="0" smtClean="0">
                <a:gradFill>
                  <a:gsLst>
                    <a:gs pos="0">
                      <a:srgbClr val="272749"/>
                    </a:gs>
                    <a:gs pos="27000">
                      <a:srgbClr val="272749"/>
                    </a:gs>
                    <a:gs pos="100000">
                      <a:srgbClr val="B8E1D0"/>
                    </a:gs>
                    <a:gs pos="83000">
                      <a:srgbClr val="39BBB9"/>
                    </a:gs>
                  </a:gsLst>
                  <a:lin ang="3600000" scaled="0"/>
                </a:gradFill>
                <a:latin typeface="+mn-lt"/>
                <a:ea typeface="+mn-ea"/>
                <a:cs typeface="CiscoSans ExtraLight"/>
              </a:defRPr>
            </a:lvl1pPr>
            <a:lvl2pPr marL="85622" indent="-85622" algn="l" defTabSz="684837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85622" indent="-85622" algn="l" defTabSz="684837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85622" indent="-85622" algn="l" defTabSz="684837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85622" indent="-85622" algn="l" defTabSz="684837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“This is the sample pull quote.”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299816" y="3552444"/>
            <a:ext cx="3326071" cy="253746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dirty="0" smtClean="0"/>
              <a:t>Source Name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259741" y="302421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Pull Quote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45457" y="1249967"/>
            <a:ext cx="4169632" cy="3266034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233031" indent="-17120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4926" indent="-190214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</a:t>
            </a:r>
            <a:br>
              <a:rPr lang="en-US" dirty="0" smtClean="0"/>
            </a:br>
            <a:r>
              <a:rPr lang="en-US" dirty="0" smtClean="0"/>
              <a:t>slide with a pull quote</a:t>
            </a:r>
          </a:p>
          <a:p>
            <a:pPr lvl="1"/>
            <a:r>
              <a:rPr lang="en-US" dirty="0" smtClean="0"/>
              <a:t>This is where all the second level </a:t>
            </a:r>
            <a:br>
              <a:rPr lang="en-US" dirty="0" smtClean="0"/>
            </a:br>
            <a:r>
              <a:rPr lang="en-US" dirty="0" smtClean="0"/>
              <a:t>information goes</a:t>
            </a:r>
          </a:p>
          <a:p>
            <a:pPr lvl="1"/>
            <a:r>
              <a:rPr lang="en-US" dirty="0" smtClean="0"/>
              <a:t>This is another bullet point</a:t>
            </a:r>
          </a:p>
          <a:p>
            <a:r>
              <a:rPr lang="en-US" dirty="0" smtClean="0"/>
              <a:t>First level bullets are 16 points</a:t>
            </a:r>
            <a:br>
              <a:rPr lang="en-US" dirty="0" smtClean="0"/>
            </a:br>
            <a:r>
              <a:rPr lang="en-US" dirty="0" smtClean="0"/>
              <a:t>and use a bullet point</a:t>
            </a:r>
          </a:p>
          <a:p>
            <a:pPr lvl="1"/>
            <a:r>
              <a:rPr lang="en-US" dirty="0" smtClean="0"/>
              <a:t>Second level bullets are 14 points in size</a:t>
            </a:r>
          </a:p>
          <a:p>
            <a:pPr lvl="1"/>
            <a:r>
              <a:rPr lang="en-US" dirty="0" smtClean="0"/>
              <a:t>It’s important to keep consistency </a:t>
            </a:r>
          </a:p>
        </p:txBody>
      </p:sp>
    </p:spTree>
    <p:extLst>
      <p:ext uri="{BB962C8B-B14F-4D97-AF65-F5344CB8AC3E}">
        <p14:creationId xmlns:p14="http://schemas.microsoft.com/office/powerpoint/2010/main" val="158926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59742" y="303064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7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59742" y="303064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70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1786" y="302506"/>
            <a:ext cx="4005072" cy="628650"/>
          </a:xfrm>
          <a:prstGeom prst="rect">
            <a:avLst/>
          </a:prstGeom>
        </p:spPr>
        <p:txBody>
          <a:bodyPr vert="horz" lIns="61622" tIns="34247" rIns="61622" bIns="34247" rtlCol="0" anchor="t" anchorCtr="0">
            <a:noAutofit/>
          </a:bodyPr>
          <a:lstStyle>
            <a:lvl1pPr algn="l" defTabSz="68483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500" b="0" i="0" kern="1200" spc="-75" baseline="0" dirty="0" smtClean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51539" y="1200150"/>
            <a:ext cx="4005072" cy="3394710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75574" indent="-171216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200150"/>
            <a:ext cx="4005072" cy="3394710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75574" indent="-171216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822429" y="302506"/>
            <a:ext cx="4005072" cy="630936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0" marR="0" indent="0" algn="l" defTabSz="68483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500" b="0" i="0" kern="1200" spc="-75" baseline="0" dirty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68483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Right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00575" y="609642"/>
            <a:ext cx="0" cy="398525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16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19524" y="75438"/>
            <a:ext cx="2668457" cy="864108"/>
          </a:xfrm>
          <a:prstGeom prst="rect">
            <a:avLst/>
          </a:prstGeom>
        </p:spPr>
        <p:txBody>
          <a:bodyPr lIns="91300" tIns="45650" rIns="91300" bIns="45650" anchor="b" anchorCtr="0">
            <a:noAutofit/>
          </a:bodyPr>
          <a:lstStyle>
            <a:lvl1pPr marL="0" marR="0" indent="0" algn="l" defTabSz="68483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68483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3258417" y="75438"/>
            <a:ext cx="2599859" cy="864108"/>
          </a:xfrm>
          <a:prstGeom prst="rect">
            <a:avLst/>
          </a:prstGeom>
        </p:spPr>
        <p:txBody>
          <a:bodyPr lIns="91300" tIns="45650" rIns="91300" bIns="45650" anchor="b" anchorCtr="0">
            <a:noAutofit/>
          </a:bodyPr>
          <a:lstStyle>
            <a:lvl1pPr marL="0" marR="0" indent="0" algn="l" defTabSz="68483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68483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6272203" y="75438"/>
            <a:ext cx="2634158" cy="864108"/>
          </a:xfrm>
          <a:prstGeom prst="rect">
            <a:avLst/>
          </a:prstGeom>
        </p:spPr>
        <p:txBody>
          <a:bodyPr lIns="91300" tIns="45650" rIns="91300" bIns="45650" anchor="b" anchorCtr="0">
            <a:noAutofit/>
          </a:bodyPr>
          <a:lstStyle>
            <a:lvl1pPr marL="0" marR="0" indent="0" algn="l" defTabSz="68483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68483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19524" y="1201574"/>
            <a:ext cx="2668457" cy="3336008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223508" indent="-17120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02616" indent="-190214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69054" indent="-166438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745014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0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16192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9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691490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272203" y="1183948"/>
            <a:ext cx="2634158" cy="3336008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171223" indent="-171223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59460" indent="-215672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2228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745014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0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16192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9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691490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3258417" y="1201574"/>
            <a:ext cx="2599859" cy="3336008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171223" indent="-171223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43949" indent="-175943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13599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686362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0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854374" indent="-168025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9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691490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076575" y="609641"/>
            <a:ext cx="0" cy="398525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6067425" y="609641"/>
            <a:ext cx="0" cy="398525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23289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marL="0" indent="0" algn="l" defTabSz="602800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54841" y="940751"/>
            <a:ext cx="8168270" cy="2878673"/>
          </a:xfrm>
          <a:prstGeom prst="rect">
            <a:avLst/>
          </a:prstGeom>
        </p:spPr>
        <p:txBody>
          <a:bodyPr>
            <a:noAutofit/>
          </a:bodyPr>
          <a:lstStyle>
            <a:lvl1pPr marL="399455" indent="-399455" algn="l">
              <a:lnSpc>
                <a:spcPct val="90000"/>
              </a:lnSpc>
              <a:defRPr sz="6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9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21394" y="2108880"/>
            <a:ext cx="8301718" cy="64473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60446" y="3621057"/>
            <a:ext cx="8112126" cy="288131"/>
          </a:xfrm>
          <a:prstGeom prst="rect">
            <a:avLst/>
          </a:prstGeom>
        </p:spPr>
        <p:txBody>
          <a:bodyPr lIns="91300" tIns="45650" rIns="91300" bIns="4565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342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2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59870" y="3873718"/>
            <a:ext cx="8112650" cy="28813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51848" y="4453711"/>
            <a:ext cx="8112650" cy="28813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52589" y="2622506"/>
            <a:ext cx="8302625" cy="29900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  <a:lvl2pPr marL="304406" indent="0">
              <a:buNone/>
              <a:defRPr/>
            </a:lvl2pPr>
            <a:lvl3pPr marL="426846" indent="0">
              <a:buNone/>
              <a:defRPr/>
            </a:lvl3pPr>
            <a:lvl4pPr marL="516039" indent="0">
              <a:buNone/>
              <a:defRPr/>
            </a:lvl4pPr>
            <a:lvl5pPr marL="600446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73" name="Group 67"/>
          <p:cNvGrpSpPr/>
          <p:nvPr userDrawn="1"/>
        </p:nvGrpSpPr>
        <p:grpSpPr>
          <a:xfrm>
            <a:off x="285208" y="307876"/>
            <a:ext cx="862739" cy="459830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74" name="Rectangle 73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600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54841" y="940751"/>
            <a:ext cx="8168270" cy="2878673"/>
          </a:xfrm>
          <a:prstGeom prst="rect">
            <a:avLst/>
          </a:prstGeom>
        </p:spPr>
        <p:txBody>
          <a:bodyPr>
            <a:noAutofit/>
          </a:bodyPr>
          <a:lstStyle>
            <a:lvl1pPr marL="402616" indent="-402616" algn="l">
              <a:lnSpc>
                <a:spcPct val="90000"/>
              </a:lnSpc>
              <a:defRPr sz="6000" b="0" i="1" spc="0" baseline="0">
                <a:gradFill flip="none" rotWithShape="1">
                  <a:gsLst>
                    <a:gs pos="0">
                      <a:srgbClr val="272749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24014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marL="0" indent="0" algn="l" defTabSz="602800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6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23289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marL="0" indent="0" algn="l" defTabSz="602800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54841" y="940751"/>
            <a:ext cx="8168270" cy="2878673"/>
          </a:xfrm>
          <a:prstGeom prst="rect">
            <a:avLst/>
          </a:prstGeom>
        </p:spPr>
        <p:txBody>
          <a:bodyPr>
            <a:noAutofit/>
          </a:bodyPr>
          <a:lstStyle>
            <a:lvl1pPr marL="402616" indent="-402616" algn="l">
              <a:lnSpc>
                <a:spcPct val="90000"/>
              </a:lnSpc>
              <a:defRPr sz="6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7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23289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marL="0" indent="0" algn="l" defTabSz="602800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54841" y="940751"/>
            <a:ext cx="8168270" cy="2878673"/>
          </a:xfrm>
          <a:prstGeom prst="rect">
            <a:avLst/>
          </a:prstGeom>
        </p:spPr>
        <p:txBody>
          <a:bodyPr>
            <a:noAutofit/>
          </a:bodyPr>
          <a:lstStyle>
            <a:lvl1pPr marL="402616" indent="-402616" algn="l">
              <a:lnSpc>
                <a:spcPct val="90000"/>
              </a:lnSpc>
              <a:defRPr sz="6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3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_Solid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21394" y="940751"/>
            <a:ext cx="8301718" cy="2878673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23000" b="0" i="1" spc="0" baseline="0">
                <a:solidFill>
                  <a:srgbClr val="272749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8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marL="0" indent="0" algn="l" defTabSz="602800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3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_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21394" y="940751"/>
            <a:ext cx="8301718" cy="2878673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23000" b="0" i="1" spc="0" baseline="0">
                <a:gradFill flip="none" rotWithShape="1">
                  <a:gsLst>
                    <a:gs pos="0">
                      <a:schemeClr val="tx2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8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marL="0" indent="0" algn="l" defTabSz="602800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1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tement_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21394" y="940751"/>
            <a:ext cx="8301718" cy="2878673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23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8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marL="0" indent="0" algn="l" defTabSz="602800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21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45458" y="705553"/>
            <a:ext cx="8301718" cy="2436518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4500" b="0" i="0" spc="0" baseline="0">
                <a:gradFill>
                  <a:gsLst>
                    <a:gs pos="29000">
                      <a:srgbClr val="233754"/>
                    </a:gs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45458" y="705553"/>
            <a:ext cx="8301718" cy="2436518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45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725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245458" y="705553"/>
            <a:ext cx="8301718" cy="2436518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45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37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53765" y="1439073"/>
            <a:ext cx="4117446" cy="2265389"/>
          </a:xfrm>
        </p:spPr>
        <p:txBody>
          <a:bodyPr vert="horz" lIns="61625" tIns="34250" rIns="61625" bIns="34250" rtlCol="0" anchor="ctr" anchorCtr="0">
            <a:noAutofit/>
          </a:bodyPr>
          <a:lstStyle>
            <a:lvl1pPr marL="0" indent="0" algn="l" defTabSz="684867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500" b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20" y="654518"/>
            <a:ext cx="3895344" cy="3840480"/>
          </a:xfrm>
          <a:prstGeom prst="rect">
            <a:avLst/>
          </a:prstGeom>
        </p:spPr>
        <p:txBody>
          <a:bodyPr lIns="91300" tIns="45650" rIns="91300" bIns="45650" anchor="ctr" anchorCtr="0">
            <a:noAutofit/>
          </a:bodyPr>
          <a:lstStyle>
            <a:lvl1pPr marL="0" indent="0">
              <a:buFontTx/>
              <a:buNone/>
              <a:defRPr sz="1600" baseline="0">
                <a:solidFill>
                  <a:schemeClr val="tx2"/>
                </a:solidFill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00575" y="609642"/>
            <a:ext cx="0" cy="398525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1283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21394" y="2108880"/>
            <a:ext cx="8301718" cy="64473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60446" y="3621057"/>
            <a:ext cx="8112126" cy="288131"/>
          </a:xfrm>
          <a:prstGeom prst="rect">
            <a:avLst/>
          </a:prstGeom>
        </p:spPr>
        <p:txBody>
          <a:bodyPr lIns="91300" tIns="45650" rIns="91300" bIns="4565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342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2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59870" y="3873718"/>
            <a:ext cx="8112650" cy="28813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51848" y="4453711"/>
            <a:ext cx="8112650" cy="28813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52589" y="2622506"/>
            <a:ext cx="8302625" cy="29900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  <a:lvl2pPr marL="304406" indent="0">
              <a:buNone/>
              <a:defRPr/>
            </a:lvl2pPr>
            <a:lvl3pPr marL="426846" indent="0">
              <a:buNone/>
              <a:defRPr/>
            </a:lvl3pPr>
            <a:lvl4pPr marL="516039" indent="0">
              <a:buNone/>
              <a:defRPr/>
            </a:lvl4pPr>
            <a:lvl5pPr marL="600446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67"/>
          <p:cNvGrpSpPr/>
          <p:nvPr userDrawn="1"/>
        </p:nvGrpSpPr>
        <p:grpSpPr>
          <a:xfrm>
            <a:off x="285208" y="307876"/>
            <a:ext cx="862739" cy="459830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74" name="Rectangle 73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222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59575" y="302421"/>
            <a:ext cx="8631329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369888" y="1187452"/>
            <a:ext cx="8450262" cy="3043238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0" indent="0" algn="ctr">
              <a:buNone/>
              <a:defRPr sz="200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8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algn="l" defTabSz="602800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8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59596" y="302421"/>
            <a:ext cx="8615217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369936" y="1187452"/>
            <a:ext cx="8450261" cy="3043238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8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marL="0" indent="0" algn="l" defTabSz="602800">
              <a:lnSpc>
                <a:spcPct val="100000"/>
              </a:lnSpc>
              <a:spcBef>
                <a:spcPct val="50000"/>
              </a:spcBef>
              <a:buNone/>
              <a:defRPr lang="en-US" sz="1600" b="0" i="0" kern="1200" dirty="0" smtClean="0">
                <a:solidFill>
                  <a:srgbClr val="FFFFFF"/>
                </a:solidFill>
                <a:latin typeface="+mj-lt"/>
                <a:ea typeface="+mn-ea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15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5730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algn="l" defTabSz="602800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59595" y="302421"/>
            <a:ext cx="8632053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369888" y="1187452"/>
            <a:ext cx="8450262" cy="3043238"/>
          </a:xfrm>
          <a:prstGeom prst="rect">
            <a:avLst/>
          </a:prstGeom>
        </p:spPr>
        <p:txBody>
          <a:bodyPr vert="horz" lIns="91300" tIns="45650" rIns="91300" bIns="4565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2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369888" y="1187452"/>
            <a:ext cx="8450262" cy="3043238"/>
          </a:xfrm>
          <a:prstGeom prst="rect">
            <a:avLst/>
          </a:prstGeom>
        </p:spPr>
        <p:txBody>
          <a:bodyPr vert="horz" lIns="91300" tIns="45650" rIns="91300" bIns="45650">
            <a:noAutofit/>
          </a:bodyPr>
          <a:lstStyle>
            <a:lvl1pPr marL="0" indent="0" algn="ctr">
              <a:buNone/>
              <a:defRPr sz="2000" b="0" i="0">
                <a:solidFill>
                  <a:srgbClr val="FFFFFF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259557" y="302421"/>
            <a:ext cx="8615940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5730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algn="l" defTabSz="602800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FFFFFF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831328" y="4932198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63144" y="4929123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92091" y="4916691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0038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59558" y="302421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5355" y="1169322"/>
            <a:ext cx="4265612" cy="3220908"/>
          </a:xfrm>
          <a:prstGeom prst="rect">
            <a:avLst/>
          </a:prstGeom>
        </p:spPr>
        <p:txBody>
          <a:bodyPr lIns="91300" tIns="45650" rIns="91300" bIns="4565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4786126" y="1169325"/>
            <a:ext cx="4016375" cy="3219450"/>
          </a:xfrm>
          <a:prstGeom prst="rect">
            <a:avLst/>
          </a:prstGeom>
        </p:spPr>
        <p:txBody>
          <a:bodyPr vert="horz" lIns="91300" tIns="45650" rIns="91300" bIns="45650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4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Chart and text_Gradient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5355" y="1169322"/>
            <a:ext cx="4265612" cy="3220908"/>
          </a:xfrm>
          <a:prstGeom prst="rect">
            <a:avLst/>
          </a:prstGeom>
        </p:spPr>
        <p:txBody>
          <a:bodyPr lIns="91300" tIns="45650" rIns="91300" bIns="4565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22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4786126" y="1169325"/>
            <a:ext cx="4016375" cy="3219450"/>
          </a:xfrm>
          <a:prstGeom prst="rect">
            <a:avLst/>
          </a:prstGeom>
        </p:spPr>
        <p:txBody>
          <a:bodyPr vert="horz" lIns="91300" tIns="45650" rIns="91300" bIns="45650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58679" y="302421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30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13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58466" y="303064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5355" y="1169322"/>
            <a:ext cx="4265612" cy="3220908"/>
          </a:xfrm>
          <a:prstGeom prst="rect">
            <a:avLst/>
          </a:prstGeom>
        </p:spPr>
        <p:txBody>
          <a:bodyPr lIns="91300" tIns="45650" rIns="91300" bIns="4565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4787328" y="1169325"/>
            <a:ext cx="4015167" cy="3221261"/>
          </a:xfrm>
          <a:prstGeom prst="rect">
            <a:avLst/>
          </a:prstGeom>
        </p:spPr>
        <p:txBody>
          <a:bodyPr vert="horz" lIns="91300" tIns="45650" rIns="91300" bIns="4565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1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4787328" y="1169325"/>
            <a:ext cx="4015167" cy="3221261"/>
          </a:xfrm>
          <a:prstGeom prst="rect">
            <a:avLst/>
          </a:prstGeom>
        </p:spPr>
        <p:txBody>
          <a:bodyPr vert="horz" lIns="91300" tIns="45650" rIns="91300" bIns="45650"/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5355" y="1169322"/>
            <a:ext cx="4265612" cy="3220908"/>
          </a:xfrm>
          <a:prstGeom prst="rect">
            <a:avLst/>
          </a:prstGeom>
        </p:spPr>
        <p:txBody>
          <a:bodyPr lIns="91300" tIns="45650" rIns="91300" bIns="45650" anchor="ctr" anchorCtr="0"/>
          <a:lstStyle>
            <a:lvl1pPr marL="0" indent="0">
              <a:buNone/>
              <a:defRPr sz="24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258679" y="302421"/>
            <a:ext cx="8659976" cy="728782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110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9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4778534" y="1169325"/>
            <a:ext cx="4015167" cy="3221261"/>
          </a:xfrm>
          <a:prstGeom prst="rect">
            <a:avLst/>
          </a:prstGeom>
        </p:spPr>
        <p:txBody>
          <a:bodyPr vert="horz" lIns="91300" tIns="45650" rIns="91300" bIns="4565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5355" y="1169322"/>
            <a:ext cx="4265612" cy="3220908"/>
          </a:xfrm>
          <a:prstGeom prst="rect">
            <a:avLst/>
          </a:prstGeom>
        </p:spPr>
        <p:txBody>
          <a:bodyPr lIns="91300" tIns="45650" rIns="91300" bIns="4565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261940" y="304800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9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3668713" y="233366"/>
            <a:ext cx="3268136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1" tIns="34247" rIns="68481" bIns="34247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9028" y="233366"/>
            <a:ext cx="326786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481" tIns="34247" rIns="68481" bIns="34247" rtlCol="0" anchor="ctr" anchorCtr="0">
            <a:normAutofit/>
          </a:bodyPr>
          <a:lstStyle>
            <a:lvl1pPr marL="0" indent="0" algn="ctr" defTabSz="68483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233366"/>
            <a:ext cx="3287736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1" tIns="34247" rIns="68481" bIns="34247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62" y="233366"/>
            <a:ext cx="330200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481" tIns="34247" rIns="68481" bIns="34247" rtlCol="0" anchor="ctr" anchorCtr="0">
            <a:normAutofit/>
          </a:bodyPr>
          <a:lstStyle>
            <a:lvl1pPr marL="0" indent="0" algn="ctr" defTabSz="68483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979833" y="233363"/>
            <a:ext cx="1838730" cy="98107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1" tIns="34247" rIns="68481" bIns="34247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6979833" y="233363"/>
            <a:ext cx="1838730" cy="98107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481" tIns="34247" rIns="68481" bIns="34247" rtlCol="0" anchor="ctr" anchorCtr="0">
            <a:normAutofit/>
          </a:bodyPr>
          <a:lstStyle>
            <a:lvl1pPr marL="0" indent="0" algn="ctr" defTabSz="68483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5013" y="2271758"/>
            <a:ext cx="2523161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1" tIns="34247" rIns="68481" bIns="34247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2271758"/>
            <a:ext cx="2537420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481" tIns="34247" rIns="68481" bIns="34247" rtlCol="0" anchor="ctr" anchorCtr="0">
            <a:normAutofit/>
          </a:bodyPr>
          <a:lstStyle>
            <a:lvl1pPr marL="0" indent="0" algn="ctr" defTabSz="68483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2271758"/>
            <a:ext cx="4025374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1" tIns="34247" rIns="68481" bIns="34247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6" y="2271758"/>
            <a:ext cx="4028516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481" tIns="34247" rIns="68481" bIns="34247" rtlCol="0" anchor="ctr" anchorCtr="0">
            <a:normAutofit/>
          </a:bodyPr>
          <a:lstStyle>
            <a:lvl1pPr marL="0" indent="0" algn="ctr" defTabSz="68483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979833" y="1262789"/>
            <a:ext cx="1838730" cy="258161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1" tIns="34247" rIns="68481" bIns="34247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6979833" y="1257301"/>
            <a:ext cx="1838730" cy="258705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481" tIns="34247" rIns="68481" bIns="34247" rtlCol="0" anchor="ctr" anchorCtr="0">
            <a:normAutofit/>
          </a:bodyPr>
          <a:lstStyle>
            <a:lvl1pPr marL="0" indent="0" algn="ctr" defTabSz="68483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979833" y="3887223"/>
            <a:ext cx="1838730" cy="9786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1" tIns="34247" rIns="68481" bIns="34247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6979833" y="3887223"/>
            <a:ext cx="1838730" cy="9786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481" tIns="34247" rIns="68481" bIns="34247" rtlCol="0" anchor="ctr" anchorCtr="0">
            <a:normAutofit/>
          </a:bodyPr>
          <a:lstStyle>
            <a:lvl1pPr marL="0" indent="0" algn="ctr" defTabSz="68483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 userDrawn="1"/>
        </p:nvSpPr>
        <p:spPr bwMode="ltGray">
          <a:xfrm>
            <a:off x="7831328" y="4932198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63144" y="4929123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9" name="Rectangle 4"/>
          <p:cNvSpPr>
            <a:spLocks noChangeArrowheads="1"/>
          </p:cNvSpPr>
          <p:nvPr userDrawn="1"/>
        </p:nvSpPr>
        <p:spPr bwMode="ltGray">
          <a:xfrm>
            <a:off x="292091" y="4916691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09384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21394" y="2108880"/>
            <a:ext cx="8301718" cy="64473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2425" y="3621057"/>
            <a:ext cx="8112126" cy="288131"/>
          </a:xfrm>
          <a:prstGeom prst="rect">
            <a:avLst/>
          </a:prstGeom>
        </p:spPr>
        <p:txBody>
          <a:bodyPr lIns="91300" tIns="45650" rIns="91300" bIns="4565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342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2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251848" y="3873718"/>
            <a:ext cx="8112650" cy="28813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251848" y="4453711"/>
            <a:ext cx="8112650" cy="28813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52589" y="2622506"/>
            <a:ext cx="8302625" cy="29900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  <a:lvl2pPr marL="304406" indent="0">
              <a:buNone/>
              <a:defRPr/>
            </a:lvl2pPr>
            <a:lvl3pPr marL="426846" indent="0">
              <a:buNone/>
              <a:defRPr/>
            </a:lvl3pPr>
            <a:lvl4pPr marL="516039" indent="0">
              <a:buNone/>
              <a:defRPr/>
            </a:lvl4pPr>
            <a:lvl5pPr marL="600446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 userDrawn="1"/>
        </p:nvGrpSpPr>
        <p:grpSpPr>
          <a:xfrm>
            <a:off x="285208" y="307876"/>
            <a:ext cx="862739" cy="459830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7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891875" y="596646"/>
            <a:ext cx="5349240" cy="30038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4" tIns="34250" rIns="68484" bIns="34250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TT ExtraLight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5" y="3595766"/>
            <a:ext cx="5347552" cy="747279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4" tIns="34250" rIns="68484" bIns="34250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TT ExtraLigh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900240" y="596646"/>
            <a:ext cx="5329238" cy="30038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lIns="91300" tIns="45650" rIns="91300" bIns="45650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3" y="3655079"/>
            <a:ext cx="5074070" cy="628650"/>
          </a:xfrm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63139" y="4912347"/>
            <a:ext cx="218232" cy="154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6" tIns="30755" rIns="61496" bIns="30755" anchor="b">
            <a:spAutoFit/>
          </a:bodyPr>
          <a:lstStyle/>
          <a:p>
            <a:pPr algn="r" defTabSz="609957"/>
            <a:fld id="{DFCF27A5-1A5B-48D3-A060-2758FFBB1ADD}" type="slidenum">
              <a:rPr lang="en-US" sz="600">
                <a:solidFill>
                  <a:srgbClr val="272848"/>
                </a:solidFill>
              </a:rPr>
              <a:pPr algn="r" defTabSz="609957"/>
              <a:t>‹#›</a:t>
            </a:fld>
            <a:endParaRPr lang="en-US" sz="600" dirty="0">
              <a:solidFill>
                <a:srgbClr val="272848"/>
              </a:solidFill>
            </a:endParaRPr>
          </a:p>
        </p:txBody>
      </p:sp>
      <p:sp>
        <p:nvSpPr>
          <p:cNvPr id="15" name="Rectangle 5"/>
          <p:cNvSpPr>
            <a:spLocks noChangeArrowheads="1"/>
          </p:cNvSpPr>
          <p:nvPr userDrawn="1"/>
        </p:nvSpPr>
        <p:spPr bwMode="ltGray">
          <a:xfrm>
            <a:off x="7831328" y="4932198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6" name="Rectangle 7"/>
          <p:cNvSpPr>
            <a:spLocks noChangeArrowheads="1"/>
          </p:cNvSpPr>
          <p:nvPr userDrawn="1"/>
        </p:nvSpPr>
        <p:spPr bwMode="ltGray">
          <a:xfrm>
            <a:off x="8663144" y="4929123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4" name="Rectangle 4"/>
          <p:cNvSpPr>
            <a:spLocks noChangeArrowheads="1"/>
          </p:cNvSpPr>
          <p:nvPr userDrawn="1"/>
        </p:nvSpPr>
        <p:spPr bwMode="ltGray">
          <a:xfrm>
            <a:off x="292091" y="4916691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93089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338329" y="233172"/>
            <a:ext cx="3273552" cy="184480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4" tIns="34250" rIns="68484" bIns="34250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TT ExtraLigh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338329" y="233172"/>
            <a:ext cx="3273552" cy="184480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484" tIns="34250" rIns="68484" bIns="34250" rtlCol="0" anchor="ctr" anchorCtr="0">
            <a:normAutofit/>
          </a:bodyPr>
          <a:lstStyle>
            <a:lvl1pPr marL="0" indent="0" algn="ctr" defTabSz="68486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38094" y="2571750"/>
            <a:ext cx="7009298" cy="1066446"/>
          </a:xfrm>
        </p:spPr>
        <p:txBody>
          <a:bodyPr anchor="t">
            <a:noAutofit/>
          </a:bodyPr>
          <a:lstStyle>
            <a:lvl1pPr marL="0" marR="0" indent="0" algn="l" defTabSz="68486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92090" y="4916724"/>
            <a:ext cx="3420515" cy="154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6" tIns="30755" rIns="61496" bIns="30755" anchor="b" anchorCtr="0">
            <a:spAutoFit/>
          </a:bodyPr>
          <a:lstStyle/>
          <a:p>
            <a:pPr defTabSz="609957"/>
            <a:r>
              <a:rPr lang="en-US" sz="600" dirty="0">
                <a:solidFill>
                  <a:srgbClr val="272848"/>
                </a:solidFill>
                <a:latin typeface="CiscoSansTT ExtraLight"/>
              </a:rPr>
              <a:t>© 2013  Cisco and/or its affiliates. All rights reserved.</a:t>
            </a: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63139" y="4912347"/>
            <a:ext cx="218232" cy="154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6" tIns="30755" rIns="61496" bIns="30755" anchor="b">
            <a:spAutoFit/>
          </a:bodyPr>
          <a:lstStyle/>
          <a:p>
            <a:pPr algn="r" defTabSz="609957"/>
            <a:fld id="{DFCF27A5-1A5B-48D3-A060-2758FFBB1ADD}" type="slidenum">
              <a:rPr lang="en-US" sz="600">
                <a:solidFill>
                  <a:srgbClr val="272848"/>
                </a:solidFill>
              </a:rPr>
              <a:pPr algn="r" defTabSz="609957"/>
              <a:t>‹#›</a:t>
            </a:fld>
            <a:endParaRPr lang="en-US" sz="600" dirty="0">
              <a:solidFill>
                <a:srgbClr val="272848"/>
              </a:solidFill>
            </a:endParaRPr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ltGray">
          <a:xfrm>
            <a:off x="7831328" y="4932198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ltGray">
          <a:xfrm>
            <a:off x="8663144" y="4929123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1" name="Rectangle 4"/>
          <p:cNvSpPr>
            <a:spLocks noChangeArrowheads="1"/>
          </p:cNvSpPr>
          <p:nvPr userDrawn="1"/>
        </p:nvSpPr>
        <p:spPr bwMode="ltGray">
          <a:xfrm>
            <a:off x="292091" y="4916691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799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992624" y="644652"/>
            <a:ext cx="3630168" cy="37719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4" tIns="34250" rIns="68484" bIns="34250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TT ExtraLigh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992624" y="644652"/>
            <a:ext cx="3630168" cy="37719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lIns="91300" tIns="45650" rIns="91300" bIns="45650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54870" y="546774"/>
            <a:ext cx="4349918" cy="813985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25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65714" y="4916724"/>
            <a:ext cx="3420515" cy="154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6" tIns="30755" rIns="61496" bIns="30755" anchor="b" anchorCtr="0">
            <a:spAutoFit/>
          </a:bodyPr>
          <a:lstStyle/>
          <a:p>
            <a:pPr defTabSz="609957"/>
            <a:r>
              <a:rPr lang="en-US" sz="600" dirty="0">
                <a:solidFill>
                  <a:srgbClr val="272848"/>
                </a:solidFill>
              </a:rPr>
              <a:t>© 2013  Cisco and/or its affiliates. All rights reserved.</a:t>
            </a: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63139" y="4912347"/>
            <a:ext cx="218232" cy="154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6" tIns="30755" rIns="61496" bIns="30755" anchor="b">
            <a:spAutoFit/>
          </a:bodyPr>
          <a:lstStyle/>
          <a:p>
            <a:pPr algn="r" defTabSz="609957"/>
            <a:fld id="{DFCF27A5-1A5B-48D3-A060-2758FFBB1ADD}" type="slidenum">
              <a:rPr lang="en-US" sz="600">
                <a:solidFill>
                  <a:srgbClr val="272848"/>
                </a:solidFill>
              </a:rPr>
              <a:pPr algn="r" defTabSz="609957"/>
              <a:t>‹#›</a:t>
            </a:fld>
            <a:endParaRPr lang="en-US" sz="600" dirty="0">
              <a:solidFill>
                <a:srgbClr val="272848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831328" y="4932198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63144" y="4929123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4" name="Rectangle 4"/>
          <p:cNvSpPr>
            <a:spLocks noChangeArrowheads="1"/>
          </p:cNvSpPr>
          <p:nvPr userDrawn="1"/>
        </p:nvSpPr>
        <p:spPr bwMode="ltGray">
          <a:xfrm>
            <a:off x="292091" y="4916691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05688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348" y="0"/>
            <a:ext cx="9144000" cy="5143500"/>
          </a:xfrm>
          <a:prstGeom prst="rect">
            <a:avLst/>
          </a:prstGeom>
        </p:spPr>
        <p:txBody>
          <a:bodyPr vert="horz" lIns="91300" tIns="45650" rIns="91300" bIns="45650"/>
          <a:lstStyle>
            <a:lvl1pPr marL="0" indent="0" algn="ctr">
              <a:buNone/>
              <a:defRPr sz="1500" baseline="0"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707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46" y="240634"/>
            <a:ext cx="8447031" cy="4408370"/>
          </a:xfrm>
          <a:prstGeom prst="rect">
            <a:avLst/>
          </a:prstGeom>
        </p:spPr>
        <p:txBody>
          <a:bodyPr vert="horz" lIns="91300" tIns="45650" rIns="91300" bIns="45650"/>
          <a:lstStyle>
            <a:lvl1pPr marL="0" indent="0" algn="ctr">
              <a:buNone/>
              <a:defRPr sz="1500" baseline="0"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81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" y="44"/>
            <a:ext cx="9144001" cy="4983479"/>
          </a:xfrm>
          <a:prstGeom prst="rect">
            <a:avLst/>
          </a:prstGeom>
        </p:spPr>
        <p:txBody>
          <a:bodyPr vert="horz" lIns="91300" tIns="45650" rIns="91300" bIns="45650"/>
          <a:lstStyle>
            <a:lvl1pPr marL="0" indent="0" algn="ctr">
              <a:buNone/>
              <a:defRPr sz="150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0642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 screen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2916766" y="582930"/>
            <a:ext cx="5899416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481" tIns="34247" rIns="68481" bIns="34247" rtlCol="0" anchor="ctr">
            <a:normAutofit/>
          </a:bodyPr>
          <a:lstStyle>
            <a:lvl1pPr marL="0" indent="0" algn="ctr" defTabSz="68483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37" name="Rectangle 5"/>
          <p:cNvSpPr>
            <a:spLocks noChangeArrowheads="1"/>
          </p:cNvSpPr>
          <p:nvPr userDrawn="1"/>
        </p:nvSpPr>
        <p:spPr bwMode="ltGray">
          <a:xfrm>
            <a:off x="7831328" y="4932198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38" name="Rectangle 7"/>
          <p:cNvSpPr>
            <a:spLocks noChangeArrowheads="1"/>
          </p:cNvSpPr>
          <p:nvPr userDrawn="1"/>
        </p:nvSpPr>
        <p:spPr bwMode="ltGray">
          <a:xfrm>
            <a:off x="8663144" y="4929123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39" name="Rectangle 4"/>
          <p:cNvSpPr>
            <a:spLocks noChangeArrowheads="1"/>
          </p:cNvSpPr>
          <p:nvPr userDrawn="1"/>
        </p:nvSpPr>
        <p:spPr bwMode="ltGray">
          <a:xfrm>
            <a:off x="292091" y="4916691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84018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4391620" y="584002"/>
            <a:ext cx="4424562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481" tIns="34247" rIns="68481" bIns="34247" rtlCol="0" anchor="ctr">
            <a:normAutofit/>
          </a:bodyPr>
          <a:lstStyle>
            <a:lvl1pPr marL="0" indent="0" algn="ctr" defTabSz="68483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19" name="Rectangle 5"/>
          <p:cNvSpPr>
            <a:spLocks noChangeArrowheads="1"/>
          </p:cNvSpPr>
          <p:nvPr userDrawn="1"/>
        </p:nvSpPr>
        <p:spPr bwMode="ltGray">
          <a:xfrm>
            <a:off x="7831328" y="4932198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63144" y="4929123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ltGray">
          <a:xfrm>
            <a:off x="292091" y="4916691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37131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949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037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21394" y="2108880"/>
            <a:ext cx="8301718" cy="64473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2425" y="3621057"/>
            <a:ext cx="8112126" cy="288131"/>
          </a:xfrm>
          <a:prstGeom prst="rect">
            <a:avLst/>
          </a:prstGeom>
        </p:spPr>
        <p:txBody>
          <a:bodyPr lIns="91300" tIns="45650" rIns="91300" bIns="4565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342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2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251848" y="3873718"/>
            <a:ext cx="8112650" cy="28813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251848" y="4453711"/>
            <a:ext cx="8112650" cy="28813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52589" y="2622506"/>
            <a:ext cx="8302625" cy="29900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  <a:lvl2pPr marL="304406" indent="0">
              <a:buNone/>
              <a:defRPr/>
            </a:lvl2pPr>
            <a:lvl3pPr marL="426846" indent="0">
              <a:buNone/>
              <a:defRPr/>
            </a:lvl3pPr>
            <a:lvl4pPr marL="516039" indent="0">
              <a:buNone/>
              <a:defRPr/>
            </a:lvl4pPr>
            <a:lvl5pPr marL="600446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 userDrawn="1"/>
        </p:nvGrpSpPr>
        <p:grpSpPr>
          <a:xfrm>
            <a:off x="285208" y="307876"/>
            <a:ext cx="862739" cy="459830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74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406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789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5"/>
          <p:cNvGrpSpPr>
            <a:grpSpLocks/>
          </p:cNvGrpSpPr>
          <p:nvPr userDrawn="1"/>
        </p:nvGrpSpPr>
        <p:grpSpPr bwMode="auto">
          <a:xfrm>
            <a:off x="3947936" y="4088848"/>
            <a:ext cx="1240920" cy="659747"/>
            <a:chOff x="384" y="331"/>
            <a:chExt cx="912" cy="485"/>
          </a:xfrm>
        </p:grpSpPr>
        <p:sp>
          <p:nvSpPr>
            <p:cNvPr id="5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5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0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1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2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4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4357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-green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 userDrawn="1"/>
        </p:nvSpPr>
        <p:spPr>
          <a:xfrm>
            <a:off x="626134" y="2300055"/>
            <a:ext cx="2468362" cy="646189"/>
          </a:xfrm>
          <a:prstGeom prst="rect">
            <a:avLst/>
          </a:prstGeom>
          <a:noFill/>
        </p:spPr>
        <p:txBody>
          <a:bodyPr wrap="none" lIns="91300" tIns="45650" rIns="91300" bIns="45650" rtlCol="0">
            <a:spAutoFit/>
          </a:bodyPr>
          <a:lstStyle/>
          <a:p>
            <a:pPr defTabSz="456510"/>
            <a:r>
              <a:rPr lang="en-US" sz="3600" dirty="0">
                <a:solidFill>
                  <a:srgbClr val="FFFFFF"/>
                </a:solidFill>
                <a:latin typeface="CiscoSansTT ExtraLight"/>
              </a:rPr>
              <a:t>Thank you.</a:t>
            </a:r>
          </a:p>
        </p:txBody>
      </p:sp>
      <p:sp>
        <p:nvSpPr>
          <p:cNvPr id="65" name="Rectangle 64"/>
          <p:cNvSpPr>
            <a:spLocks noChangeArrowheads="1"/>
          </p:cNvSpPr>
          <p:nvPr userDrawn="1"/>
        </p:nvSpPr>
        <p:spPr bwMode="black">
          <a:xfrm>
            <a:off x="6286242" y="2851217"/>
            <a:ext cx="116616" cy="44182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66" name="Freeform 65"/>
          <p:cNvSpPr>
            <a:spLocks/>
          </p:cNvSpPr>
          <p:nvPr userDrawn="1"/>
        </p:nvSpPr>
        <p:spPr bwMode="black">
          <a:xfrm>
            <a:off x="6965595" y="2840189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67" name="Freeform 66"/>
          <p:cNvSpPr>
            <a:spLocks/>
          </p:cNvSpPr>
          <p:nvPr userDrawn="1"/>
        </p:nvSpPr>
        <p:spPr bwMode="black">
          <a:xfrm>
            <a:off x="5798085" y="2840189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68" name="Freeform 67"/>
          <p:cNvSpPr>
            <a:spLocks noEditPoints="1"/>
          </p:cNvSpPr>
          <p:nvPr userDrawn="1"/>
        </p:nvSpPr>
        <p:spPr bwMode="black">
          <a:xfrm>
            <a:off x="7425276" y="2840189"/>
            <a:ext cx="463750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69" name="Freeform 68"/>
          <p:cNvSpPr>
            <a:spLocks/>
          </p:cNvSpPr>
          <p:nvPr userDrawn="1"/>
        </p:nvSpPr>
        <p:spPr bwMode="black">
          <a:xfrm>
            <a:off x="6553389" y="2840189"/>
            <a:ext cx="302387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0" name="Freeform 69"/>
          <p:cNvSpPr>
            <a:spLocks/>
          </p:cNvSpPr>
          <p:nvPr userDrawn="1"/>
        </p:nvSpPr>
        <p:spPr bwMode="black">
          <a:xfrm>
            <a:off x="5566253" y="2225010"/>
            <a:ext cx="109835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1" name="Freeform 70"/>
          <p:cNvSpPr>
            <a:spLocks/>
          </p:cNvSpPr>
          <p:nvPr userDrawn="1"/>
        </p:nvSpPr>
        <p:spPr bwMode="black">
          <a:xfrm>
            <a:off x="5874065" y="2072793"/>
            <a:ext cx="109835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2" name="Freeform 71"/>
          <p:cNvSpPr>
            <a:spLocks/>
          </p:cNvSpPr>
          <p:nvPr userDrawn="1"/>
        </p:nvSpPr>
        <p:spPr bwMode="black">
          <a:xfrm>
            <a:off x="6176455" y="1863436"/>
            <a:ext cx="109835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3" name="Freeform 72"/>
          <p:cNvSpPr>
            <a:spLocks/>
          </p:cNvSpPr>
          <p:nvPr userDrawn="1"/>
        </p:nvSpPr>
        <p:spPr bwMode="black">
          <a:xfrm>
            <a:off x="6484264" y="2072752"/>
            <a:ext cx="109835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4" name="Freeform 73"/>
          <p:cNvSpPr>
            <a:spLocks/>
          </p:cNvSpPr>
          <p:nvPr userDrawn="1"/>
        </p:nvSpPr>
        <p:spPr bwMode="black">
          <a:xfrm>
            <a:off x="6785247" y="2225015"/>
            <a:ext cx="116616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5" name="Freeform 74"/>
          <p:cNvSpPr>
            <a:spLocks/>
          </p:cNvSpPr>
          <p:nvPr userDrawn="1"/>
        </p:nvSpPr>
        <p:spPr bwMode="black">
          <a:xfrm>
            <a:off x="7093078" y="2072753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6" name="Freeform 75"/>
          <p:cNvSpPr>
            <a:spLocks/>
          </p:cNvSpPr>
          <p:nvPr userDrawn="1"/>
        </p:nvSpPr>
        <p:spPr bwMode="black">
          <a:xfrm>
            <a:off x="7400890" y="1863396"/>
            <a:ext cx="111191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7" name="Freeform 76"/>
          <p:cNvSpPr>
            <a:spLocks/>
          </p:cNvSpPr>
          <p:nvPr userDrawn="1"/>
        </p:nvSpPr>
        <p:spPr bwMode="black">
          <a:xfrm>
            <a:off x="7703275" y="2072753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8" name="Freeform 77"/>
          <p:cNvSpPr>
            <a:spLocks/>
          </p:cNvSpPr>
          <p:nvPr userDrawn="1"/>
        </p:nvSpPr>
        <p:spPr bwMode="black">
          <a:xfrm>
            <a:off x="8011086" y="2225015"/>
            <a:ext cx="111191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4239984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7" grpId="0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5"/>
          <p:cNvGrpSpPr>
            <a:grpSpLocks/>
          </p:cNvGrpSpPr>
          <p:nvPr userDrawn="1"/>
        </p:nvGrpSpPr>
        <p:grpSpPr bwMode="auto">
          <a:xfrm>
            <a:off x="3947936" y="4088848"/>
            <a:ext cx="1240920" cy="659747"/>
            <a:chOff x="384" y="331"/>
            <a:chExt cx="912" cy="485"/>
          </a:xfrm>
        </p:grpSpPr>
        <p:sp>
          <p:nvSpPr>
            <p:cNvPr id="19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5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9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2184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_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21440" y="940751"/>
            <a:ext cx="8694007" cy="28786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 sz="12000" b="0" i="1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Thanks</a:t>
            </a:r>
            <a:endParaRPr lang="en-US" dirty="0"/>
          </a:p>
        </p:txBody>
      </p:sp>
      <p:grpSp>
        <p:nvGrpSpPr>
          <p:cNvPr id="20" name="Group 5"/>
          <p:cNvGrpSpPr>
            <a:grpSpLocks/>
          </p:cNvGrpSpPr>
          <p:nvPr userDrawn="1"/>
        </p:nvGrpSpPr>
        <p:grpSpPr bwMode="auto">
          <a:xfrm>
            <a:off x="3947936" y="4088848"/>
            <a:ext cx="1240920" cy="659747"/>
            <a:chOff x="384" y="331"/>
            <a:chExt cx="912" cy="485"/>
          </a:xfrm>
        </p:grpSpPr>
        <p:sp>
          <p:nvSpPr>
            <p:cNvPr id="2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0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1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2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3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4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5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6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7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8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9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0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1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cxnSp>
        <p:nvCxnSpPr>
          <p:cNvPr id="24" name="Straight Connector 23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219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626134" y="2300055"/>
            <a:ext cx="2468362" cy="646189"/>
          </a:xfrm>
          <a:prstGeom prst="rect">
            <a:avLst/>
          </a:prstGeom>
          <a:noFill/>
        </p:spPr>
        <p:txBody>
          <a:bodyPr wrap="none" lIns="91300" tIns="45650" rIns="91300" bIns="45650" rtlCol="0">
            <a:spAutoFit/>
          </a:bodyPr>
          <a:lstStyle/>
          <a:p>
            <a:pPr defTabSz="456510"/>
            <a:r>
              <a:rPr lang="en-US" sz="3600" dirty="0">
                <a:solidFill>
                  <a:srgbClr val="FFFFFF"/>
                </a:solidFill>
                <a:latin typeface="CiscoSansTT ExtraLight"/>
              </a:rPr>
              <a:t>Thank you.</a:t>
            </a:r>
          </a:p>
        </p:txBody>
      </p:sp>
      <p:sp>
        <p:nvSpPr>
          <p:cNvPr id="21" name="Rectangle 20"/>
          <p:cNvSpPr>
            <a:spLocks noChangeArrowheads="1"/>
          </p:cNvSpPr>
          <p:nvPr userDrawn="1"/>
        </p:nvSpPr>
        <p:spPr bwMode="black">
          <a:xfrm>
            <a:off x="6286242" y="2851217"/>
            <a:ext cx="116616" cy="44182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22" name="Freeform 21"/>
          <p:cNvSpPr>
            <a:spLocks/>
          </p:cNvSpPr>
          <p:nvPr userDrawn="1"/>
        </p:nvSpPr>
        <p:spPr bwMode="black">
          <a:xfrm>
            <a:off x="6965595" y="2840189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23" name="Freeform 22"/>
          <p:cNvSpPr>
            <a:spLocks/>
          </p:cNvSpPr>
          <p:nvPr userDrawn="1"/>
        </p:nvSpPr>
        <p:spPr bwMode="black">
          <a:xfrm>
            <a:off x="5798085" y="2840189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0" name="Freeform 39"/>
          <p:cNvSpPr>
            <a:spLocks noEditPoints="1"/>
          </p:cNvSpPr>
          <p:nvPr userDrawn="1"/>
        </p:nvSpPr>
        <p:spPr bwMode="black">
          <a:xfrm>
            <a:off x="7425276" y="2840189"/>
            <a:ext cx="463750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black">
          <a:xfrm>
            <a:off x="6553389" y="2840189"/>
            <a:ext cx="302387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black">
          <a:xfrm>
            <a:off x="5566253" y="2225010"/>
            <a:ext cx="109835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3" name="Freeform 42"/>
          <p:cNvSpPr>
            <a:spLocks/>
          </p:cNvSpPr>
          <p:nvPr userDrawn="1"/>
        </p:nvSpPr>
        <p:spPr bwMode="black">
          <a:xfrm>
            <a:off x="5874065" y="2072793"/>
            <a:ext cx="109835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4" name="Freeform 43"/>
          <p:cNvSpPr>
            <a:spLocks/>
          </p:cNvSpPr>
          <p:nvPr userDrawn="1"/>
        </p:nvSpPr>
        <p:spPr bwMode="black">
          <a:xfrm>
            <a:off x="6176455" y="1863436"/>
            <a:ext cx="109835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5" name="Freeform 44"/>
          <p:cNvSpPr>
            <a:spLocks/>
          </p:cNvSpPr>
          <p:nvPr userDrawn="1"/>
        </p:nvSpPr>
        <p:spPr bwMode="black">
          <a:xfrm>
            <a:off x="6484264" y="2072752"/>
            <a:ext cx="109835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6" name="Freeform 45"/>
          <p:cNvSpPr>
            <a:spLocks/>
          </p:cNvSpPr>
          <p:nvPr userDrawn="1"/>
        </p:nvSpPr>
        <p:spPr bwMode="black">
          <a:xfrm>
            <a:off x="6785247" y="2225015"/>
            <a:ext cx="116616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7" name="Freeform 46"/>
          <p:cNvSpPr>
            <a:spLocks/>
          </p:cNvSpPr>
          <p:nvPr userDrawn="1"/>
        </p:nvSpPr>
        <p:spPr bwMode="black">
          <a:xfrm>
            <a:off x="7093078" y="2072753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8" name="Freeform 47"/>
          <p:cNvSpPr>
            <a:spLocks/>
          </p:cNvSpPr>
          <p:nvPr userDrawn="1"/>
        </p:nvSpPr>
        <p:spPr bwMode="black">
          <a:xfrm>
            <a:off x="7400890" y="1863396"/>
            <a:ext cx="111191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9" name="Freeform 48"/>
          <p:cNvSpPr>
            <a:spLocks/>
          </p:cNvSpPr>
          <p:nvPr userDrawn="1"/>
        </p:nvSpPr>
        <p:spPr bwMode="black">
          <a:xfrm>
            <a:off x="7703275" y="2072753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50" name="Freeform 49"/>
          <p:cNvSpPr>
            <a:spLocks/>
          </p:cNvSpPr>
          <p:nvPr userDrawn="1"/>
        </p:nvSpPr>
        <p:spPr bwMode="black">
          <a:xfrm>
            <a:off x="8011086" y="2225015"/>
            <a:ext cx="111191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840466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_black.ai"/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lum bright="100000" contras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200" y="324000"/>
            <a:ext cx="949596" cy="585216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793201"/>
            <a:ext cx="8296421" cy="288131"/>
          </a:xfrm>
          <a:prstGeom prst="rect">
            <a:avLst/>
          </a:prstGeom>
        </p:spPr>
        <p:txBody>
          <a:bodyPr lIns="91412" tIns="45706" rIns="91412" bIns="45706" anchor="b" anchorCtr="0">
            <a:noAutofit/>
          </a:bodyPr>
          <a:lstStyle>
            <a:lvl1pPr marL="0" indent="0" algn="l">
              <a:buNone/>
              <a:defRPr sz="1400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342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33198"/>
            <a:ext cx="8296421" cy="288131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273198"/>
            <a:ext cx="8296421" cy="288131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8" y="3211466"/>
            <a:ext cx="8302625" cy="299001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rgbClr val="FFFFFE"/>
                </a:solidFill>
                <a:latin typeface="+mj-lt"/>
              </a:defRPr>
            </a:lvl1pPr>
            <a:lvl2pPr marL="304757" indent="0">
              <a:buNone/>
              <a:defRPr/>
            </a:lvl2pPr>
            <a:lvl3pPr marL="427365" indent="0">
              <a:buNone/>
              <a:defRPr/>
            </a:lvl3pPr>
            <a:lvl4pPr marL="516652" indent="0">
              <a:buNone/>
              <a:defRPr/>
            </a:lvl4pPr>
            <a:lvl5pPr marL="601171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6" y="2639980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2454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214" y="-2569"/>
            <a:ext cx="9150431" cy="5148643"/>
          </a:xfrm>
          <a:prstGeom prst="rect">
            <a:avLst/>
          </a:prstGeom>
        </p:spPr>
      </p:pic>
      <p:pic>
        <p:nvPicPr>
          <p:cNvPr id="15" name="Picture 8" descr="logo_black.ai"/>
          <p:cNvPicPr>
            <a:picLocks noChangeAspect="1"/>
          </p:cNvPicPr>
          <p:nvPr userDrawn="1"/>
        </p:nvPicPr>
        <p:blipFill>
          <a:blip r:embed="rId3">
            <a:alphaModFix amt="8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5460" y="320677"/>
            <a:ext cx="9493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8196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8" y="3211466"/>
            <a:ext cx="8302625" cy="299001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rgbClr val="4D4D4D"/>
                </a:solidFill>
                <a:latin typeface="+mj-lt"/>
              </a:defRPr>
            </a:lvl1pPr>
            <a:lvl2pPr marL="304757" indent="0">
              <a:buNone/>
              <a:defRPr/>
            </a:lvl2pPr>
            <a:lvl3pPr marL="427365" indent="0">
              <a:buNone/>
              <a:defRPr/>
            </a:lvl3pPr>
            <a:lvl4pPr marL="516652" indent="0">
              <a:buNone/>
              <a:defRPr/>
            </a:lvl4pPr>
            <a:lvl5pPr marL="601171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25766" y="2639980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4D4D4D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793201"/>
            <a:ext cx="8296421" cy="288131"/>
          </a:xfrm>
          <a:prstGeom prst="rect">
            <a:avLst/>
          </a:prstGeom>
        </p:spPr>
        <p:txBody>
          <a:bodyPr lIns="91412" tIns="45706" rIns="91412" bIns="45706" anchor="b" anchorCtr="0">
            <a:noAutofit/>
          </a:bodyPr>
          <a:lstStyle>
            <a:lvl1pPr marL="0" indent="0" algn="l">
              <a:buNone/>
              <a:defRPr sz="1400" b="0" i="0">
                <a:solidFill>
                  <a:srgbClr val="676767"/>
                </a:solidFill>
                <a:latin typeface="+mn-lt"/>
                <a:cs typeface="CiscoSans"/>
              </a:defRPr>
            </a:lvl1pPr>
            <a:lvl2pPr marL="342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22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33198"/>
            <a:ext cx="8296421" cy="288131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676767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23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273198"/>
            <a:ext cx="8296421" cy="288131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676767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6982926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white">
          <a:xfrm>
            <a:off x="0" y="2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8" tIns="34285" rIns="68568" bIns="34285" anchor="ctr"/>
          <a:lstStyle/>
          <a:p>
            <a:pPr defTabSz="45716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76767"/>
              </a:solidFill>
              <a:ea typeface="ＭＳ Ｐゴシック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hidden">
          <a:xfrm>
            <a:off x="0" y="2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8" tIns="34285" rIns="68568" bIns="34285" anchor="ctr"/>
          <a:lstStyle/>
          <a:p>
            <a:pPr defTabSz="45716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76767"/>
              </a:solidFill>
              <a:ea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9923" y="3209553"/>
            <a:ext cx="4684867" cy="288131"/>
          </a:xfrm>
          <a:prstGeom prst="rect">
            <a:avLst/>
          </a:prstGeom>
        </p:spPr>
        <p:txBody>
          <a:bodyPr vert="horz" lIns="68568" tIns="34285" rIns="68568" bIns="34285" rtlCol="0">
            <a:noAutofit/>
          </a:bodyPr>
          <a:lstStyle>
            <a:lvl1pPr marL="0" indent="0" algn="l" defTabSz="6856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 baseline="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342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Presenter Name and Title Go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9535" y="2462031"/>
            <a:ext cx="4712557" cy="766763"/>
          </a:xfrm>
        </p:spPr>
        <p:txBody>
          <a:bodyPr lIns="61709" tIns="34285" rIns="61709" bIns="34285" rtlCol="0" anchor="b">
            <a:noAutofit/>
          </a:bodyPr>
          <a:lstStyle>
            <a:lvl1pPr marL="0" indent="0" algn="l" defTabSz="685691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200" b="0" kern="1200" spc="0" baseline="0" dirty="0">
                <a:solidFill>
                  <a:srgbClr val="3E6BB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Demo Title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5540391" y="1438276"/>
            <a:ext cx="2676525" cy="2166938"/>
          </a:xfrm>
          <a:prstGeom prst="rect">
            <a:avLst/>
          </a:prstGeom>
        </p:spPr>
        <p:txBody>
          <a:bodyPr lIns="91412" tIns="45706" rIns="91412" bIns="45706" anchor="ctr" anchorCtr="1"/>
          <a:lstStyle>
            <a:lvl1pPr marL="0" indent="0" algn="ctr">
              <a:buNone/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820761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6537" y="3209587"/>
            <a:ext cx="4684867" cy="288131"/>
          </a:xfrm>
          <a:prstGeom prst="rect">
            <a:avLst/>
          </a:prstGeom>
        </p:spPr>
        <p:txBody>
          <a:bodyPr vert="horz" lIns="68484" tIns="34250" rIns="68484" bIns="34250" rtlCol="0">
            <a:noAutofit/>
          </a:bodyPr>
          <a:lstStyle>
            <a:lvl1pPr marL="0" indent="0" algn="l" defTabSz="68486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342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2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7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68486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2"/>
            <a:ext cx="9144000" cy="13335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68484" tIns="34250" rIns="68484" bIns="34250" anchor="ctr"/>
          <a:lstStyle/>
          <a:p>
            <a:pPr defTabSz="456510"/>
            <a:endParaRPr lang="en-US" dirty="0">
              <a:solidFill>
                <a:srgbClr val="000000"/>
              </a:solidFill>
              <a:latin typeface="CiscoSansTT Extra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8843" y="2462031"/>
            <a:ext cx="4712557" cy="766763"/>
          </a:xfrm>
        </p:spPr>
        <p:txBody>
          <a:bodyPr vert="horz" lIns="61625" tIns="34250" rIns="61625" bIns="34250" rtlCol="0" anchor="b" anchorCtr="0">
            <a:noAutofit/>
          </a:bodyPr>
          <a:lstStyle>
            <a:lvl1pPr marL="0" indent="0" algn="l" defTabSz="684867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500" b="0" kern="1200" spc="0" baseline="0" dirty="0">
                <a:gradFill>
                  <a:gsLst>
                    <a:gs pos="0">
                      <a:schemeClr val="accent1"/>
                    </a:gs>
                    <a:gs pos="77000">
                      <a:srgbClr val="01BBBB"/>
                    </a:gs>
                    <a:gs pos="100000">
                      <a:schemeClr val="accent6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2"/>
            <a:ext cx="9144000" cy="13335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68484" tIns="34250" rIns="68484" bIns="34250" anchor="ctr"/>
          <a:lstStyle/>
          <a:p>
            <a:pPr defTabSz="456510"/>
            <a:endParaRPr lang="en-US" dirty="0">
              <a:solidFill>
                <a:srgbClr val="000000"/>
              </a:solidFill>
              <a:latin typeface="CiscoSansTT ExtraLigh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415" y="1438276"/>
            <a:ext cx="2676525" cy="2166938"/>
          </a:xfrm>
          <a:prstGeom prst="rect">
            <a:avLst/>
          </a:prstGeom>
        </p:spPr>
        <p:txBody>
          <a:bodyPr lIns="91300" tIns="45650" rIns="91300" bIns="45650" anchor="ctr" anchorCtr="1"/>
          <a:lstStyle>
            <a:lvl1pPr marL="0" indent="0" algn="ctr">
              <a:buNone/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546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31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gue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515725" y="4742914"/>
            <a:ext cx="218401" cy="154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0" tIns="30789" rIns="61580" bIns="30789" anchor="b">
            <a:spAutoFit/>
          </a:bodyPr>
          <a:lstStyle/>
          <a:p>
            <a:pPr algn="r" defTabSz="610693">
              <a:defRPr/>
            </a:pPr>
            <a:fld id="{4ABDCABE-3F10-B64C-92F1-862014417034}" type="slidenum">
              <a:rPr lang="en-US" sz="600">
                <a:solidFill>
                  <a:srgbClr val="FFFFFF">
                    <a:alpha val="60000"/>
                  </a:srgbClr>
                </a:solidFill>
                <a:ea typeface="ＭＳ Ｐゴシック" charset="0"/>
                <a:cs typeface="CiscoSans Thin"/>
              </a:rPr>
              <a:pPr algn="r" defTabSz="610693">
                <a:defRPr/>
              </a:pPr>
              <a:t>‹#›</a:t>
            </a:fld>
            <a:endParaRPr lang="en-US" sz="600" dirty="0">
              <a:solidFill>
                <a:srgbClr val="FFFFFF">
                  <a:alpha val="60000"/>
                </a:srgbClr>
              </a:solidFill>
              <a:ea typeface="ＭＳ Ｐゴシック" charset="0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5867509" y="4741659"/>
            <a:ext cx="2658018" cy="1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0" tIns="30789" rIns="61580" bIns="30789" anchor="b">
            <a:spAutoFit/>
          </a:bodyPr>
          <a:lstStyle/>
          <a:p>
            <a:pPr defTabSz="610693">
              <a:defRPr/>
            </a:pPr>
            <a:r>
              <a:rPr lang="en-US" sz="600" dirty="0">
                <a:solidFill>
                  <a:srgbClr val="FFFFFF">
                    <a:alpha val="60000"/>
                  </a:srgbClr>
                </a:solidFill>
                <a:ea typeface="ＭＳ Ｐゴシック" charset="0"/>
                <a:cs typeface="CiscoSans Thin"/>
              </a:rPr>
              <a:t>© 2014  Cisco and/or its affiliates. All rights reserved.   Cisco Confidential</a:t>
            </a:r>
          </a:p>
        </p:txBody>
      </p:sp>
      <p:pic>
        <p:nvPicPr>
          <p:cNvPr id="10" name="Picture 2" descr="C:\Users\spius\Pictures\cisco logo blue gradient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76" y="4625773"/>
            <a:ext cx="431312" cy="2651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113719"/>
      </p:ext>
    </p:extLst>
  </p:cSld>
  <p:clrMapOvr>
    <a:masterClrMapping/>
  </p:clrMapOvr>
  <p:transition spd="med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white">
          <a:xfrm>
            <a:off x="0" y="2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5" tIns="34283" rIns="68565" bIns="34283" anchor="ctr"/>
          <a:lstStyle/>
          <a:p>
            <a:pPr defTabSz="45716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76767"/>
              </a:solidFill>
              <a:ea typeface="ＭＳ Ｐゴシック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hidden">
          <a:xfrm>
            <a:off x="0" y="2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5" tIns="34283" rIns="68565" bIns="34283" anchor="ctr"/>
          <a:lstStyle/>
          <a:p>
            <a:pPr defTabSz="45716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76767"/>
              </a:solidFill>
              <a:ea typeface="ＭＳ Ｐゴシック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96701"/>
      </p:ext>
    </p:extLst>
  </p:cSld>
  <p:clrMapOvr>
    <a:masterClrMapping/>
  </p:clrMapOvr>
  <p:transition spd="med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4667" y="1347790"/>
            <a:ext cx="8280057" cy="3073946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85666" marR="0" indent="-285666" algn="ctr" defTabSz="4570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8107882"/>
      </p:ext>
    </p:extLst>
  </p:cSld>
  <p:clrMapOvr>
    <a:masterClrMapping/>
  </p:clrMapOvr>
  <p:transition spd="med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80904" indent="-223774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53" indent="-215837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496" indent="-17140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0959" indent="-171401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360" indent="-168226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3268640"/>
      </p:ext>
    </p:extLst>
  </p:cSld>
  <p:clrMapOvr>
    <a:masterClrMapping/>
  </p:clrMapOvr>
  <p:transition spd="med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57131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16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095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558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134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7962568"/>
      </p:ext>
    </p:extLst>
  </p:cSld>
  <p:clrMapOvr>
    <a:masterClrMapping/>
  </p:clrMapOvr>
  <p:transition spd="med"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9669" y="895601"/>
            <a:ext cx="8398739" cy="3168210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57131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16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095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558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134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492396084"/>
      </p:ext>
    </p:extLst>
  </p:cSld>
  <p:clrMapOvr>
    <a:masterClrMapping/>
  </p:clrMapOvr>
  <p:transition spd="med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28639" y="876359"/>
            <a:ext cx="8259762" cy="3168210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12382" indent="-392367">
              <a:lnSpc>
                <a:spcPts val="444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53" indent="-215837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496" indent="-17140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0959" indent="-171401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360" indent="-168226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902757112"/>
      </p:ext>
    </p:extLst>
  </p:cSld>
  <p:clrMapOvr>
    <a:masterClrMapping/>
  </p:clrMapOvr>
  <p:transition spd="med"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2" y="1347788"/>
            <a:ext cx="8277344" cy="3168210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80904" indent="-223774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53" indent="-215837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496" indent="-17140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0959" indent="-171401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360" indent="-168226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683344"/>
      </p:ext>
    </p:extLst>
  </p:cSld>
  <p:clrMapOvr>
    <a:masterClrMapping/>
  </p:clrMapOvr>
  <p:transition spd="med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76" y="1347788"/>
            <a:ext cx="3901123" cy="3083094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28537" indent="-171401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067" indent="-215837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468" indent="-17140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868" indent="-171401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266" indent="-171401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564795" y="1347788"/>
            <a:ext cx="4218460" cy="3083094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28537" indent="-171401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067" indent="-215837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468" indent="-17140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868" indent="-171401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266" indent="-171401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514164"/>
      </p:ext>
    </p:extLst>
  </p:cSld>
  <p:clrMapOvr>
    <a:masterClrMapping/>
  </p:clrMapOvr>
  <p:transition spd="med"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65970" y="609606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937" y="302511"/>
            <a:ext cx="3715995" cy="826447"/>
          </a:xfrm>
          <a:prstGeom prst="rect">
            <a:avLst/>
          </a:prstGeom>
        </p:spPr>
        <p:txBody>
          <a:bodyPr lIns="61706" tIns="34283" rIns="61706" bIns="34283" rtlCol="0">
            <a:noAutofit/>
          </a:bodyPr>
          <a:lstStyle>
            <a:lvl1pPr algn="l" defTabSz="68566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0" i="0" kern="1200" spc="-75" baseline="0" dirty="0" smtClean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72" y="302507"/>
            <a:ext cx="3715995" cy="826446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marR="0" indent="0" algn="l" defTabSz="68566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200" b="0" i="0" kern="1200" spc="-75" baseline="0" dirty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937" y="1347788"/>
            <a:ext cx="3715995" cy="3083094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28537" indent="-171401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067" indent="-215837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468" indent="-17140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868" indent="-171401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266" indent="-171401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905972" y="1347788"/>
            <a:ext cx="3715995" cy="3083094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28537" indent="-171401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067" indent="-215837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468" indent="-17140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868" indent="-171401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266" indent="-171401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23529"/>
      </p:ext>
    </p:extLst>
  </p:cSld>
  <p:clrMapOvr>
    <a:masterClrMapping/>
  </p:clrMapOvr>
  <p:transition spd="med"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 userDrawn="1"/>
        </p:nvSpPr>
        <p:spPr bwMode="white">
          <a:xfrm>
            <a:off x="0" y="2"/>
            <a:ext cx="9144000" cy="13335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68481" tIns="34247" rIns="68481" bIns="34247" anchor="ctr"/>
          <a:lstStyle/>
          <a:p>
            <a:pPr defTabSz="456510"/>
            <a:endParaRPr lang="en-US" dirty="0">
              <a:solidFill>
                <a:srgbClr val="000000"/>
              </a:solidFill>
              <a:latin typeface="CiscoSansTT ExtraLight"/>
            </a:endParaRPr>
          </a:p>
        </p:txBody>
      </p:sp>
      <p:sp>
        <p:nvSpPr>
          <p:cNvPr id="47" name="Rectangle 3"/>
          <p:cNvSpPr>
            <a:spLocks noChangeArrowheads="1"/>
          </p:cNvSpPr>
          <p:nvPr userDrawn="1"/>
        </p:nvSpPr>
        <p:spPr bwMode="hidden">
          <a:xfrm>
            <a:off x="0" y="2"/>
            <a:ext cx="9144000" cy="13335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68481" tIns="34247" rIns="68481" bIns="34247" anchor="ctr"/>
          <a:lstStyle/>
          <a:p>
            <a:pPr defTabSz="456510"/>
            <a:endParaRPr lang="en-US" dirty="0">
              <a:solidFill>
                <a:srgbClr val="000000"/>
              </a:solidFill>
              <a:latin typeface="CiscoSansTT ExtraLigh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45458" y="571576"/>
            <a:ext cx="8301718" cy="256994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gradFill>
                  <a:gsLst>
                    <a:gs pos="0">
                      <a:schemeClr val="accent1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78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070225" y="609606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37263" y="609606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61973" y="228321"/>
            <a:ext cx="2337109" cy="770461"/>
          </a:xfrm>
          <a:prstGeom prst="rect">
            <a:avLst/>
          </a:prstGeom>
        </p:spPr>
        <p:txBody>
          <a:bodyPr lIns="91412" tIns="45706" rIns="91412" bIns="45706" anchor="b" anchorCtr="0">
            <a:noAutofit/>
          </a:bodyPr>
          <a:lstStyle>
            <a:lvl1pPr marL="0" marR="0" indent="0" algn="l" defTabSz="68566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3377737" y="227841"/>
            <a:ext cx="2337109" cy="770461"/>
          </a:xfrm>
          <a:prstGeom prst="rect">
            <a:avLst/>
          </a:prstGeom>
        </p:spPr>
        <p:txBody>
          <a:bodyPr lIns="91412" tIns="45706" rIns="91412" bIns="45706" anchor="b" anchorCtr="0">
            <a:noAutofit/>
          </a:bodyPr>
          <a:lstStyle>
            <a:lvl1pPr marL="0" marR="0" indent="0" algn="l" defTabSz="68566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354822" y="220481"/>
            <a:ext cx="2337109" cy="770461"/>
          </a:xfrm>
          <a:prstGeom prst="rect">
            <a:avLst/>
          </a:prstGeom>
        </p:spPr>
        <p:txBody>
          <a:bodyPr lIns="91412" tIns="45706" rIns="91412" bIns="45706" anchor="b" anchorCtr="0">
            <a:noAutofit/>
          </a:bodyPr>
          <a:lstStyle>
            <a:lvl1pPr marL="0" marR="0" indent="0" algn="l" defTabSz="68566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1963" y="1201097"/>
            <a:ext cx="2337110" cy="3314904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33298" indent="-171401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874" indent="-171401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377729" y="1200323"/>
            <a:ext cx="2337110" cy="3314904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33298" indent="-171401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874" indent="-171401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354812" y="1200323"/>
            <a:ext cx="2337110" cy="3314904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33298" indent="-171401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874" indent="-171401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2320636"/>
      </p:ext>
    </p:extLst>
  </p:cSld>
  <p:clrMapOvr>
    <a:masterClrMapping/>
  </p:clrMapOvr>
  <p:transition spd="med"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70485" y="1330326"/>
            <a:ext cx="3712779" cy="310197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148706" y="1481751"/>
            <a:ext cx="3375912" cy="1659018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85712" indent="-85712" algn="l" defTabSz="685663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15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85712" indent="-85712" algn="l" defTabSz="685663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85712" indent="-85712" algn="l" defTabSz="685663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85712" indent="-85712" algn="l" defTabSz="685663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85712" indent="-85712" algn="l" defTabSz="685663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148715" y="3552444"/>
            <a:ext cx="3506245" cy="253746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76" y="1347788"/>
            <a:ext cx="3901123" cy="3083094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28537" indent="-171401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067" indent="-215837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468" indent="-17140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868" indent="-171401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266" indent="-171401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228197"/>
      </p:ext>
    </p:extLst>
  </p:cSld>
  <p:clrMapOvr>
    <a:masterClrMapping/>
  </p:clrMapOvr>
  <p:transition spd="med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049745"/>
      </p:ext>
    </p:extLst>
  </p:cSld>
  <p:clrMapOvr>
    <a:masterClrMapping/>
  </p:clrMapOvr>
  <p:transition spd="med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3916061"/>
            <a:ext cx="7791858" cy="349356"/>
          </a:xfrm>
          <a:prstGeom prst="rect">
            <a:avLst/>
          </a:prstGeom>
        </p:spPr>
        <p:txBody>
          <a:bodyPr wrap="square" lIns="91412" tIns="45706" rIns="91412" bIns="45706" anchor="b" anchorCtr="0">
            <a:noAutofit/>
          </a:bodyPr>
          <a:lstStyle>
            <a:lvl1pPr marL="0" indent="0" algn="l" defTabSz="60352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7923" y="1540556"/>
            <a:ext cx="7972248" cy="22788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183584" indent="-399935" algn="l">
              <a:lnSpc>
                <a:spcPct val="90000"/>
              </a:lnSpc>
              <a:defRPr sz="4600" b="0" i="1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“Quote Goes Here”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65895"/>
      </p:ext>
    </p:extLst>
  </p:cSld>
  <p:clrMapOvr>
    <a:masterClrMapping/>
  </p:clrMapOvr>
  <p:transition spd="med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610196" y="609606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63764" y="1439066"/>
            <a:ext cx="3820348" cy="2265389"/>
          </a:xfrm>
        </p:spPr>
        <p:txBody>
          <a:bodyPr lIns="61709" tIns="34285" rIns="61709" bIns="34285" rtlCol="0" anchor="ctr">
            <a:noAutofit/>
          </a:bodyPr>
          <a:lstStyle>
            <a:lvl1pPr marL="0" indent="0" algn="l" defTabSz="685691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500" b="0" kern="1200" spc="0" baseline="0" dirty="0">
                <a:solidFill>
                  <a:srgbClr val="2968A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20" y="654518"/>
            <a:ext cx="3865880" cy="3840480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566016848"/>
      </p:ext>
    </p:extLst>
  </p:cSld>
  <p:clrMapOvr>
    <a:masterClrMapping/>
  </p:clrMapOvr>
  <p:transition spd="slow">
    <p:wip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437766" y="1347790"/>
            <a:ext cx="8345488" cy="2658728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6"/>
            <a:ext cx="7180312" cy="326233"/>
          </a:xfrm>
          <a:prstGeom prst="rect">
            <a:avLst/>
          </a:prstGeom>
        </p:spPr>
        <p:txBody>
          <a:bodyPr wrap="square" lIns="91412" tIns="45706" rIns="91412" bIns="45706" anchor="b" anchorCtr="0">
            <a:noAutofit/>
          </a:bodyPr>
          <a:lstStyle>
            <a:lvl1pPr algn="l" defTabSz="60352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1060422"/>
      </p:ext>
    </p:extLst>
  </p:cSld>
  <p:clrMapOvr>
    <a:masterClrMapping/>
  </p:clrMapOvr>
  <p:transition spd="med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37766" y="1349376"/>
            <a:ext cx="8345488" cy="2660650"/>
          </a:xfrm>
          <a:prstGeom prst="rect">
            <a:avLst/>
          </a:prstGeom>
        </p:spPr>
        <p:txBody>
          <a:bodyPr vert="horz" lIns="91412" tIns="45706" rIns="91412" bIns="45706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6"/>
            <a:ext cx="7180312" cy="326233"/>
          </a:xfrm>
          <a:prstGeom prst="rect">
            <a:avLst/>
          </a:prstGeom>
        </p:spPr>
        <p:txBody>
          <a:bodyPr wrap="square" lIns="91412" tIns="45706" rIns="91412" bIns="45706" anchor="b" anchorCtr="0">
            <a:noAutofit/>
          </a:bodyPr>
          <a:lstStyle>
            <a:lvl1pPr algn="l" defTabSz="60352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7668305"/>
      </p:ext>
    </p:extLst>
  </p:cSld>
  <p:clrMapOvr>
    <a:masterClrMapping/>
  </p:clrMapOvr>
  <p:transition spd="med"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76" y="1349459"/>
            <a:ext cx="4007001" cy="3040773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4709908" y="1349377"/>
            <a:ext cx="4073346" cy="3039397"/>
          </a:xfrm>
          <a:prstGeom prst="rect">
            <a:avLst/>
          </a:prstGeom>
        </p:spPr>
        <p:txBody>
          <a:bodyPr vert="horz" lIns="91412" tIns="45706" rIns="91412" bIns="45706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4480430"/>
      </p:ext>
    </p:extLst>
  </p:cSld>
  <p:clrMapOvr>
    <a:masterClrMapping/>
  </p:clrMapOvr>
  <p:transition spd="med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9" y="1349357"/>
            <a:ext cx="4003995" cy="3040875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708110" y="1349375"/>
            <a:ext cx="4075144" cy="3041208"/>
          </a:xfrm>
          <a:prstGeom prst="rect">
            <a:avLst/>
          </a:prstGeom>
        </p:spPr>
        <p:txBody>
          <a:bodyPr vert="horz" lIns="91412" tIns="45706" rIns="91412" bIns="45706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3181021"/>
      </p:ext>
    </p:extLst>
  </p:cSld>
  <p:clrMapOvr>
    <a:masterClrMapping/>
  </p:clrMapOvr>
  <p:transition spd="med"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6085116" y="1622395"/>
            <a:ext cx="2318564" cy="2318564"/>
          </a:xfrm>
          <a:prstGeom prst="ellipse">
            <a:avLst/>
          </a:prstGeom>
          <a:solidFill>
            <a:srgbClr val="32B2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45716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3423230" y="1622395"/>
            <a:ext cx="2318564" cy="2318564"/>
          </a:xfrm>
          <a:prstGeom prst="ellipse">
            <a:avLst/>
          </a:prstGeom>
          <a:solidFill>
            <a:srgbClr val="2147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45716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4271" y="1622395"/>
            <a:ext cx="2318564" cy="2318564"/>
          </a:xfrm>
          <a:prstGeom prst="ellipse">
            <a:avLst/>
          </a:prstGeom>
          <a:solidFill>
            <a:srgbClr val="57B74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45716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777485" y="2800146"/>
            <a:ext cx="2292136" cy="603661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436444" y="2798201"/>
            <a:ext cx="2292136" cy="603661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6098330" y="2798201"/>
            <a:ext cx="2292136" cy="603661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1520825" y="2143032"/>
            <a:ext cx="788988" cy="788988"/>
          </a:xfrm>
          <a:prstGeom prst="rect">
            <a:avLst/>
          </a:prstGeom>
        </p:spPr>
        <p:txBody>
          <a:bodyPr vert="horz" lIns="91432" tIns="45716" rIns="91432" bIns="45716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4202870" y="2152809"/>
            <a:ext cx="788988" cy="788988"/>
          </a:xfrm>
          <a:prstGeom prst="rect">
            <a:avLst/>
          </a:prstGeom>
        </p:spPr>
        <p:txBody>
          <a:bodyPr vert="horz" lIns="91432" tIns="45716" rIns="91432" bIns="45716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6841860" y="2143032"/>
            <a:ext cx="788988" cy="788988"/>
          </a:xfrm>
          <a:prstGeom prst="rect">
            <a:avLst/>
          </a:prstGeom>
        </p:spPr>
        <p:txBody>
          <a:bodyPr vert="horz" lIns="91432" tIns="45716" rIns="91432" bIns="45716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10490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45458" y="562609"/>
            <a:ext cx="8301718" cy="256994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00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 userDrawn="1"/>
        </p:nvSpPr>
        <p:spPr>
          <a:xfrm>
            <a:off x="774831" y="1622396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1" tIns="34286" rIns="68571" bIns="34286" anchor="ctr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44" name="Oval 43"/>
          <p:cNvSpPr/>
          <p:nvPr userDrawn="1"/>
        </p:nvSpPr>
        <p:spPr>
          <a:xfrm>
            <a:off x="3422849" y="1622396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1" tIns="34286" rIns="68571" bIns="34286" anchor="ctr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45" name="Oval 44"/>
          <p:cNvSpPr/>
          <p:nvPr userDrawn="1"/>
        </p:nvSpPr>
        <p:spPr>
          <a:xfrm>
            <a:off x="6087365" y="1622396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1" tIns="34286" rIns="68571" bIns="34286" anchor="ctr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774966" y="1622396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16" tIns="45708" rIns="91416" bIns="45708" anchor="ctr" anchorCtr="0"/>
          <a:lstStyle>
            <a:lvl1pPr algn="l">
              <a:buFontTx/>
              <a:buNone/>
              <a:defRPr sz="1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</a:t>
            </a:r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422986" y="1622396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16" tIns="45708" rIns="91416" bIns="45708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6087503" y="1622396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16" tIns="45708" rIns="91416" bIns="45708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788798" y="3873144"/>
            <a:ext cx="2292136" cy="603661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436818" y="3871194"/>
            <a:ext cx="2292136" cy="603661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101335" y="3871194"/>
            <a:ext cx="2292136" cy="603661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384145493"/>
      </p:ext>
    </p:extLst>
  </p:cSld>
  <p:clrMapOvr>
    <a:masterClrMapping/>
  </p:clrMapOvr>
  <p:transition spd="slow">
    <p:wip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823" y="4629153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12" tIns="45706" rIns="91412" bIns="45706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500063" y="3486484"/>
            <a:ext cx="8139112" cy="500988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wrap="square" lIns="107991" tIns="0" rIns="91432" bIns="45716" numCol="1" anchor="ctr" anchorCtr="0" compatLnSpc="1">
            <a:prstTxWarp prst="textNoShape">
              <a:avLst/>
            </a:prstTxWarp>
            <a:spAutoFit/>
          </a:bodyPr>
          <a:lstStyle>
            <a:lvl1pPr marL="172786" indent="0">
              <a:lnSpc>
                <a:spcPts val="3680"/>
              </a:lnSpc>
              <a:spcBef>
                <a:spcPts val="0"/>
              </a:spcBef>
              <a:buNone/>
              <a:defRPr sz="2400" i="1"/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235589059"/>
      </p:ext>
    </p:extLst>
  </p:cSld>
  <p:clrMapOvr>
    <a:masterClrMapping/>
  </p:clrMapOvr>
  <p:transition spd="slow">
    <p:wip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3" y="301043"/>
            <a:ext cx="8563172" cy="2542175"/>
          </a:xfrm>
          <a:prstGeom prst="rect">
            <a:avLst/>
          </a:prstGeom>
        </p:spPr>
        <p:txBody>
          <a:bodyPr vert="horz" lIns="91412" tIns="45706" rIns="91412" bIns="45706"/>
          <a:lstStyle>
            <a:lvl1pPr marL="0" indent="0" algn="ctr">
              <a:buNone/>
              <a:defRPr sz="220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48785" y="3054524"/>
            <a:ext cx="8364236" cy="564249"/>
          </a:xfrm>
          <a:prstGeom prst="rect">
            <a:avLst/>
          </a:prstGeom>
        </p:spPr>
        <p:txBody>
          <a:bodyPr vert="horz" wrap="square" lIns="91432" tIns="45716" rIns="91432" bIns="45716">
            <a:spAutoFit/>
          </a:bodyPr>
          <a:lstStyle>
            <a:lvl1pPr marL="0" indent="0">
              <a:buNone/>
              <a:defRPr sz="3200" baseline="0">
                <a:solidFill>
                  <a:srgbClr val="676767"/>
                </a:solidFill>
              </a:defRPr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687024701"/>
      </p:ext>
    </p:extLst>
  </p:cSld>
  <p:clrMapOvr>
    <a:masterClrMapping/>
  </p:clrMapOvr>
  <p:transition spd="slow">
    <p:wip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9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7348" cy="5143500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500063" y="3476225"/>
            <a:ext cx="8139112" cy="521506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wrap="square" lIns="107991" tIns="0" rIns="91432" bIns="45716" numCol="1" anchor="b" anchorCtr="0" compatLnSpc="1">
            <a:prstTxWarp prst="textNoShape">
              <a:avLst/>
            </a:prstTxWarp>
            <a:spAutoFit/>
          </a:bodyPr>
          <a:lstStyle>
            <a:lvl1pPr marL="172786" indent="-179984">
              <a:lnSpc>
                <a:spcPts val="3680"/>
              </a:lnSpc>
              <a:spcBef>
                <a:spcPts val="0"/>
              </a:spcBef>
              <a:buNone/>
              <a:defRPr sz="3200" i="1"/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  <p:pic>
        <p:nvPicPr>
          <p:cNvPr id="11" name="Picture 2" descr="C:\Users\spius\Pictures\cisco logo blue gradient.png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76" y="4625773"/>
            <a:ext cx="431312" cy="2651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515725" y="4742914"/>
            <a:ext cx="218401" cy="154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0" tIns="30789" rIns="61580" bIns="30789" anchor="b">
            <a:spAutoFit/>
          </a:bodyPr>
          <a:lstStyle/>
          <a:p>
            <a:pPr algn="r" defTabSz="610693">
              <a:defRPr/>
            </a:pPr>
            <a:fld id="{4ABDCABE-3F10-B64C-92F1-862014417034}" type="slidenum">
              <a:rPr lang="en-US" sz="600">
                <a:solidFill>
                  <a:srgbClr val="FFFFFF">
                    <a:alpha val="60000"/>
                  </a:srgbClr>
                </a:solidFill>
                <a:ea typeface="ＭＳ Ｐゴシック" charset="0"/>
                <a:cs typeface="CiscoSans Thin"/>
              </a:rPr>
              <a:pPr algn="r" defTabSz="610693">
                <a:defRPr/>
              </a:pPr>
              <a:t>‹#›</a:t>
            </a:fld>
            <a:endParaRPr lang="en-US" sz="600" dirty="0">
              <a:solidFill>
                <a:srgbClr val="FFFFFF">
                  <a:alpha val="60000"/>
                </a:srgbClr>
              </a:solidFill>
              <a:ea typeface="ＭＳ Ｐゴシック" charset="0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5867509" y="4741659"/>
            <a:ext cx="2658018" cy="1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0" tIns="30789" rIns="61580" bIns="30789" anchor="b">
            <a:spAutoFit/>
          </a:bodyPr>
          <a:lstStyle/>
          <a:p>
            <a:pPr defTabSz="610693">
              <a:defRPr/>
            </a:pPr>
            <a:r>
              <a:rPr lang="en-US" sz="600" dirty="0">
                <a:solidFill>
                  <a:srgbClr val="FFFFFF">
                    <a:alpha val="60000"/>
                  </a:srgbClr>
                </a:solidFill>
                <a:ea typeface="ＭＳ Ｐゴシック" charset="0"/>
                <a:cs typeface="CiscoSans Thin"/>
              </a:rPr>
              <a:t>© 2014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80156307"/>
      </p:ext>
    </p:extLst>
  </p:cSld>
  <p:clrMapOvr>
    <a:masterClrMapping/>
  </p:clrMapOvr>
  <p:transition spd="slow">
    <p:wip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823" y="4629153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12" tIns="45706" rIns="91412" bIns="45706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8979105"/>
      </p:ext>
    </p:extLst>
  </p:cSld>
  <p:clrMapOvr>
    <a:masterClrMapping/>
  </p:clrMapOvr>
  <p:transition spd="slow">
    <p:wip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3"/>
            <a:ext cx="8480388" cy="4266646"/>
          </a:xfrm>
          <a:prstGeom prst="rect">
            <a:avLst/>
          </a:prstGeom>
        </p:spPr>
        <p:txBody>
          <a:bodyPr vert="horz" lIns="91416" tIns="45708" rIns="91416" bIns="45708"/>
          <a:lstStyle>
            <a:lvl1pPr marL="0" indent="0" algn="ctr">
              <a:buNone/>
              <a:defRPr sz="15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3928640"/>
      </p:ext>
    </p:extLst>
  </p:cSld>
  <p:clrMapOvr>
    <a:masterClrMapping/>
  </p:clrMapOvr>
  <p:transition spd="slow">
    <p:wip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2300" y="596901"/>
            <a:ext cx="5348288" cy="30035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2301" y="3595689"/>
            <a:ext cx="5346700" cy="747712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900238" y="596646"/>
            <a:ext cx="5329238" cy="30038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16" tIns="45708" rIns="91416" bIns="45708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2065871" y="3655079"/>
            <a:ext cx="5074070" cy="628650"/>
          </a:xfrm>
        </p:spPr>
        <p:txBody>
          <a:bodyPr anchor="ctr"/>
          <a:lstStyle>
            <a:lvl1pPr>
              <a:defRPr sz="20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687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9808" y="233369"/>
            <a:ext cx="3273425" cy="18446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549992" y="233172"/>
            <a:ext cx="3273552" cy="184480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1" tIns="34286" rIns="68571" bIns="34286" rtlCol="0" anchor="ctr" anchorCtr="0">
            <a:normAutofit/>
          </a:bodyPr>
          <a:lstStyle>
            <a:lvl1pPr marL="0" indent="0" algn="ctr" defTabSz="685720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0943" y="2480699"/>
            <a:ext cx="6729865" cy="1614419"/>
          </a:xfrm>
        </p:spPr>
        <p:txBody>
          <a:bodyPr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6341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2688" y="546609"/>
            <a:ext cx="3630612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992624" y="546735"/>
            <a:ext cx="3630168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16" tIns="45708" rIns="91416" bIns="45708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7669" y="546738"/>
            <a:ext cx="4349918" cy="813985"/>
          </a:xfrm>
        </p:spPr>
        <p:txBody>
          <a:bodyPr wrap="none" anchor="t" anchorCtr="0">
            <a:noAutofit/>
          </a:bodyPr>
          <a:lstStyle>
            <a:lvl1pPr>
              <a:lnSpc>
                <a:spcPct val="90000"/>
              </a:lnSpc>
              <a:defRPr sz="2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5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68713" y="233367"/>
            <a:ext cx="326866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4963" y="233367"/>
            <a:ext cx="328771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80246" y="233366"/>
            <a:ext cx="1838325" cy="9810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973" y="2271719"/>
            <a:ext cx="2522537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11476" y="2271719"/>
            <a:ext cx="4025900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80246" y="1262063"/>
            <a:ext cx="1838325" cy="258286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80246" y="3887788"/>
            <a:ext cx="1838325" cy="9779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3669005" y="233366"/>
            <a:ext cx="326786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68" tIns="34285" rIns="68568" bIns="34285" rtlCol="0" anchor="ctr" anchorCtr="0">
            <a:normAutofit/>
          </a:bodyPr>
          <a:lstStyle>
            <a:lvl1pPr marL="0" indent="0" algn="ctr" defTabSz="6856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320838" y="233366"/>
            <a:ext cx="330200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68" tIns="34285" rIns="68568" bIns="34285" rtlCol="0" anchor="ctr" anchorCtr="0">
            <a:normAutofit/>
          </a:bodyPr>
          <a:lstStyle>
            <a:lvl1pPr marL="0" indent="0" algn="ctr" defTabSz="6856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6979833" y="233363"/>
            <a:ext cx="1838730" cy="98107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68" tIns="34285" rIns="68568" bIns="34285" rtlCol="0" anchor="ctr" anchorCtr="0">
            <a:normAutofit/>
          </a:bodyPr>
          <a:lstStyle>
            <a:lvl1pPr marL="0" indent="0" algn="ctr" defTabSz="6856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320824" y="2271724"/>
            <a:ext cx="2537420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68" tIns="34285" rIns="68568" bIns="34285" rtlCol="0" anchor="ctr" anchorCtr="0">
            <a:normAutofit/>
          </a:bodyPr>
          <a:lstStyle>
            <a:lvl1pPr marL="0" indent="0" algn="ctr" defTabSz="6856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2908334" y="2271724"/>
            <a:ext cx="4028516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68" tIns="34285" rIns="68568" bIns="34285" rtlCol="0" anchor="ctr" anchorCtr="0">
            <a:normAutofit/>
          </a:bodyPr>
          <a:lstStyle>
            <a:lvl1pPr marL="0" indent="0" algn="ctr" defTabSz="6856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6979833" y="1257301"/>
            <a:ext cx="1838730" cy="258705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68" tIns="34285" rIns="68568" bIns="34285" rtlCol="0" anchor="ctr" anchorCtr="0">
            <a:normAutofit/>
          </a:bodyPr>
          <a:lstStyle>
            <a:lvl1pPr marL="0" indent="0" algn="ctr" defTabSz="6856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6979833" y="3887223"/>
            <a:ext cx="1838730" cy="9786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68" tIns="34285" rIns="68568" bIns="34285" rtlCol="0" anchor="ctr" anchorCtr="0">
            <a:normAutofit/>
          </a:bodyPr>
          <a:lstStyle>
            <a:lvl1pPr marL="0" indent="0" algn="ctr" defTabSz="6856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165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59117" y="303064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1499" y="1200191"/>
            <a:ext cx="8659976" cy="3394075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285320" marR="0" indent="-285320" algn="ctr" defTabSz="4565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4565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1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0139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528646" y="582930"/>
            <a:ext cx="8164931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68" tIns="34285" rIns="68568" bIns="34285" rtlCol="0" anchor="ctr">
            <a:normAutofit/>
          </a:bodyPr>
          <a:lstStyle>
            <a:lvl1pPr marL="0" indent="0" algn="ctr" defTabSz="6856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dirty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953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179339" y="584002"/>
            <a:ext cx="4424562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68" tIns="34285" rIns="68568" bIns="34285" rtlCol="0" anchor="ctr">
            <a:normAutofit/>
          </a:bodyPr>
          <a:lstStyle>
            <a:lvl1pPr marL="0" indent="0" algn="ctr" defTabSz="6856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dirty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5026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gradFill rotWithShape="1">
          <a:gsLst>
            <a:gs pos="0">
              <a:srgbClr val="35A2D6"/>
            </a:gs>
            <a:gs pos="999">
              <a:srgbClr val="35A2D6"/>
            </a:gs>
            <a:gs pos="100000">
              <a:srgbClr val="2968A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 descr="pref_1-line_logo+tagline-rt-white-CMYK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098" y="1643063"/>
            <a:ext cx="87598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0680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op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2111" tIns="31055" rIns="62111" bIns="31055" rtlCol="0" anchor="ctr"/>
          <a:lstStyle/>
          <a:p>
            <a:pPr algn="ctr" defTabSz="878981"/>
            <a:endParaRPr lang="en-US" sz="17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302"/>
            <a:ext cx="7772400" cy="1102816"/>
          </a:xfrm>
        </p:spPr>
        <p:txBody>
          <a:bodyPr>
            <a:normAutofit/>
          </a:bodyPr>
          <a:lstStyle>
            <a:lvl1pPr algn="ctr">
              <a:defRPr sz="3700" b="0" i="0">
                <a:latin typeface="Helvetica Neue Thin"/>
                <a:cs typeface="Helvetica Neue Thin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428"/>
            <a:ext cx="6400800" cy="1314896"/>
          </a:xfrm>
        </p:spPr>
        <p:txBody>
          <a:bodyPr>
            <a:normAutofit/>
          </a:bodyPr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Helvetica Neue Thin"/>
                <a:cs typeface="Helvetica Neue Thin"/>
              </a:defRPr>
            </a:lvl1pPr>
            <a:lvl2pPr marL="310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21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31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4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52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63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73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8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3" name="Isosceles Triangle 12"/>
          <p:cNvSpPr/>
          <p:nvPr userDrawn="1"/>
        </p:nvSpPr>
        <p:spPr>
          <a:xfrm rot="18882522">
            <a:off x="-1049288" y="-250827"/>
            <a:ext cx="3031585" cy="1520303"/>
          </a:xfrm>
          <a:prstGeom prst="triangle">
            <a:avLst/>
          </a:prstGeom>
          <a:solidFill>
            <a:srgbClr val="3AAF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2111" tIns="31055" rIns="62111" bIns="31055" rtlCol="0" anchor="ctr"/>
          <a:lstStyle/>
          <a:p>
            <a:pPr algn="ctr" defTabSz="878981"/>
            <a:endParaRPr lang="en-US" sz="17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91" y="5000015"/>
            <a:ext cx="1523254" cy="139661"/>
          </a:xfrm>
          <a:prstGeom prst="rect">
            <a:avLst/>
          </a:prstGeom>
          <a:noFill/>
        </p:spPr>
        <p:txBody>
          <a:bodyPr wrap="none" lIns="62111" tIns="31055" rIns="62111" bIns="31055" rtlCol="0">
            <a:spAutoFit/>
          </a:bodyPr>
          <a:lstStyle/>
          <a:p>
            <a:pPr defTabSz="878981"/>
            <a:r>
              <a:rPr lang="en-US" sz="5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 Neue Thin"/>
                <a:ea typeface="ＭＳ Ｐゴシック" charset="0"/>
                <a:cs typeface="Helvetica Neue Thin"/>
              </a:rPr>
              <a:t>© 2015 Cisco and/or its affiliates. All rights reserved.</a:t>
            </a:r>
            <a:endParaRPr lang="en-US" sz="500" dirty="0">
              <a:solidFill>
                <a:prstClr val="black">
                  <a:lumMod val="50000"/>
                  <a:lumOff val="50000"/>
                </a:prstClr>
              </a:solidFill>
              <a:latin typeface="Helvetica Neue Thin"/>
              <a:ea typeface="ＭＳ Ｐゴシック" charset="0"/>
              <a:cs typeface="Helvetica Neue Thin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748449" y="5000015"/>
            <a:ext cx="1497606" cy="139661"/>
          </a:xfrm>
          <a:prstGeom prst="rect">
            <a:avLst/>
          </a:prstGeom>
          <a:noFill/>
        </p:spPr>
        <p:txBody>
          <a:bodyPr wrap="none" lIns="62111" tIns="31055" rIns="62111" bIns="31055" rtlCol="0">
            <a:spAutoFit/>
          </a:bodyPr>
          <a:lstStyle/>
          <a:p>
            <a:pPr defTabSz="878981"/>
            <a:r>
              <a:rPr lang="en-US" sz="5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 Neue Thin"/>
                <a:ea typeface="ＭＳ Ｐゴシック" charset="0"/>
                <a:cs typeface="Helvetica Neue Thin"/>
              </a:rPr>
              <a:t>Cisco Highly Confidential – Redistribution Prohibited</a:t>
            </a:r>
            <a:endParaRPr lang="en-US" sz="500" dirty="0">
              <a:solidFill>
                <a:prstClr val="black">
                  <a:lumMod val="50000"/>
                  <a:lumOff val="50000"/>
                </a:prstClr>
              </a:solidFill>
              <a:latin typeface="Helvetica Neue Thin"/>
              <a:ea typeface="ＭＳ Ｐゴシック" charset="0"/>
              <a:cs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139968630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5491"/>
            <a:ext cx="8229600" cy="427508"/>
          </a:xfrm>
          <a:prstGeom prst="rect">
            <a:avLst/>
          </a:prstGeom>
        </p:spPr>
        <p:txBody>
          <a:bodyPr vert="horz" lIns="62111" tIns="31055" rIns="62111" bIns="31055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6803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42" y="3305103"/>
            <a:ext cx="7772400" cy="1021333"/>
          </a:xfrm>
        </p:spPr>
        <p:txBody>
          <a:bodyPr anchor="t">
            <a:normAutofit/>
          </a:bodyPr>
          <a:lstStyle>
            <a:lvl1pPr algn="l">
              <a:defRPr sz="3000" b="0" i="0" cap="all">
                <a:latin typeface="Helvetica Neue Thin"/>
                <a:cs typeface="Helvetica Neue Thin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42" y="2179963"/>
            <a:ext cx="7772400" cy="1125141"/>
          </a:xfrm>
        </p:spPr>
        <p:txBody>
          <a:bodyPr anchor="b"/>
          <a:lstStyle>
            <a:lvl1pPr marL="0" indent="0">
              <a:buNone/>
              <a:defRPr sz="1400">
                <a:solidFill>
                  <a:srgbClr val="000000"/>
                </a:solidFill>
              </a:defRPr>
            </a:lvl1pPr>
            <a:lvl2pPr marL="3105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211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316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422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5275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633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7385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4844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159620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10266"/>
            <a:ext cx="4064000" cy="4086448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710266"/>
            <a:ext cx="4064000" cy="4086448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2725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7" y="637109"/>
            <a:ext cx="4040717" cy="483319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0550" indent="0">
              <a:buNone/>
              <a:defRPr sz="1400" b="1"/>
            </a:lvl2pPr>
            <a:lvl3pPr marL="621100" indent="0">
              <a:buNone/>
              <a:defRPr sz="1200" b="1"/>
            </a:lvl3pPr>
            <a:lvl4pPr marL="931650" indent="0">
              <a:buNone/>
              <a:defRPr sz="1100" b="1"/>
            </a:lvl4pPr>
            <a:lvl5pPr marL="1242200" indent="0">
              <a:buNone/>
              <a:defRPr sz="1100" b="1"/>
            </a:lvl5pPr>
            <a:lvl6pPr marL="1552751" indent="0">
              <a:buNone/>
              <a:defRPr sz="1100" b="1"/>
            </a:lvl6pPr>
            <a:lvl7pPr marL="1863300" indent="0">
              <a:buNone/>
              <a:defRPr sz="1100" b="1"/>
            </a:lvl7pPr>
            <a:lvl8pPr marL="2173851" indent="0">
              <a:buNone/>
              <a:defRPr sz="1100" b="1"/>
            </a:lvl8pPr>
            <a:lvl9pPr marL="2484400" indent="0">
              <a:buNone/>
              <a:defRPr sz="11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7" y="1126010"/>
            <a:ext cx="4040717" cy="3776219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637108"/>
            <a:ext cx="4041775" cy="492249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0550" indent="0">
              <a:buNone/>
              <a:defRPr sz="1400" b="1"/>
            </a:lvl2pPr>
            <a:lvl3pPr marL="621100" indent="0">
              <a:buNone/>
              <a:defRPr sz="1200" b="1"/>
            </a:lvl3pPr>
            <a:lvl4pPr marL="931650" indent="0">
              <a:buNone/>
              <a:defRPr sz="1100" b="1"/>
            </a:lvl4pPr>
            <a:lvl5pPr marL="1242200" indent="0">
              <a:buNone/>
              <a:defRPr sz="1100" b="1"/>
            </a:lvl5pPr>
            <a:lvl6pPr marL="1552751" indent="0">
              <a:buNone/>
              <a:defRPr sz="1100" b="1"/>
            </a:lvl6pPr>
            <a:lvl7pPr marL="1863300" indent="0">
              <a:buNone/>
              <a:defRPr sz="1100" b="1"/>
            </a:lvl7pPr>
            <a:lvl8pPr marL="2173851" indent="0">
              <a:buNone/>
              <a:defRPr sz="1100" b="1"/>
            </a:lvl8pPr>
            <a:lvl9pPr marL="2484400" indent="0">
              <a:buNone/>
              <a:defRPr sz="11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134940"/>
            <a:ext cx="4041775" cy="3776219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9100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0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theme" Target="../theme/theme1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76.xml"/><Relationship Id="rId21" Type="http://schemas.openxmlformats.org/officeDocument/2006/relationships/slideLayout" Target="../slideLayouts/slideLayout77.xml"/><Relationship Id="rId22" Type="http://schemas.openxmlformats.org/officeDocument/2006/relationships/slideLayout" Target="../slideLayouts/slideLayout78.xml"/><Relationship Id="rId23" Type="http://schemas.openxmlformats.org/officeDocument/2006/relationships/slideLayout" Target="../slideLayouts/slideLayout79.xml"/><Relationship Id="rId24" Type="http://schemas.openxmlformats.org/officeDocument/2006/relationships/slideLayout" Target="../slideLayouts/slideLayout80.xml"/><Relationship Id="rId25" Type="http://schemas.openxmlformats.org/officeDocument/2006/relationships/slideLayout" Target="../slideLayouts/slideLayout81.xml"/><Relationship Id="rId26" Type="http://schemas.openxmlformats.org/officeDocument/2006/relationships/slideLayout" Target="../slideLayouts/slideLayout82.xml"/><Relationship Id="rId27" Type="http://schemas.openxmlformats.org/officeDocument/2006/relationships/slideLayout" Target="../slideLayouts/slideLayout83.xml"/><Relationship Id="rId28" Type="http://schemas.openxmlformats.org/officeDocument/2006/relationships/slideLayout" Target="../slideLayouts/slideLayout84.xml"/><Relationship Id="rId29" Type="http://schemas.openxmlformats.org/officeDocument/2006/relationships/slideLayout" Target="../slideLayouts/slideLayout85.xml"/><Relationship Id="rId1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9.xml"/><Relationship Id="rId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61.xml"/><Relationship Id="rId30" Type="http://schemas.openxmlformats.org/officeDocument/2006/relationships/slideLayout" Target="../slideLayouts/slideLayout86.xml"/><Relationship Id="rId31" Type="http://schemas.openxmlformats.org/officeDocument/2006/relationships/slideLayout" Target="../slideLayouts/slideLayout87.xml"/><Relationship Id="rId32" Type="http://schemas.openxmlformats.org/officeDocument/2006/relationships/slideLayout" Target="../slideLayouts/slideLayout88.xml"/><Relationship Id="rId9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33" Type="http://schemas.openxmlformats.org/officeDocument/2006/relationships/slideLayout" Target="../slideLayouts/slideLayout89.xml"/><Relationship Id="rId34" Type="http://schemas.openxmlformats.org/officeDocument/2006/relationships/slideLayout" Target="../slideLayouts/slideLayout90.xml"/><Relationship Id="rId35" Type="http://schemas.openxmlformats.org/officeDocument/2006/relationships/slideLayout" Target="../slideLayouts/slideLayout91.xml"/><Relationship Id="rId36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75.xml"/><Relationship Id="rId37" Type="http://schemas.openxmlformats.org/officeDocument/2006/relationships/slideLayout" Target="../slideLayouts/slideLayout93.xml"/><Relationship Id="rId38" Type="http://schemas.openxmlformats.org/officeDocument/2006/relationships/theme" Target="../theme/theme2.xml"/><Relationship Id="rId3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5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94.xml"/><Relationship Id="rId2" Type="http://schemas.openxmlformats.org/officeDocument/2006/relationships/slideLayout" Target="../slideLayouts/slideLayout95.xml"/><Relationship Id="rId3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17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2.xml"/><Relationship Id="rId8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5"/>
          <p:cNvSpPr>
            <a:spLocks noGrp="1"/>
          </p:cNvSpPr>
          <p:nvPr>
            <p:ph type="title"/>
          </p:nvPr>
        </p:nvSpPr>
        <p:spPr>
          <a:xfrm>
            <a:off x="260620" y="341158"/>
            <a:ext cx="8659368" cy="731520"/>
          </a:xfrm>
          <a:prstGeom prst="rect">
            <a:avLst/>
          </a:prstGeom>
        </p:spPr>
        <p:txBody>
          <a:bodyPr vert="horz" lIns="91300" tIns="45650" rIns="91300" bIns="4565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231F20"/>
                </a:solidFill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231F20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231F20"/>
              </a:solidFill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231F20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52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684867" rtl="0" eaLnBrk="1" latinLnBrk="0" hangingPunct="1">
        <a:lnSpc>
          <a:spcPct val="80000"/>
        </a:lnSpc>
        <a:spcBef>
          <a:spcPct val="0"/>
        </a:spcBef>
        <a:buNone/>
        <a:defRPr lang="en-US" sz="2500" b="0" kern="1200" spc="0" baseline="0" dirty="0">
          <a:solidFill>
            <a:srgbClr val="00A2BF"/>
          </a:solidFill>
          <a:latin typeface="+mj-lt"/>
          <a:ea typeface="+mj-ea"/>
          <a:cs typeface="CiscoSans"/>
        </a:defRPr>
      </a:lvl1pPr>
    </p:titleStyle>
    <p:bodyStyle>
      <a:lvl1pPr marL="171223" indent="-171223" algn="l" defTabSz="684867" rtl="0" eaLnBrk="1" latinLnBrk="0" hangingPunct="1">
        <a:lnSpc>
          <a:spcPct val="95000"/>
        </a:lnSpc>
        <a:spcBef>
          <a:spcPts val="108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1500" kern="1200" dirty="0" smtClean="0">
          <a:solidFill>
            <a:schemeClr val="tx1"/>
          </a:solidFill>
          <a:latin typeface="+mn-lt"/>
          <a:ea typeface="+mn-ea"/>
          <a:cs typeface="CiscoSans"/>
        </a:defRPr>
      </a:lvl1pPr>
      <a:lvl2pPr marL="359460" indent="-215672" algn="l" defTabSz="684867" rtl="0" eaLnBrk="1" latinLnBrk="0" hangingPunct="1">
        <a:lnSpc>
          <a:spcPct val="95000"/>
        </a:lnSpc>
        <a:spcBef>
          <a:spcPts val="600"/>
        </a:spcBef>
        <a:buClr>
          <a:schemeClr val="tx2"/>
        </a:buClr>
        <a:buFont typeface="Arial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CiscoSans"/>
        </a:defRPr>
      </a:lvl2pPr>
      <a:lvl3pPr marL="431355" indent="-171200" algn="l" defTabSz="684867" rtl="0" eaLnBrk="1" latinLnBrk="0" hangingPunct="1">
        <a:lnSpc>
          <a:spcPct val="95000"/>
        </a:lnSpc>
        <a:spcBef>
          <a:spcPts val="630"/>
        </a:spcBef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CiscoSans"/>
        </a:defRPr>
      </a:lvl3pPr>
      <a:lvl4pPr marL="503249" indent="-171200" algn="l" defTabSz="684867" rtl="0" eaLnBrk="1" latinLnBrk="0" hangingPunct="1">
        <a:lnSpc>
          <a:spcPct val="95000"/>
        </a:lnSpc>
        <a:spcBef>
          <a:spcPts val="630"/>
        </a:spcBef>
        <a:buFont typeface="Arial"/>
        <a:buChar char="•"/>
        <a:defRPr lang="en-US" sz="1100" kern="1200" dirty="0" smtClean="0">
          <a:solidFill>
            <a:schemeClr val="tx1"/>
          </a:solidFill>
          <a:latin typeface="+mn-lt"/>
          <a:ea typeface="+mn-ea"/>
          <a:cs typeface="CiscoSans"/>
        </a:defRPr>
      </a:lvl4pPr>
      <a:lvl5pPr marL="575132" indent="-171200" algn="l" defTabSz="684867" rtl="0" eaLnBrk="1" latinLnBrk="0" hangingPunct="1">
        <a:lnSpc>
          <a:spcPct val="95000"/>
        </a:lnSpc>
        <a:spcBef>
          <a:spcPts val="630"/>
        </a:spcBef>
        <a:buFont typeface="Arial"/>
        <a:buChar char="•"/>
        <a:defRPr lang="en-US" sz="1100" kern="1200" dirty="0">
          <a:solidFill>
            <a:schemeClr val="tx1"/>
          </a:solidFill>
          <a:latin typeface="+mn-lt"/>
          <a:ea typeface="+mn-ea"/>
          <a:cs typeface="CiscoSans"/>
        </a:defRPr>
      </a:lvl5pPr>
      <a:lvl6pPr marL="862709" indent="-171223" algn="l" defTabSz="68486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4600" indent="-171200" algn="l" defTabSz="68486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97020" indent="0" algn="l" defTabSz="68486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0674" indent="-171223" algn="l" defTabSz="6848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8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409" algn="l" defTabSz="6848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4867" algn="l" defTabSz="6848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7294" algn="l" defTabSz="6848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69733" algn="l" defTabSz="6848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2151" algn="l" defTabSz="6848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4594" algn="l" defTabSz="6848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7020" algn="l" defTabSz="6848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39454" algn="l" defTabSz="6848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25" y="4742914"/>
            <a:ext cx="218401" cy="154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0" tIns="30789" rIns="61580" bIns="30789" anchor="b">
            <a:spAutoFit/>
          </a:bodyPr>
          <a:lstStyle/>
          <a:p>
            <a:pPr algn="r" defTabSz="610693">
              <a:defRPr/>
            </a:pPr>
            <a:fld id="{4ABDCABE-3F10-B64C-92F1-862014417034}" type="slidenum">
              <a:rPr lang="en-US" sz="600">
                <a:solidFill>
                  <a:srgbClr val="000000">
                    <a:alpha val="25000"/>
                  </a:srgbClr>
                </a:solidFill>
                <a:ea typeface="ＭＳ Ｐゴシック" charset="0"/>
                <a:cs typeface="CiscoSans Thin"/>
              </a:rPr>
              <a:pPr algn="r" defTabSz="610693">
                <a:defRPr/>
              </a:pPr>
              <a:t>‹#›</a:t>
            </a:fld>
            <a:endParaRPr lang="en-US" sz="600" dirty="0">
              <a:solidFill>
                <a:srgbClr val="000000">
                  <a:alpha val="25000"/>
                </a:srgbClr>
              </a:solidFill>
              <a:ea typeface="ＭＳ Ｐゴシック" charset="0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9" y="4741659"/>
            <a:ext cx="2658018" cy="1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0" tIns="30789" rIns="61580" bIns="30789" anchor="b">
            <a:spAutoFit/>
          </a:bodyPr>
          <a:lstStyle/>
          <a:p>
            <a:pPr defTabSz="610693">
              <a:defRPr/>
            </a:pPr>
            <a:r>
              <a:rPr lang="en-US" sz="600" dirty="0">
                <a:solidFill>
                  <a:srgbClr val="000000">
                    <a:alpha val="25000"/>
                  </a:srgbClr>
                </a:solidFill>
                <a:ea typeface="ＭＳ Ｐゴシック" charset="0"/>
                <a:cs typeface="CiscoSans Thin"/>
              </a:rPr>
              <a:t>© 2014  Cisco and/or its affiliates. All rights reserved.   Cisco Confidential</a:t>
            </a:r>
          </a:p>
        </p:txBody>
      </p:sp>
      <p:pic>
        <p:nvPicPr>
          <p:cNvPr id="7" name="Picture 2" descr="C:\Users\spius\Pictures\cisco logo blue gradient.png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76" y="4625773"/>
            <a:ext cx="431312" cy="2651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80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  <p:sldLayoutId id="2147483909" r:id="rId17"/>
    <p:sldLayoutId id="2147483910" r:id="rId18"/>
    <p:sldLayoutId id="2147483911" r:id="rId19"/>
    <p:sldLayoutId id="2147483912" r:id="rId20"/>
    <p:sldLayoutId id="2147483913" r:id="rId21"/>
    <p:sldLayoutId id="2147483914" r:id="rId22"/>
    <p:sldLayoutId id="2147483915" r:id="rId23"/>
    <p:sldLayoutId id="2147483916" r:id="rId24"/>
    <p:sldLayoutId id="2147483917" r:id="rId25"/>
    <p:sldLayoutId id="2147483918" r:id="rId26"/>
    <p:sldLayoutId id="2147483919" r:id="rId27"/>
    <p:sldLayoutId id="2147483920" r:id="rId28"/>
    <p:sldLayoutId id="2147483921" r:id="rId29"/>
    <p:sldLayoutId id="2147483922" r:id="rId30"/>
    <p:sldLayoutId id="2147483923" r:id="rId31"/>
    <p:sldLayoutId id="2147483924" r:id="rId32"/>
    <p:sldLayoutId id="2147483925" r:id="rId33"/>
    <p:sldLayoutId id="2147483926" r:id="rId34"/>
    <p:sldLayoutId id="2147483927" r:id="rId35"/>
    <p:sldLayoutId id="2147483928" r:id="rId36"/>
    <p:sldLayoutId id="2147483929" r:id="rId37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6841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rgbClr val="676767"/>
          </a:solidFill>
          <a:latin typeface="+mj-lt"/>
          <a:ea typeface="ＭＳ Ｐゴシック" charset="0"/>
          <a:cs typeface="CiscoSans"/>
        </a:defRPr>
      </a:lvl1pPr>
      <a:lvl2pPr algn="l" defTabSz="6841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1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1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1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162" algn="l" defTabSz="6841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324" algn="l" defTabSz="6841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486" algn="l" defTabSz="6841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648" algn="l" defTabSz="6841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49" indent="-169849" algn="l" defTabSz="684156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45" indent="-215882" algn="l" defTabSz="684156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764" indent="-169849" algn="l" defTabSz="684156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196" indent="-169849" algn="l" defTabSz="684156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27" indent="-169849" algn="l" defTabSz="684156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784" indent="-171431" algn="l" defTabSz="685720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766" indent="-171408" algn="l" defTabSz="685720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020" indent="0" algn="l" defTabSz="685720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10" indent="-171431" algn="l" defTabSz="68572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6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0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9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41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97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61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20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82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2111" tIns="31055" rIns="62111" bIns="31055" rtlCol="0" anchor="ctr"/>
          <a:lstStyle/>
          <a:p>
            <a:pPr algn="ctr" defTabSz="878981"/>
            <a:endParaRPr lang="en-US" sz="17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491"/>
            <a:ext cx="8229600" cy="427508"/>
          </a:xfrm>
          <a:prstGeom prst="rect">
            <a:avLst/>
          </a:prstGeom>
        </p:spPr>
        <p:txBody>
          <a:bodyPr vert="horz" lIns="62111" tIns="31055" rIns="62111" bIns="31055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64148"/>
            <a:ext cx="8229600" cy="4318620"/>
          </a:xfrm>
          <a:prstGeom prst="rect">
            <a:avLst/>
          </a:prstGeom>
        </p:spPr>
        <p:txBody>
          <a:bodyPr vert="horz" lIns="62111" tIns="31055" rIns="62111" bIns="31055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391" y="5000015"/>
            <a:ext cx="1523254" cy="139661"/>
          </a:xfrm>
          <a:prstGeom prst="rect">
            <a:avLst/>
          </a:prstGeom>
          <a:noFill/>
        </p:spPr>
        <p:txBody>
          <a:bodyPr wrap="none" lIns="62111" tIns="31055" rIns="62111" bIns="31055" rtlCol="0">
            <a:spAutoFit/>
          </a:bodyPr>
          <a:lstStyle/>
          <a:p>
            <a:pPr defTabSz="878981"/>
            <a:r>
              <a:rPr lang="en-US" sz="5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 Neue Thin"/>
                <a:ea typeface="ＭＳ Ｐゴシック" charset="0"/>
                <a:cs typeface="Helvetica Neue Thin"/>
              </a:rPr>
              <a:t>© 2015 Cisco and/or its affiliates. All rights reserved.</a:t>
            </a:r>
            <a:endParaRPr lang="en-US" sz="500" dirty="0">
              <a:solidFill>
                <a:prstClr val="black">
                  <a:lumMod val="50000"/>
                  <a:lumOff val="50000"/>
                </a:prstClr>
              </a:solidFill>
              <a:latin typeface="Helvetica Neue Thin"/>
              <a:ea typeface="ＭＳ Ｐゴシック" charset="0"/>
              <a:cs typeface="Helvetica Neue Thin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748449" y="5000015"/>
            <a:ext cx="1497606" cy="139661"/>
          </a:xfrm>
          <a:prstGeom prst="rect">
            <a:avLst/>
          </a:prstGeom>
          <a:noFill/>
        </p:spPr>
        <p:txBody>
          <a:bodyPr wrap="none" lIns="62111" tIns="31055" rIns="62111" bIns="31055" rtlCol="0">
            <a:spAutoFit/>
          </a:bodyPr>
          <a:lstStyle/>
          <a:p>
            <a:pPr defTabSz="878981"/>
            <a:r>
              <a:rPr lang="en-US" sz="5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 Neue Thin"/>
                <a:ea typeface="ＭＳ Ｐゴシック" charset="0"/>
                <a:cs typeface="Helvetica Neue Thin"/>
              </a:rPr>
              <a:t>Cisco Highly Confidential – Redistribution Prohibited</a:t>
            </a:r>
            <a:endParaRPr lang="en-US" sz="500" dirty="0">
              <a:solidFill>
                <a:prstClr val="black">
                  <a:lumMod val="50000"/>
                  <a:lumOff val="50000"/>
                </a:prstClr>
              </a:solidFill>
              <a:latin typeface="Helvetica Neue Thin"/>
              <a:ea typeface="ＭＳ Ｐゴシック" charset="0"/>
              <a:cs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33729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</p:sldLayoutIdLst>
  <p:hf hdr="0" ftr="0" dt="0"/>
  <p:txStyles>
    <p:titleStyle>
      <a:lvl1pPr algn="l" defTabSz="310550" rtl="0" eaLnBrk="1" latinLnBrk="0" hangingPunct="1">
        <a:spcBef>
          <a:spcPct val="0"/>
        </a:spcBef>
        <a:buNone/>
        <a:defRPr sz="1900" b="0" i="0" kern="1200">
          <a:solidFill>
            <a:schemeClr val="tx1">
              <a:lumMod val="65000"/>
              <a:lumOff val="35000"/>
            </a:schemeClr>
          </a:solidFill>
          <a:latin typeface="Helvetica Neue Light"/>
          <a:ea typeface="+mj-ea"/>
          <a:cs typeface="Helvetica Neue Light"/>
        </a:defRPr>
      </a:lvl1pPr>
    </p:titleStyle>
    <p:bodyStyle>
      <a:lvl1pPr marL="232914" indent="-232914" algn="l" defTabSz="310550" rtl="0" eaLnBrk="1" latinLnBrk="0" hangingPunct="1">
        <a:spcBef>
          <a:spcPct val="20000"/>
        </a:spcBef>
        <a:buClrTx/>
        <a:buSzPct val="87000"/>
        <a:buFont typeface="Courier New"/>
        <a:buChar char="o"/>
        <a:defRPr sz="22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504644" indent="-194094" algn="l" defTabSz="310550" rtl="0" eaLnBrk="1" latinLnBrk="0" hangingPunct="1">
        <a:spcBef>
          <a:spcPct val="20000"/>
        </a:spcBef>
        <a:buFont typeface="Arial"/>
        <a:buChar char="•"/>
        <a:defRPr sz="19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776376" indent="-155274" algn="l" defTabSz="31055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086926" indent="-155274" algn="l" defTabSz="310550" rtl="0" eaLnBrk="1" latinLnBrk="0" hangingPunct="1">
        <a:spcBef>
          <a:spcPct val="20000"/>
        </a:spcBef>
        <a:buFont typeface="Arial"/>
        <a:buChar char="•"/>
        <a:defRPr sz="14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1397476" indent="-155274" algn="l" defTabSz="310550" rtl="0" eaLnBrk="1" latinLnBrk="0" hangingPunct="1">
        <a:spcBef>
          <a:spcPct val="20000"/>
        </a:spcBef>
        <a:buFont typeface="Arial"/>
        <a:buChar char="•"/>
        <a:defRPr sz="14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1708026" indent="-155274" algn="l" defTabSz="31055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18576" indent="-155274" algn="l" defTabSz="31055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29126" indent="-155274" algn="l" defTabSz="31055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39676" indent="-155274" algn="l" defTabSz="31055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05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0550" algn="l" defTabSz="3105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21100" algn="l" defTabSz="3105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31650" algn="l" defTabSz="3105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42200" algn="l" defTabSz="3105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2751" algn="l" defTabSz="3105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63300" algn="l" defTabSz="3105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73851" algn="l" defTabSz="3105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84400" algn="l" defTabSz="3105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2093" tIns="31047" rIns="62093" bIns="31047" rtlCol="0" anchor="ctr"/>
          <a:lstStyle/>
          <a:p>
            <a:pPr algn="ctr" defTabSz="878747"/>
            <a:endParaRPr lang="en-US" sz="17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3" y="5491"/>
            <a:ext cx="8229600" cy="427508"/>
          </a:xfrm>
          <a:prstGeom prst="rect">
            <a:avLst/>
          </a:prstGeom>
        </p:spPr>
        <p:txBody>
          <a:bodyPr vert="horz" lIns="62093" tIns="31047" rIns="62093" bIns="31047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664148"/>
            <a:ext cx="8229600" cy="4318620"/>
          </a:xfrm>
          <a:prstGeom prst="rect">
            <a:avLst/>
          </a:prstGeom>
        </p:spPr>
        <p:txBody>
          <a:bodyPr vert="horz" lIns="62093" tIns="31047" rIns="62093" bIns="31047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394" y="5000015"/>
            <a:ext cx="1523217" cy="139645"/>
          </a:xfrm>
          <a:prstGeom prst="rect">
            <a:avLst/>
          </a:prstGeom>
          <a:noFill/>
        </p:spPr>
        <p:txBody>
          <a:bodyPr wrap="none" lIns="62093" tIns="31047" rIns="62093" bIns="31047" rtlCol="0">
            <a:spAutoFit/>
          </a:bodyPr>
          <a:lstStyle/>
          <a:p>
            <a:pPr defTabSz="878747"/>
            <a:r>
              <a:rPr lang="en-US" sz="5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 Neue Thin"/>
                <a:cs typeface="Helvetica Neue Thin"/>
              </a:rPr>
              <a:t>© 2015 Cisco and/or its affiliates. All rights reserved.</a:t>
            </a:r>
            <a:endParaRPr lang="en-US" sz="500" dirty="0">
              <a:solidFill>
                <a:prstClr val="black">
                  <a:lumMod val="50000"/>
                  <a:lumOff val="50000"/>
                </a:prstClr>
              </a:solidFill>
              <a:latin typeface="Helvetica Neue Thin"/>
              <a:cs typeface="Helvetica Neue Thin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748457" y="5000015"/>
            <a:ext cx="1318033" cy="139645"/>
          </a:xfrm>
          <a:prstGeom prst="rect">
            <a:avLst/>
          </a:prstGeom>
          <a:noFill/>
        </p:spPr>
        <p:txBody>
          <a:bodyPr wrap="none" lIns="62093" tIns="31047" rIns="62093" bIns="31047" rtlCol="0">
            <a:spAutoFit/>
          </a:bodyPr>
          <a:lstStyle/>
          <a:p>
            <a:pPr defTabSz="878747"/>
            <a:r>
              <a:rPr lang="en-US" sz="5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 Neue Thin"/>
                <a:cs typeface="Helvetica Neue Thin"/>
              </a:rPr>
              <a:t>Cisco Confidential – Redistribution Prohibited</a:t>
            </a:r>
            <a:endParaRPr lang="en-US" sz="500" dirty="0">
              <a:solidFill>
                <a:prstClr val="black">
                  <a:lumMod val="50000"/>
                  <a:lumOff val="50000"/>
                </a:prstClr>
              </a:solidFill>
              <a:latin typeface="Helvetica Neue Thin"/>
              <a:cs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237878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</p:sldLayoutIdLst>
  <p:hf hdr="0" ftr="0" dt="0"/>
  <p:txStyles>
    <p:titleStyle>
      <a:lvl1pPr algn="l" defTabSz="310467" rtl="0" eaLnBrk="1" latinLnBrk="0" hangingPunct="1">
        <a:spcBef>
          <a:spcPct val="0"/>
        </a:spcBef>
        <a:buNone/>
        <a:defRPr sz="1900" b="0" i="0" kern="1200">
          <a:solidFill>
            <a:schemeClr val="tx1">
              <a:lumMod val="65000"/>
              <a:lumOff val="35000"/>
            </a:schemeClr>
          </a:solidFill>
          <a:latin typeface="Helvetica Neue Light"/>
          <a:ea typeface="+mj-ea"/>
          <a:cs typeface="Helvetica Neue Light"/>
        </a:defRPr>
      </a:lvl1pPr>
    </p:titleStyle>
    <p:bodyStyle>
      <a:lvl1pPr marL="232851" indent="-232851" algn="l" defTabSz="310467" rtl="0" eaLnBrk="1" latinLnBrk="0" hangingPunct="1">
        <a:spcBef>
          <a:spcPct val="20000"/>
        </a:spcBef>
        <a:buClrTx/>
        <a:buSzPct val="87000"/>
        <a:buFont typeface="Courier New"/>
        <a:buChar char="o"/>
        <a:defRPr sz="22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504508" indent="-194042" algn="l" defTabSz="310467" rtl="0" eaLnBrk="1" latinLnBrk="0" hangingPunct="1">
        <a:spcBef>
          <a:spcPct val="20000"/>
        </a:spcBef>
        <a:buFont typeface="Arial"/>
        <a:buChar char="•"/>
        <a:defRPr sz="19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776167" indent="-155235" algn="l" defTabSz="310467" rtl="0" eaLnBrk="1" latinLnBrk="0" hangingPunct="1">
        <a:spcBef>
          <a:spcPct val="20000"/>
        </a:spcBef>
        <a:buFont typeface="Arial"/>
        <a:buChar char="•"/>
        <a:defRPr sz="17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086635" indent="-155235" algn="l" defTabSz="310467" rtl="0" eaLnBrk="1" latinLnBrk="0" hangingPunct="1">
        <a:spcBef>
          <a:spcPct val="20000"/>
        </a:spcBef>
        <a:buFont typeface="Arial"/>
        <a:buChar char="•"/>
        <a:defRPr sz="14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1397101" indent="-155235" algn="l" defTabSz="310467" rtl="0" eaLnBrk="1" latinLnBrk="0" hangingPunct="1">
        <a:spcBef>
          <a:spcPct val="20000"/>
        </a:spcBef>
        <a:buFont typeface="Arial"/>
        <a:buChar char="•"/>
        <a:defRPr sz="14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1707569" indent="-155235" algn="l" defTabSz="310467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18035" indent="-155235" algn="l" defTabSz="310467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28502" indent="-155235" algn="l" defTabSz="310467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38969" indent="-155235" algn="l" defTabSz="310467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046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0467" algn="l" defTabSz="31046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20934" algn="l" defTabSz="31046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31400" algn="l" defTabSz="31046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41866" algn="l" defTabSz="31046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2334" algn="l" defTabSz="31046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62801" algn="l" defTabSz="31046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73268" algn="l" defTabSz="31046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83734" algn="l" defTabSz="31046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image" Target="../media/image11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hyperlink" Target="https://github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hyperlink" Target="NULL" TargetMode="External"/><Relationship Id="rId3" Type="http://schemas.openxmlformats.org/officeDocument/2006/relationships/hyperlink" Target="NUL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image" Target="../media/image8.tiff"/><Relationship Id="rId3" Type="http://schemas.openxmlformats.org/officeDocument/2006/relationships/image" Target="../media/image9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7" y="4248152"/>
            <a:ext cx="8296421" cy="288131"/>
          </a:xfrm>
        </p:spPr>
        <p:txBody>
          <a:bodyPr/>
          <a:lstStyle/>
          <a:p>
            <a:r>
              <a:rPr lang="en-US" dirty="0" smtClean="0"/>
              <a:t>Stefano Pirrello</a:t>
            </a:r>
          </a:p>
          <a:p>
            <a:r>
              <a:rPr lang="en-US" dirty="0" err="1" smtClean="0"/>
              <a:t>spirrell@cisco.com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81007" y="4476752"/>
            <a:ext cx="8296421" cy="288131"/>
          </a:xfrm>
        </p:spPr>
        <p:txBody>
          <a:bodyPr/>
          <a:lstStyle/>
          <a:p>
            <a:r>
              <a:rPr lang="en-US" dirty="0" smtClean="0"/>
              <a:t>Systems Engineer GA-SC SLED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81001" y="2272752"/>
            <a:ext cx="8340152" cy="644730"/>
          </a:xfrm>
        </p:spPr>
        <p:txBody>
          <a:bodyPr/>
          <a:lstStyle/>
          <a:p>
            <a:r>
              <a:rPr lang="en-US" sz="3600" smtClean="0"/>
              <a:t>Git</a:t>
            </a:r>
            <a:r>
              <a:rPr lang="en-US" sz="3600" dirty="0" smtClean="0"/>
              <a:t> </a:t>
            </a:r>
            <a:r>
              <a:rPr lang="en-US" sz="3600" dirty="0"/>
              <a:t>101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81007" y="2882353"/>
            <a:ext cx="8302625" cy="299001"/>
          </a:xfrm>
        </p:spPr>
        <p:txBody>
          <a:bodyPr>
            <a:normAutofit fontScale="62500" lnSpcReduction="20000"/>
          </a:bodyPr>
          <a:lstStyle/>
          <a:p>
            <a:endParaRPr lang="en-US" sz="2800" b="1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81007" y="3714754"/>
            <a:ext cx="8302625" cy="299001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Atlanta Session</a:t>
            </a:r>
          </a:p>
        </p:txBody>
      </p:sp>
    </p:spTree>
    <p:extLst>
      <p:ext uri="{BB962C8B-B14F-4D97-AF65-F5344CB8AC3E}">
        <p14:creationId xmlns:p14="http://schemas.microsoft.com/office/powerpoint/2010/main" val="2519308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Branches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573230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Tips in using </a:t>
            </a:r>
            <a:r>
              <a:rPr lang="en-US" b="1" dirty="0" err="1"/>
              <a:t>Git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52145" y="1453991"/>
            <a:ext cx="2184976" cy="917575"/>
          </a:xfrm>
          <a:prstGeom prst="rect">
            <a:avLst/>
          </a:prstGeom>
        </p:spPr>
        <p:txBody>
          <a:bodyPr>
            <a:normAutofit/>
          </a:bodyPr>
          <a:lstStyle>
            <a:lvl1pPr marL="169849" indent="-169849" algn="l" defTabSz="684156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45" indent="-215882" algn="l" defTabSz="684156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764" indent="-169849" algn="l" defTabSz="684156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196" indent="-169849" algn="l" defTabSz="684156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27" indent="-169849" algn="l" defTabSz="684156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784" indent="-171431" algn="l" defTabSz="68572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766" indent="-171408" algn="l" defTabSz="68572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20" indent="0" algn="l" defTabSz="68572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310" indent="-171431" algn="l" defTabSz="6857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800" b="1" dirty="0" smtClean="0"/>
              <a:t>DO NOT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02" y="1912779"/>
            <a:ext cx="2484674" cy="248467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961490" y="1472441"/>
            <a:ext cx="6609113" cy="291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smtClean="0"/>
              <a:t>                        Do </a:t>
            </a:r>
            <a:r>
              <a:rPr lang="en-US" b="1" dirty="0" smtClean="0"/>
              <a:t>This</a:t>
            </a:r>
            <a:endParaRPr lang="en-US" b="1" dirty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add.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commit </a:t>
            </a:r>
            <a:r>
              <a:rPr lang="mr-IN" dirty="0" smtClean="0"/>
              <a:t>–</a:t>
            </a:r>
            <a:r>
              <a:rPr lang="en-US" dirty="0" smtClean="0"/>
              <a:t>m “useful information”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1133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6441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Google says, “The </a:t>
            </a:r>
            <a:r>
              <a:rPr lang="en-US" sz="1600" b="1" dirty="0"/>
              <a:t>purpose of </a:t>
            </a:r>
            <a:r>
              <a:rPr lang="en-US" sz="1600" b="1" dirty="0" err="1"/>
              <a:t>Git</a:t>
            </a:r>
            <a:r>
              <a:rPr lang="en-US" sz="1600" dirty="0"/>
              <a:t> is to manage a project, or a set of files, as they change over time.  </a:t>
            </a:r>
            <a:r>
              <a:rPr lang="en-US" sz="1600" b="1" dirty="0" err="1"/>
              <a:t>Git</a:t>
            </a:r>
            <a:r>
              <a:rPr lang="en-US" sz="1600" dirty="0"/>
              <a:t> stores this information in a data structure called a repository. “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Versioning code as you make changes and rollback if the need arises</a:t>
            </a:r>
          </a:p>
          <a:p>
            <a:r>
              <a:rPr lang="en-US" sz="1600" dirty="0"/>
              <a:t>Network configuration templates</a:t>
            </a:r>
          </a:p>
          <a:p>
            <a:r>
              <a:rPr lang="en-US" sz="1600" dirty="0"/>
              <a:t>File restoration</a:t>
            </a:r>
          </a:p>
          <a:p>
            <a:r>
              <a:rPr lang="en-US" sz="1600" dirty="0"/>
              <a:t>Collaboration on projects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*******It is wise to commit often as you make changes</a:t>
            </a:r>
          </a:p>
          <a:p>
            <a:endParaRPr lang="en-US" sz="16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use </a:t>
            </a:r>
            <a:r>
              <a:rPr lang="en-US" b="1" dirty="0" err="1"/>
              <a:t>Git</a:t>
            </a:r>
            <a:r>
              <a:rPr lang="en-US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189725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Browse to 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/>
              <a:t> and create an account</a:t>
            </a:r>
          </a:p>
          <a:p>
            <a:r>
              <a:rPr lang="en-US" dirty="0"/>
              <a:t>Start a project and give it a name</a:t>
            </a:r>
          </a:p>
          <a:p>
            <a:r>
              <a:rPr lang="en-US" dirty="0" smtClean="0"/>
              <a:t>Public vs Private</a:t>
            </a:r>
            <a:endParaRPr lang="en-US" dirty="0"/>
          </a:p>
          <a:p>
            <a:pPr lvl="1"/>
            <a:r>
              <a:rPr lang="en-US" dirty="0"/>
              <a:t>Public everyone on the internet will have access for viewing and cloning</a:t>
            </a:r>
          </a:p>
          <a:p>
            <a:pPr lvl="1"/>
            <a:r>
              <a:rPr lang="en-US" dirty="0"/>
              <a:t>Private, you can setup access for who you wish to grant access to your project</a:t>
            </a:r>
          </a:p>
          <a:p>
            <a:r>
              <a:rPr lang="en-US" dirty="0"/>
              <a:t>Add python for .</a:t>
            </a:r>
            <a:r>
              <a:rPr lang="en-US" dirty="0" err="1"/>
              <a:t>gitignore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Setup a Repo</a:t>
            </a:r>
          </a:p>
        </p:txBody>
      </p:sp>
    </p:spTree>
    <p:extLst>
      <p:ext uri="{BB962C8B-B14F-4D97-AF65-F5344CB8AC3E}">
        <p14:creationId xmlns:p14="http://schemas.microsoft.com/office/powerpoint/2010/main" val="15256074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/>
              <a:t>On your laptop</a:t>
            </a:r>
          </a:p>
          <a:p>
            <a:r>
              <a:rPr lang="en-US" sz="1600" dirty="0" err="1"/>
              <a:t>git</a:t>
            </a:r>
            <a:r>
              <a:rPr lang="en-US" sz="1600" dirty="0"/>
              <a:t> remote add origin </a:t>
            </a:r>
            <a:r>
              <a:rPr lang="en-US" sz="1600" dirty="0">
                <a:hlinkClick r:id="rId2" invalidUrl="https://github.com/[username]/[repo].git"/>
              </a:rPr>
              <a:t>https://</a:t>
            </a:r>
            <a:r>
              <a:rPr lang="en-US" sz="1600" dirty="0">
                <a:hlinkClick r:id="rId3" invalidUrl="https://github.com/[username]/[repo].git"/>
              </a:rPr>
              <a:t>github.com/[username]/[repo].git</a:t>
            </a:r>
            <a:endParaRPr lang="en-US" sz="1600" dirty="0"/>
          </a:p>
          <a:p>
            <a:r>
              <a:rPr lang="en-US" sz="1600" dirty="0" err="1"/>
              <a:t>git</a:t>
            </a:r>
            <a:r>
              <a:rPr lang="en-US" sz="1600" dirty="0"/>
              <a:t> remote </a:t>
            </a:r>
            <a:r>
              <a:rPr lang="mr-IN" sz="1600" dirty="0"/>
              <a:t>–</a:t>
            </a:r>
            <a:r>
              <a:rPr lang="en-US" sz="1600" dirty="0"/>
              <a:t>v to check we have the origin of the repo</a:t>
            </a:r>
          </a:p>
          <a:p>
            <a:r>
              <a:rPr lang="en-US" sz="1600" dirty="0" err="1"/>
              <a:t>git</a:t>
            </a:r>
            <a:r>
              <a:rPr lang="en-US" sz="1600" dirty="0"/>
              <a:t> pull origin master</a:t>
            </a:r>
          </a:p>
          <a:p>
            <a:r>
              <a:rPr lang="en-US" sz="1600" dirty="0" err="1"/>
              <a:t>git</a:t>
            </a:r>
            <a:r>
              <a:rPr lang="en-US" sz="1600" dirty="0"/>
              <a:t> push --set-upstream origin master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 smtClean="0"/>
              <a:t>Start </a:t>
            </a:r>
            <a:r>
              <a:rPr lang="en-US" sz="1600" b="1" dirty="0"/>
              <a:t>coding</a:t>
            </a:r>
            <a:r>
              <a:rPr lang="en-US" sz="1600" b="1" dirty="0" smtClean="0"/>
              <a:t>!</a:t>
            </a:r>
            <a:endParaRPr lang="en-US" sz="1600" b="1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Setup a Repo</a:t>
            </a:r>
            <a:r>
              <a:rPr lang="en-US" b="1" dirty="0" smtClean="0"/>
              <a:t> </a:t>
            </a:r>
            <a:r>
              <a:rPr lang="en-US" b="1" dirty="0"/>
              <a:t>(</a:t>
            </a:r>
            <a:r>
              <a:rPr lang="en-US" b="1" dirty="0" smtClean="0"/>
              <a:t>cont.)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774027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/>
              <a:t>Once you make changes:</a:t>
            </a:r>
          </a:p>
          <a:p>
            <a:pPr lvl="1"/>
            <a:r>
              <a:rPr lang="en-US" sz="1600" dirty="0" err="1"/>
              <a:t>git</a:t>
            </a:r>
            <a:r>
              <a:rPr lang="en-US" sz="1600" dirty="0"/>
              <a:t> add .</a:t>
            </a:r>
          </a:p>
          <a:p>
            <a:pPr lvl="2"/>
            <a:r>
              <a:rPr lang="en-US" dirty="0"/>
              <a:t>Adds all files you wish to track</a:t>
            </a:r>
          </a:p>
          <a:p>
            <a:pPr lvl="1"/>
            <a:r>
              <a:rPr lang="en-US" sz="1600" dirty="0" err="1"/>
              <a:t>git</a:t>
            </a:r>
            <a:r>
              <a:rPr lang="en-US" sz="1600" dirty="0"/>
              <a:t> commit </a:t>
            </a:r>
            <a:r>
              <a:rPr lang="mr-IN" sz="1600" dirty="0"/>
              <a:t>–</a:t>
            </a:r>
            <a:r>
              <a:rPr lang="en-US" sz="1600" dirty="0"/>
              <a:t>m “Comments to describe your changes”</a:t>
            </a:r>
          </a:p>
          <a:p>
            <a:pPr lvl="2"/>
            <a:r>
              <a:rPr lang="en-US" dirty="0"/>
              <a:t>Point of reference of when changes were made.  Think of commits as checkpoints.</a:t>
            </a:r>
          </a:p>
          <a:p>
            <a:pPr lvl="1"/>
            <a:r>
              <a:rPr lang="en-US" sz="1600" dirty="0" err="1"/>
              <a:t>git</a:t>
            </a:r>
            <a:r>
              <a:rPr lang="en-US" sz="1600" dirty="0"/>
              <a:t> push</a:t>
            </a:r>
          </a:p>
          <a:p>
            <a:pPr lvl="2"/>
            <a:r>
              <a:rPr lang="en-US" dirty="0"/>
              <a:t>Push your changes to your upstream repo.  In our case it will be the project we created earlier in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lvl="2"/>
            <a:endParaRPr lang="en-US" dirty="0"/>
          </a:p>
          <a:p>
            <a:pPr lvl="1"/>
            <a:endParaRPr lang="en-US" sz="1600" dirty="0"/>
          </a:p>
          <a:p>
            <a:endParaRPr lang="en-US" sz="16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Routine </a:t>
            </a:r>
            <a:r>
              <a:rPr lang="en-US" b="1" dirty="0" err="1"/>
              <a:t>Git</a:t>
            </a:r>
            <a:r>
              <a:rPr lang="en-US" b="1" dirty="0"/>
              <a:t> </a:t>
            </a:r>
            <a:r>
              <a:rPr lang="en-US" b="1" dirty="0" smtClean="0"/>
              <a:t>Tasks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84157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sz="1600" dirty="0" err="1"/>
              <a:t>git</a:t>
            </a:r>
            <a:r>
              <a:rPr lang="en-US" sz="1600" dirty="0"/>
              <a:t> pull</a:t>
            </a:r>
          </a:p>
          <a:p>
            <a:pPr lvl="2"/>
            <a:r>
              <a:rPr lang="en-US" dirty="0"/>
              <a:t>Get the latest updates from the upstream repo, </a:t>
            </a:r>
            <a:r>
              <a:rPr lang="en-US" dirty="0" err="1"/>
              <a:t>Github</a:t>
            </a:r>
            <a:r>
              <a:rPr lang="en-US" dirty="0"/>
              <a:t> for example.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err="1" smtClean="0"/>
              <a:t>git</a:t>
            </a:r>
            <a:r>
              <a:rPr lang="en-US" sz="1600" dirty="0" smtClean="0"/>
              <a:t> </a:t>
            </a:r>
            <a:r>
              <a:rPr lang="en-US" sz="1600" dirty="0"/>
              <a:t>status</a:t>
            </a:r>
          </a:p>
          <a:p>
            <a:pPr lvl="2"/>
            <a:r>
              <a:rPr lang="en-US" dirty="0"/>
              <a:t>Check the status of your repo.  Will tell you if there are any pending changes ready to be committed in your local repo.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Tasks (cont.)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7783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 deleted a file!!!!!  OMG!!!!!</a:t>
            </a:r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006571"/>
            <a:ext cx="3492500" cy="2324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7229" y="1317852"/>
            <a:ext cx="4747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Never fear, </a:t>
            </a:r>
            <a:r>
              <a:rPr lang="en-US" sz="2400" dirty="0" err="1" smtClean="0"/>
              <a:t>Git</a:t>
            </a:r>
            <a:r>
              <a:rPr lang="en-US" sz="2400" dirty="0" smtClean="0"/>
              <a:t> always has your back.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29" y="1899982"/>
            <a:ext cx="206948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99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you just ran a commit/push to your repo: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revert HEAD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need to revert back to a specific commit: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revert [insert commit here]</a:t>
            </a:r>
          </a:p>
          <a:p>
            <a:endParaRPr lang="en-US" sz="16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Turn back time with </a:t>
            </a:r>
            <a:r>
              <a:rPr lang="en-US" b="1" dirty="0" err="1"/>
              <a:t>Git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19870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30" indent="0">
              <a:buNone/>
            </a:pPr>
            <a:r>
              <a:rPr lang="en-US" dirty="0" smtClean="0"/>
              <a:t>Branches are used to run tests, develop patches and try new features.</a:t>
            </a:r>
          </a:p>
          <a:p>
            <a:endParaRPr lang="en-US" dirty="0" smtClean="0"/>
          </a:p>
          <a:p>
            <a:pPr marL="5713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874754"/>
            <a:ext cx="3803650" cy="21142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2302" y="4013993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Reference: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git-scm.com</a:t>
            </a:r>
            <a:r>
              <a:rPr lang="en-US" dirty="0"/>
              <a:t>/book/</a:t>
            </a:r>
            <a:r>
              <a:rPr lang="en-US" dirty="0" err="1"/>
              <a:t>en</a:t>
            </a:r>
            <a:r>
              <a:rPr lang="en-US" dirty="0"/>
              <a:t>/v2/</a:t>
            </a:r>
            <a:r>
              <a:rPr lang="en-US" dirty="0" err="1"/>
              <a:t>Git</a:t>
            </a:r>
            <a:r>
              <a:rPr lang="en-US" dirty="0"/>
              <a:t>-Branching-Branches-in-a-Nutshell</a:t>
            </a:r>
          </a:p>
        </p:txBody>
      </p:sp>
    </p:spTree>
    <p:extLst>
      <p:ext uri="{BB962C8B-B14F-4D97-AF65-F5344CB8AC3E}">
        <p14:creationId xmlns:p14="http://schemas.microsoft.com/office/powerpoint/2010/main" val="1176984054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2015-template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 2014">
      <a:majorFont>
        <a:latin typeface="CiscoSansTT Extra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50000"/>
            <a:lumOff val="50000"/>
          </a:schemeClr>
        </a:solidFill>
        <a:ln w="34925">
          <a:noFill/>
          <a:prstDash val="solid"/>
        </a:ln>
        <a:effectLst/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isco" id="{D12B0615-055C-7C4C-8D58-68B6BBC607E6}" vid="{9498E44A-D201-3440-A2FB-892BC7A996BC}"/>
    </a:ext>
  </a:extLst>
</a:theme>
</file>

<file path=ppt/theme/theme2.xml><?xml version="1.0" encoding="utf-8"?>
<a:theme xmlns:a="http://schemas.openxmlformats.org/drawingml/2006/main" name="Blue theme 2014 16x9">
  <a:themeElements>
    <a:clrScheme name="Cisco Blue">
      <a:dk1>
        <a:srgbClr val="676767"/>
      </a:dk1>
      <a:lt1>
        <a:srgbClr val="FFFFFF"/>
      </a:lt1>
      <a:dk2>
        <a:srgbClr val="2968AF"/>
      </a:dk2>
      <a:lt2>
        <a:srgbClr val="FFFFFF"/>
      </a:lt2>
      <a:accent1>
        <a:srgbClr val="214794"/>
      </a:accent1>
      <a:accent2>
        <a:srgbClr val="8EBCDC"/>
      </a:accent2>
      <a:accent3>
        <a:srgbClr val="676767"/>
      </a:accent3>
      <a:accent4>
        <a:srgbClr val="57B74E"/>
      </a:accent4>
      <a:accent5>
        <a:srgbClr val="32B2DF"/>
      </a:accent5>
      <a:accent6>
        <a:srgbClr val="0D868E"/>
      </a:accent6>
      <a:hlink>
        <a:srgbClr val="2BA2D7"/>
      </a:hlink>
      <a:folHlink>
        <a:srgbClr val="2968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isco" id="{D12B0615-055C-7C4C-8D58-68B6BBC607E6}" vid="{9C74F8C0-4CE5-D148-B37A-49912E59DB00}"/>
    </a:ext>
  </a:extLst>
</a:theme>
</file>

<file path=ppt/theme/theme3.xml><?xml version="1.0" encoding="utf-8"?>
<a:theme xmlns:a="http://schemas.openxmlformats.org/drawingml/2006/main" name="Title &amp; Body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isco" id="{D12B0615-055C-7C4C-8D58-68B6BBC607E6}" vid="{DCC7B979-E750-9744-88A6-D5DA2C3A04C1}"/>
    </a:ext>
  </a:extLst>
</a:theme>
</file>

<file path=ppt/theme/theme4.xml><?xml version="1.0" encoding="utf-8"?>
<a:theme xmlns:a="http://schemas.openxmlformats.org/drawingml/2006/main" name="1_Title &amp; Body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isco" id="{D12B0615-055C-7C4C-8D58-68B6BBC607E6}" vid="{E6033605-FE72-E043-8F2D-B1911D55D3D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</Template>
  <TotalTime>27</TotalTime>
  <Words>344</Words>
  <Application>Microsoft Macintosh PowerPoint</Application>
  <PresentationFormat>On-screen Show (16:9)</PresentationFormat>
  <Paragraphs>68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32" baseType="lpstr">
      <vt:lpstr>Broadway</vt:lpstr>
      <vt:lpstr>Calibri</vt:lpstr>
      <vt:lpstr>Ciscolight</vt:lpstr>
      <vt:lpstr>CiscoSans</vt:lpstr>
      <vt:lpstr>CiscoSans ExtraLight</vt:lpstr>
      <vt:lpstr>CiscoSans Thin</vt:lpstr>
      <vt:lpstr>CiscoSansTT ExtraLight</vt:lpstr>
      <vt:lpstr>CiscoSansTT Light</vt:lpstr>
      <vt:lpstr>Courier New</vt:lpstr>
      <vt:lpstr>Helvetica Neue Light</vt:lpstr>
      <vt:lpstr>Helvetica Neue Thin</vt:lpstr>
      <vt:lpstr>Helvetica Neue UltraLight</vt:lpstr>
      <vt:lpstr>Mangal</vt:lpstr>
      <vt:lpstr>ＭＳ Ｐゴシック</vt:lpstr>
      <vt:lpstr>Wingdings</vt:lpstr>
      <vt:lpstr>Arial</vt:lpstr>
      <vt:lpstr>2015-template</vt:lpstr>
      <vt:lpstr>Blue theme 2014 16x9</vt:lpstr>
      <vt:lpstr>Title &amp; Body </vt:lpstr>
      <vt:lpstr>1_Title &amp; Body </vt:lpstr>
      <vt:lpstr>Git 101</vt:lpstr>
      <vt:lpstr>Why use Git?</vt:lpstr>
      <vt:lpstr>Setup a Repo</vt:lpstr>
      <vt:lpstr>Setup a Repo (cont.)</vt:lpstr>
      <vt:lpstr>Routine Git Tasks</vt:lpstr>
      <vt:lpstr>Git Tasks (cont.)</vt:lpstr>
      <vt:lpstr>I deleted a file!!!!!  OMG!!!!!</vt:lpstr>
      <vt:lpstr>Turn back time with Git</vt:lpstr>
      <vt:lpstr>Git Branches</vt:lpstr>
      <vt:lpstr>Git Branches Examples</vt:lpstr>
      <vt:lpstr>Tips in using Git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101</dc:title>
  <dc:creator>Stefano Pirrello (spirrell)</dc:creator>
  <cp:lastModifiedBy>Stefano Pirrello (spirrell)</cp:lastModifiedBy>
  <cp:revision>11</cp:revision>
  <cp:lastPrinted>2016-11-14T14:39:11Z</cp:lastPrinted>
  <dcterms:created xsi:type="dcterms:W3CDTF">2017-01-18T01:09:08Z</dcterms:created>
  <dcterms:modified xsi:type="dcterms:W3CDTF">2017-01-18T02:59:06Z</dcterms:modified>
</cp:coreProperties>
</file>