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3" r:id="rId4"/>
    <p:sldId id="274" r:id="rId5"/>
    <p:sldId id="275" r:id="rId6"/>
    <p:sldId id="26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search says, “</a:t>
            </a:r>
            <a:r>
              <a:rPr lang="en-US" dirty="0"/>
              <a:t>The </a:t>
            </a:r>
            <a:r>
              <a:rPr lang="en-US" b="1" dirty="0"/>
              <a:t>purpose of </a:t>
            </a:r>
            <a:r>
              <a:rPr lang="en-US" b="1" dirty="0" err="1"/>
              <a:t>Git</a:t>
            </a:r>
            <a:r>
              <a:rPr lang="en-US" dirty="0"/>
              <a:t> is to manage a project, or a set of files, as they change over time</a:t>
            </a:r>
            <a:r>
              <a:rPr lang="en-US" dirty="0" smtClean="0"/>
              <a:t>.  </a:t>
            </a:r>
            <a:r>
              <a:rPr lang="en-US" b="1" dirty="0" err="1" smtClean="0"/>
              <a:t>Git</a:t>
            </a:r>
            <a:r>
              <a:rPr lang="en-US" dirty="0"/>
              <a:t> stores this information in a data structure called a repository.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Versioning code as you make changes and rollback if the need arises</a:t>
            </a:r>
          </a:p>
          <a:p>
            <a:r>
              <a:rPr lang="en-US" dirty="0" smtClean="0"/>
              <a:t>Network configuration templates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restoration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*******It is wise to commit often as you make changes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https://github.com</a:t>
            </a:r>
            <a:r>
              <a:rPr lang="en-US" dirty="0" smtClean="0"/>
              <a:t> and create an account</a:t>
            </a:r>
          </a:p>
          <a:p>
            <a:r>
              <a:rPr lang="en-US" dirty="0" smtClean="0"/>
              <a:t>Start a project</a:t>
            </a:r>
            <a:r>
              <a:rPr lang="en-US" dirty="0"/>
              <a:t> </a:t>
            </a:r>
            <a:r>
              <a:rPr lang="en-US" dirty="0" smtClean="0"/>
              <a:t>and give it a name</a:t>
            </a:r>
          </a:p>
          <a:p>
            <a:r>
              <a:rPr lang="en-US" dirty="0" smtClean="0"/>
              <a:t>Public/Private</a:t>
            </a:r>
          </a:p>
          <a:p>
            <a:pPr lvl="1"/>
            <a:r>
              <a:rPr lang="en-US" dirty="0" smtClean="0"/>
              <a:t>Public everyone on the internet will have access for viewing and cloning</a:t>
            </a:r>
          </a:p>
          <a:p>
            <a:pPr lvl="1"/>
            <a:r>
              <a:rPr lang="en-US" dirty="0" smtClean="0"/>
              <a:t>Private, you can setup access for who you wish to grant access to your project</a:t>
            </a:r>
          </a:p>
          <a:p>
            <a:r>
              <a:rPr lang="en-US" dirty="0" smtClean="0"/>
              <a:t>Add python for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 your laptop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3" invalidUrl="https://github.com/[username]/[repo].git"/>
              </a:rPr>
              <a:t>https://</a:t>
            </a:r>
            <a:r>
              <a:rPr lang="en-US" dirty="0" smtClean="0">
                <a:hlinkClick r:id="rId4" invalidUrl="https://github.com/[username]/[repo].git"/>
              </a:rPr>
              <a:t>github.com/[username]/[repo].git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mr-IN" dirty="0" smtClean="0"/>
              <a:t>–</a:t>
            </a:r>
            <a:r>
              <a:rPr lang="en-US" dirty="0" smtClean="0"/>
              <a:t>v to check we have the origin of the repo</a:t>
            </a:r>
          </a:p>
          <a:p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master</a:t>
            </a:r>
          </a:p>
          <a:p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dirty="0" smtClean="0"/>
              <a:t>master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 to start coding!!!!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</a:t>
            </a:r>
            <a:r>
              <a:rPr lang="en-US" dirty="0" err="1" smtClean="0"/>
              <a:t>Git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make changes: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Adds all files you wish to track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“Comments to describe your changes”</a:t>
            </a:r>
          </a:p>
          <a:p>
            <a:pPr lvl="2"/>
            <a:r>
              <a:rPr lang="en-US" dirty="0" smtClean="0"/>
              <a:t>Point of reference of when changes were made.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Push your changes to your upstream repo.  In our case it will be the project we created earlier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a file!!!!!  OMG!!!!!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750" y="2839244"/>
            <a:ext cx="3492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664" y="1895634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back time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207</Words>
  <Application>Microsoft Macintosh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Git 101</vt:lpstr>
      <vt:lpstr>Why use Git?</vt:lpstr>
      <vt:lpstr>Setup a Repo</vt:lpstr>
      <vt:lpstr>Git (continued)</vt:lpstr>
      <vt:lpstr>Routine Git tasks</vt:lpstr>
      <vt:lpstr>I deleted a file!!!!!  OMG!!!!!</vt:lpstr>
      <vt:lpstr>Turn back time with Git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95</cp:revision>
  <dcterms:created xsi:type="dcterms:W3CDTF">2017-01-06T19:48:29Z</dcterms:created>
  <dcterms:modified xsi:type="dcterms:W3CDTF">2017-01-17T03:07:29Z</dcterms:modified>
</cp:coreProperties>
</file>