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89" d="100"/>
          <a:sy n="89" d="100"/>
        </p:scale>
        <p:origin x="52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B521B-B700-4230-A0A7-E10A6821B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B2A3F-84AA-4A4C-86C1-44E9A6C88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15BEB-2765-4F15-B161-A4A5C3250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F17B-A6ED-47DD-ADD9-CAD557CB6EF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1BBAB-A23A-421F-8DD3-AE9B8157E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2B790-C4D7-48AF-A07D-087522B1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D751-BDC3-4765-8CC4-1CB3AB69D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137C2-33F8-4518-BC38-94DC203FF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820A7-2E6B-4DD5-BEC2-13FCCD75A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98D50-4044-47C8-B86C-2207F527F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F17B-A6ED-47DD-ADD9-CAD557CB6EF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7A695-D895-4DE4-9B22-E49881279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0EBA4-213F-4FDD-96EB-1E44E4294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D751-BDC3-4765-8CC4-1CB3AB69D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7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9BDE20-D3AC-4FC7-9D27-969BFBDC7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2C7D4-43B2-4D04-8C5B-634755244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1A9B7-A00E-4C56-9F34-9CD8DD291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F17B-A6ED-47DD-ADD9-CAD557CB6EF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C5639-CA27-41DB-A254-16632A40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CCF97-6E48-4EB5-9F27-CBAF213DE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D751-BDC3-4765-8CC4-1CB3AB69D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16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C89E-5280-45BC-9119-647635F76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B9E0F-49AD-4CFA-8AA0-FF8A081CE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DEFD3-8A86-460D-BAA8-A61529453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F17B-A6ED-47DD-ADD9-CAD557CB6EF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6A473-440F-46FF-974E-0E90DC2F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AC6B9-9EC9-46AA-BF96-D4E6C72FF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D751-BDC3-4765-8CC4-1CB3AB69D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7DB84-6DD1-46D7-85E9-0CC8F3C97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A0A4A-DE90-4ED4-9901-57502A31D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4AA9B-6C86-4195-BA80-0BD0BF89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F17B-A6ED-47DD-ADD9-CAD557CB6EF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D16F9-4A1A-43EE-9165-931CA08A0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AD282-A2F3-48BD-B022-3FDE244B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D751-BDC3-4765-8CC4-1CB3AB69D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71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15146-90C5-4702-94FD-0AD719AF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06A80-06D7-445E-9CCD-004926876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EC9A0-4A2C-4DB7-BE95-AE1939AA8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5C1E4-B600-4728-9E46-EDA0F765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F17B-A6ED-47DD-ADD9-CAD557CB6EF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0B763-FB64-4F16-8CBA-DABF27018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E378B-48D5-4D7B-B115-A45E2E2B8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D751-BDC3-4765-8CC4-1CB3AB69D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623BF-A2C3-4BC3-A095-7F4152794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AEC6B-D1C6-4628-8A2F-1912F5013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66B16-1B57-4705-8A1A-429ADE90A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27AF23-37A8-4A9E-8ECF-B1D023321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9F2B83-6204-4228-91E8-389C9951E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6923D9-913B-45B4-B6C6-AE3C5EDD4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F17B-A6ED-47DD-ADD9-CAD557CB6EF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32DFAA-1367-48D1-ABDD-8C07DD563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DB360F-7A8A-4229-9A9A-4A6AA6D4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D751-BDC3-4765-8CC4-1CB3AB69D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5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A69ED-A313-4223-900E-58B286A06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BA76B-9C03-45C1-BA1D-C861506B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F17B-A6ED-47DD-ADD9-CAD557CB6EF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C17D5-A0B7-4EBC-8DB2-188C23977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7352C-F0B1-42D3-8BB6-E72803031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D751-BDC3-4765-8CC4-1CB3AB69D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6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04360D-8A2D-4F8F-8B2F-C06FA724F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F17B-A6ED-47DD-ADD9-CAD557CB6EF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487980-7E91-4B62-BFEF-157656F8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D7D8E-922D-4DA8-9128-E4F490C73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D751-BDC3-4765-8CC4-1CB3AB69D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9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CEDC1-109C-4929-BE2C-17E380B1C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FD415-3EFC-4285-B960-B051DAB1F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20043-9CA6-462B-A328-B8987AF40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5AA86-B78C-4414-991C-DEE6B7E88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F17B-A6ED-47DD-ADD9-CAD557CB6EF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2B3A-46ED-406D-9841-732C6795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3123C-DF26-4E8F-A8DE-6D727765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D751-BDC3-4765-8CC4-1CB3AB69D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25B3-7D30-4958-8D38-36A00D5C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B9D4C9-92EE-426F-968E-FAFA7C7BD8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97E4B-4F67-414D-82AB-996B0B5D5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CD63F-E3A0-44AE-94ED-130682D70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F17B-A6ED-47DD-ADD9-CAD557CB6EF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8AD30-CA88-48F4-A62B-BA00C139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22651-408B-4B81-AF8E-B7FEFB5F1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D751-BDC3-4765-8CC4-1CB3AB69D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47871A-B016-40AF-BB85-AFA97826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538A4-49FF-4671-B5A8-BDD9441EC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463A0-FCDA-4EEC-83BD-C3D010370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CF17B-A6ED-47DD-ADD9-CAD557CB6EF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BC84A-82F5-418E-BF4F-8BBF5CCDB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CE16C-66DE-48B6-BD66-27F0C3BED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9D751-BDC3-4765-8CC4-1CB3AB69D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15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8372E-6721-40FC-8B22-1F0F7CA63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 fontScale="90000"/>
          </a:bodyPr>
          <a:lstStyle/>
          <a:p>
            <a:r>
              <a:rPr lang="en-US" sz="3700" b="1">
                <a:solidFill>
                  <a:srgbClr val="FFFFFF"/>
                </a:solidFill>
              </a:rPr>
              <a:t>AIR-423 Long Term Solution to cloud.gov container size limitation</a:t>
            </a:r>
            <a:br>
              <a:rPr lang="en-US" sz="3700" b="1">
                <a:solidFill>
                  <a:srgbClr val="FFFFFF"/>
                </a:solidFill>
              </a:rPr>
            </a:br>
            <a:br>
              <a:rPr lang="en-US" sz="3700" b="1">
                <a:solidFill>
                  <a:srgbClr val="FFFFFF"/>
                </a:solidFill>
              </a:rPr>
            </a:br>
            <a:r>
              <a:rPr lang="en-US" sz="3700" b="1">
                <a:solidFill>
                  <a:srgbClr val="FFFFFF"/>
                </a:solidFill>
              </a:rPr>
              <a:t>AIR-441 PDF Location stability</a:t>
            </a:r>
            <a:endParaRPr lang="en-US" sz="3700" b="1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32A1E-8F45-4BC7-8286-61FD5589F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fontScale="92500" lnSpcReduction="10000"/>
          </a:bodyPr>
          <a:lstStyle/>
          <a:p>
            <a:r>
              <a:rPr lang="en-US" dirty="0"/>
              <a:t>Done: Move the 5 largest files from the 2018 National Air Quality Conference to “document.airnow.gov”</a:t>
            </a:r>
          </a:p>
          <a:p>
            <a:endParaRPr lang="en-US" dirty="0"/>
          </a:p>
          <a:p>
            <a:r>
              <a:rPr lang="en-US" dirty="0"/>
              <a:t>New Files: Use the updated “Adding New Publications” procedure. That procedure </a:t>
            </a:r>
            <a:r>
              <a:rPr lang="en-US"/>
              <a:t>will guide </a:t>
            </a:r>
            <a:r>
              <a:rPr lang="en-US" dirty="0"/>
              <a:t>you if they </a:t>
            </a:r>
            <a:r>
              <a:rPr lang="en-US"/>
              <a:t>are “large” </a:t>
            </a:r>
            <a:r>
              <a:rPr lang="en-US" dirty="0"/>
              <a:t>(AIR-423) </a:t>
            </a:r>
            <a:r>
              <a:rPr lang="en-US" b="1" dirty="0"/>
              <a:t>or</a:t>
            </a:r>
            <a:r>
              <a:rPr lang="en-US" dirty="0"/>
              <a:t> need </a:t>
            </a:r>
            <a:r>
              <a:rPr lang="en-US"/>
              <a:t>a “Permanent File Name” </a:t>
            </a:r>
            <a:r>
              <a:rPr lang="en-US" dirty="0"/>
              <a:t>(AIR-441).</a:t>
            </a:r>
          </a:p>
          <a:p>
            <a:endParaRPr lang="en-US" dirty="0"/>
          </a:p>
          <a:p>
            <a:r>
              <a:rPr lang="en-US" dirty="0"/>
              <a:t>Monthly: Run the “Remove Unused Files” procedure to clean up old files</a:t>
            </a:r>
          </a:p>
          <a:p>
            <a:endParaRPr lang="en-US" dirty="0"/>
          </a:p>
          <a:p>
            <a:r>
              <a:rPr lang="en-US" dirty="0"/>
              <a:t>Quarterly: Run the “Migrating the 5 Largest Files” procedure.</a:t>
            </a:r>
          </a:p>
        </p:txBody>
      </p:sp>
    </p:spTree>
    <p:extLst>
      <p:ext uri="{BB962C8B-B14F-4D97-AF65-F5344CB8AC3E}">
        <p14:creationId xmlns:p14="http://schemas.microsoft.com/office/powerpoint/2010/main" val="10853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0D47D-F475-4944-B10E-D95490AE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File Example</a:t>
            </a:r>
            <a:br>
              <a:rPr lang="en-US" dirty="0"/>
            </a:br>
            <a:r>
              <a:rPr lang="en-US" sz="2000" dirty="0"/>
              <a:t>in Drupal Taxonomy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05B722-B8D3-45A8-9C41-E2594EC5B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3897" y="152039"/>
            <a:ext cx="6187043" cy="6669423"/>
          </a:xfrm>
        </p:spPr>
      </p:pic>
    </p:spTree>
    <p:extLst>
      <p:ext uri="{BB962C8B-B14F-4D97-AF65-F5344CB8AC3E}">
        <p14:creationId xmlns:p14="http://schemas.microsoft.com/office/powerpoint/2010/main" val="1440292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112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AIR-423 Long Term Solution to cloud.gov container size limitation  AIR-441 PDF Location stability</vt:lpstr>
      <vt:lpstr>Large File Example in Drupal Taxonomy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AIR-423 Long Term Solution to cloud.gov container size limitation  AIR-441 PDF Location stability</dc:title>
  <dc:creator>Wilkes, Chris</dc:creator>
  <cp:lastModifiedBy>Wilkes, Chris</cp:lastModifiedBy>
  <cp:revision>9</cp:revision>
  <dcterms:created xsi:type="dcterms:W3CDTF">2022-01-24T18:05:55Z</dcterms:created>
  <dcterms:modified xsi:type="dcterms:W3CDTF">2022-01-27T14:46:47Z</dcterms:modified>
</cp:coreProperties>
</file>