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64" r:id="rId4"/>
  </p:sldMasterIdLst>
  <p:notesMasterIdLst>
    <p:notesMasterId r:id="rId14"/>
  </p:notesMasterIdLst>
  <p:sldIdLst>
    <p:sldId id="256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7" autoAdjust="0"/>
    <p:restoredTop sz="82998" autoAdjust="0"/>
  </p:normalViewPr>
  <p:slideViewPr>
    <p:cSldViewPr snapToGrid="0" snapToObjects="1">
      <p:cViewPr>
        <p:scale>
          <a:sx n="78" d="100"/>
          <a:sy n="78" d="100"/>
        </p:scale>
        <p:origin x="15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2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0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9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8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9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2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9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7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0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65" r:id="rId1"/>
    <p:sldLayoutId id="2147493566" r:id="rId2"/>
    <p:sldLayoutId id="2147493567" r:id="rId3"/>
    <p:sldLayoutId id="2147493568" r:id="rId4"/>
    <p:sldLayoutId id="2147493569" r:id="rId5"/>
    <p:sldLayoutId id="2147493570" r:id="rId6"/>
    <p:sldLayoutId id="2147493571" r:id="rId7"/>
    <p:sldLayoutId id="2147493572" r:id="rId8"/>
    <p:sldLayoutId id="2147493573" r:id="rId9"/>
    <p:sldLayoutId id="2147493574" r:id="rId10"/>
    <p:sldLayoutId id="2147493575" r:id="rId11"/>
    <p:sldLayoutId id="2147493576" r:id="rId12"/>
    <p:sldLayoutId id="2147493577" r:id="rId13"/>
    <p:sldLayoutId id="2147493578" r:id="rId14"/>
    <p:sldLayoutId id="2147493579" r:id="rId15"/>
    <p:sldLayoutId id="2147493580" r:id="rId16"/>
    <p:sldLayoutId id="2147493581" r:id="rId1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外賣</a:t>
            </a:r>
            <a:r>
              <a:rPr lang="en-US" altLang="zh-TW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Members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0551302</a:t>
            </a:r>
            <a:r>
              <a:rPr lang="zh-CN" altLang="en-US" dirty="0" smtClean="0"/>
              <a:t> 包朔初</a:t>
            </a:r>
            <a:endParaRPr lang="en-US" altLang="zh-CN" dirty="0" smtClean="0"/>
          </a:p>
          <a:p>
            <a:r>
              <a:rPr lang="zh-TW" altLang="en-US" dirty="0" smtClean="0"/>
              <a:t>              </a:t>
            </a:r>
            <a:r>
              <a:rPr lang="en-US" altLang="zh-CN" dirty="0" smtClean="0"/>
              <a:t>0551301</a:t>
            </a:r>
            <a:r>
              <a:rPr lang="zh-TW" altLang="en-US" dirty="0" smtClean="0"/>
              <a:t>鄭鑫</a:t>
            </a:r>
            <a:endParaRPr lang="en-US" altLang="zh-TW" dirty="0" smtClean="0"/>
          </a:p>
          <a:p>
            <a:r>
              <a:rPr lang="en-US" altLang="zh-TW" dirty="0" smtClean="0"/>
              <a:t>Team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</a:p>
          <a:p>
            <a:r>
              <a:rPr lang="en-US" dirty="0" smtClean="0"/>
              <a:t>Department</a:t>
            </a:r>
            <a:r>
              <a:rPr lang="zh-TW" altLang="en-US" dirty="0" smtClean="0"/>
              <a:t>：電通</a:t>
            </a:r>
            <a:r>
              <a:rPr lang="en-US" altLang="zh-TW" dirty="0" smtClean="0"/>
              <a:t>4C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  <a:r>
              <a:rPr lang="zh-TW" altLang="en-US" sz="2800" dirty="0" smtClean="0"/>
              <a:t>：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隨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  <a:sym typeface="+mn-ea"/>
              </a:rPr>
              <a:t>着資訊科技的興起，隨着移動設備的普及，人們花在手機上的時間越來越多，而許多人將出門進商城買東西的時間也花在手機上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了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，不僅如此，越來越多的人希望能用手機解決吃飯的問題。所以我們計畫開發一款能夠搜索到附近有外送服務的飲食類商店，並且能夠直接下外送訂單的</a:t>
            </a:r>
            <a:r>
              <a:rPr lang="en-US" altLang="zh-TW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APP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。</a:t>
            </a:r>
            <a:endParaRPr lang="en-US" dirty="0" smtClean="0"/>
          </a:p>
          <a:p>
            <a:r>
              <a:rPr lang="en-US" sz="2800" dirty="0"/>
              <a:t>Challenge</a:t>
            </a:r>
            <a:r>
              <a:rPr lang="zh-TW" altLang="en-US" sz="2800" dirty="0"/>
              <a:t>：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目前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台灣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已經有相同類型的</a:t>
            </a:r>
            <a:r>
              <a:rPr lang="en-US" altLang="zh-TW" dirty="0" smtClean="0">
                <a:latin typeface="FangSong" charset="-122"/>
                <a:ea typeface="FangSong" charset="-122"/>
                <a:cs typeface="FangSong" charset="-122"/>
              </a:rPr>
              <a:t>APP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在運營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，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所以用戶的使用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習慣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方面有挑戰性</a:t>
            </a:r>
            <a:r>
              <a:rPr lang="zh-TW" altLang="en-US" dirty="0"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sz="20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67" y="381663"/>
            <a:ext cx="7773338" cy="1596177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165" y="1814830"/>
            <a:ext cx="7773035" cy="4541520"/>
          </a:xfrm>
        </p:spPr>
        <p:txBody>
          <a:bodyPr>
            <a:normAutofit fontScale="97500"/>
          </a:bodyPr>
          <a:lstStyle/>
          <a:p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包含商品展示功能、訂單功能，核心功能包括登陸註冊功能、商品功能、支付功能、訂單功能、用戶功能一季搜索定位功能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頁面大致分爲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個主頁面，APP由首页，訂單和個人中心三部分组成，首页主要由推荐和商家构成，满足用户订餐需求，訂單和個人中心则是用户订餐信息等相关内容。</a:t>
            </a:r>
          </a:p>
          <a:p>
            <a:r>
              <a:rPr lang="en-US" altLang="zh-TW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主要的模塊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登陸註冊模塊、首頁商品展示模塊、訂單模塊、用戶模塊和搜索定位模塊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41086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92" y="14356"/>
            <a:ext cx="7773338" cy="1596177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2345878" y="1610530"/>
            <a:ext cx="16328" cy="488224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4693663" y="2376949"/>
            <a:ext cx="11563" cy="3631965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6969438" y="1610530"/>
            <a:ext cx="16328" cy="488224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38843" y="1610530"/>
            <a:ext cx="1551214" cy="136127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tx1"/>
                </a:solidFill>
              </a:rPr>
              <a:t>用戶層</a:t>
            </a:r>
            <a:endParaRPr kumimoji="1" lang="en-US" altLang="zh-TW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b="1" dirty="0">
              <a:solidFill>
                <a:schemeClr val="tx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b="1" dirty="0" smtClean="0">
                <a:solidFill>
                  <a:schemeClr val="tx1"/>
                </a:solidFill>
              </a:rPr>
              <a:t>ANDROID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25130" y="1610530"/>
            <a:ext cx="4208233" cy="512184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應用層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30303" y="2291165"/>
            <a:ext cx="1219188" cy="53367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接口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382992" y="2291165"/>
            <a:ext cx="1219188" cy="53367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服務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57915" y="1610530"/>
            <a:ext cx="1575842" cy="512184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數據層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547336" y="2291165"/>
            <a:ext cx="997000" cy="915542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存儲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MySQL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883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外賣</a:t>
            </a:r>
            <a:r>
              <a:rPr kumimoji="1" lang="en-US" altLang="zh-TW" dirty="0" smtClean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2950" y="409661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chemeClr val="tx1"/>
                </a:solidFill>
              </a:rPr>
              <a:t>外賣商家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883" y="4986519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用戶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1941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1941" y="409661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28294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訂單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28294" y="409661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商品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28294" y="496016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商家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33329" y="5780314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⋯⋯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74336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商品信息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74336" y="408773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訂單信息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74336" y="496016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客戶信息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74336" y="5780314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⋯⋯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7" y="2081816"/>
            <a:ext cx="8458668" cy="37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TW" dirty="0" smtClean="0">
                <a:latin typeface="FangSong" charset="-122"/>
                <a:ea typeface="FangSong" charset="-122"/>
                <a:cs typeface="FangSong" charset="-122"/>
              </a:rPr>
              <a:t>Android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TW" dirty="0" smtClean="0">
                <a:latin typeface="FangSong" charset="-122"/>
                <a:ea typeface="FangSong" charset="-122"/>
                <a:cs typeface="FangSong" charset="-122"/>
              </a:rPr>
              <a:t>Studio</a:t>
            </a:r>
          </a:p>
          <a:p>
            <a:r>
              <a:rPr lang="en-US" altLang="zh-TW" dirty="0" err="1" smtClean="0">
                <a:latin typeface="FangSong" charset="-122"/>
                <a:ea typeface="FangSong" charset="-122"/>
                <a:cs typeface="FangSong" charset="-122"/>
              </a:rPr>
              <a:t>MySql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TW" dirty="0" err="1" smtClean="0">
                <a:latin typeface="FangSong" charset="-122"/>
                <a:ea typeface="FangSong" charset="-122"/>
                <a:cs typeface="FangSong" charset="-122"/>
              </a:rPr>
              <a:t>trell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、雁陣</a:t>
            </a:r>
            <a:endParaRPr lang="en-US" dirty="0"/>
          </a:p>
          <a:p>
            <a:r>
              <a:rPr lang="en-US" altLang="zh-TW" dirty="0">
                <a:latin typeface="FangSong" charset="-122"/>
                <a:ea typeface="FangSong" charset="-122"/>
                <a:cs typeface="FangSong" charset="-122"/>
              </a:rPr>
              <a:t>google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2" y="2214695"/>
            <a:ext cx="7886700" cy="33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9" y="1799063"/>
            <a:ext cx="8393163" cy="3654680"/>
          </a:xfrm>
        </p:spPr>
      </p:pic>
    </p:spTree>
    <p:extLst>
      <p:ext uri="{BB962C8B-B14F-4D97-AF65-F5344CB8AC3E}">
        <p14:creationId xmlns:p14="http://schemas.microsoft.com/office/powerpoint/2010/main" val="784506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" y="1750455"/>
            <a:ext cx="8731737" cy="3801259"/>
          </a:xfrm>
        </p:spPr>
      </p:pic>
    </p:spTree>
    <p:extLst>
      <p:ext uri="{BB962C8B-B14F-4D97-AF65-F5344CB8AC3E}">
        <p14:creationId xmlns:p14="http://schemas.microsoft.com/office/powerpoint/2010/main" val="11575491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1978</TotalTime>
  <Words>300</Words>
  <Application>Microsoft Macintosh PowerPoint</Application>
  <PresentationFormat>全屏显示(4:3)</PresentationFormat>
  <Paragraphs>51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FangSong</vt:lpstr>
      <vt:lpstr>Tw Cen MT</vt:lpstr>
      <vt:lpstr>仿宋</vt:lpstr>
      <vt:lpstr>宋体</vt:lpstr>
      <vt:lpstr>新細明體</vt:lpstr>
      <vt:lpstr>Arial</vt:lpstr>
      <vt:lpstr>水滴</vt:lpstr>
      <vt:lpstr>外賣APP</vt:lpstr>
      <vt:lpstr>Motivation and Challenge</vt:lpstr>
      <vt:lpstr>Project Goal</vt:lpstr>
      <vt:lpstr>System Architecture</vt:lpstr>
      <vt:lpstr>Project Planning</vt:lpstr>
      <vt:lpstr>Resource Required</vt:lpstr>
      <vt:lpstr>Schedule 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用户</cp:lastModifiedBy>
  <cp:revision>116</cp:revision>
  <dcterms:created xsi:type="dcterms:W3CDTF">2010-04-12T23:12:02Z</dcterms:created>
  <dcterms:modified xsi:type="dcterms:W3CDTF">2018-05-15T13:55:09Z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