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5F4A09-6C56-4D03-A4EE-4BCA4F381D7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FA30E1D-59BD-4D68-A71E-F5958DB19B5D}">
      <dgm:prSet phldrT="[Text]"/>
      <dgm:spPr/>
      <dgm:t>
        <a:bodyPr/>
        <a:lstStyle/>
        <a:p>
          <a:r>
            <a:rPr lang="en-US" dirty="0"/>
            <a:t>First</a:t>
          </a:r>
        </a:p>
      </dgm:t>
    </dgm:pt>
    <dgm:pt modelId="{C6D3E46E-B330-4074-AE04-E9E00DAAABEF}" type="parTrans" cxnId="{67D256CC-18A5-469F-8966-F433808325E5}">
      <dgm:prSet/>
      <dgm:spPr/>
      <dgm:t>
        <a:bodyPr/>
        <a:lstStyle/>
        <a:p>
          <a:endParaRPr lang="en-US"/>
        </a:p>
      </dgm:t>
    </dgm:pt>
    <dgm:pt modelId="{B472E3B5-456E-4EDD-8DA5-1683A096B65B}" type="sibTrans" cxnId="{67D256CC-18A5-469F-8966-F433808325E5}">
      <dgm:prSet/>
      <dgm:spPr/>
      <dgm:t>
        <a:bodyPr/>
        <a:lstStyle/>
        <a:p>
          <a:endParaRPr lang="en-US"/>
        </a:p>
      </dgm:t>
    </dgm:pt>
    <dgm:pt modelId="{D539B7AC-759D-4059-BC6D-FF38D459CA39}">
      <dgm:prSet phldrT="[Text]"/>
      <dgm:spPr/>
      <dgm:t>
        <a:bodyPr/>
        <a:lstStyle/>
        <a:p>
          <a:r>
            <a:rPr lang="en-US" dirty="0"/>
            <a:t>Second</a:t>
          </a:r>
        </a:p>
      </dgm:t>
    </dgm:pt>
    <dgm:pt modelId="{826B1977-566E-43C5-8032-3A093C975DC3}" type="parTrans" cxnId="{1C5DC9F4-7EF6-4DA6-8AA6-72BBF4559046}">
      <dgm:prSet/>
      <dgm:spPr/>
      <dgm:t>
        <a:bodyPr/>
        <a:lstStyle/>
        <a:p>
          <a:endParaRPr lang="en-US"/>
        </a:p>
      </dgm:t>
    </dgm:pt>
    <dgm:pt modelId="{0323EF55-9B00-4619-AD37-F642C584D5B2}" type="sibTrans" cxnId="{1C5DC9F4-7EF6-4DA6-8AA6-72BBF4559046}">
      <dgm:prSet/>
      <dgm:spPr/>
      <dgm:t>
        <a:bodyPr/>
        <a:lstStyle/>
        <a:p>
          <a:endParaRPr lang="en-US"/>
        </a:p>
      </dgm:t>
    </dgm:pt>
    <dgm:pt modelId="{A02DA8D5-DB58-4F95-9C2D-86E2DF956E2F}">
      <dgm:prSet phldrT="[Text]"/>
      <dgm:spPr/>
      <dgm:t>
        <a:bodyPr/>
        <a:lstStyle/>
        <a:p>
          <a:r>
            <a:rPr lang="en-US" dirty="0"/>
            <a:t>Third</a:t>
          </a:r>
        </a:p>
      </dgm:t>
    </dgm:pt>
    <dgm:pt modelId="{45603EB9-0224-422C-AECC-ED166056804C}" type="parTrans" cxnId="{80AC4E17-F712-4D52-ADFD-E76DA7BF0A8D}">
      <dgm:prSet/>
      <dgm:spPr/>
      <dgm:t>
        <a:bodyPr/>
        <a:lstStyle/>
        <a:p>
          <a:endParaRPr lang="en-US"/>
        </a:p>
      </dgm:t>
    </dgm:pt>
    <dgm:pt modelId="{3EFEE459-D287-4484-81EA-2E674EBF7920}" type="sibTrans" cxnId="{80AC4E17-F712-4D52-ADFD-E76DA7BF0A8D}">
      <dgm:prSet/>
      <dgm:spPr/>
      <dgm:t>
        <a:bodyPr/>
        <a:lstStyle/>
        <a:p>
          <a:endParaRPr lang="en-US"/>
        </a:p>
      </dgm:t>
    </dgm:pt>
    <dgm:pt modelId="{FA880D0E-1650-4532-BF2A-BEA739DF3DF7}">
      <dgm:prSet phldrT="[Text]"/>
      <dgm:spPr/>
      <dgm:t>
        <a:bodyPr/>
        <a:lstStyle/>
        <a:p>
          <a:r>
            <a:rPr lang="en-US" dirty="0"/>
            <a:t>Fourth</a:t>
          </a:r>
        </a:p>
      </dgm:t>
    </dgm:pt>
    <dgm:pt modelId="{C936168F-48B0-4F86-8C66-05A0A17AA4A9}" type="parTrans" cxnId="{6DCC7946-7BD8-43E9-B527-7A9B6DAD9F21}">
      <dgm:prSet/>
      <dgm:spPr/>
      <dgm:t>
        <a:bodyPr/>
        <a:lstStyle/>
        <a:p>
          <a:endParaRPr lang="en-US"/>
        </a:p>
      </dgm:t>
    </dgm:pt>
    <dgm:pt modelId="{0974213E-297D-4CFD-9E10-376F535B2D38}" type="sibTrans" cxnId="{6DCC7946-7BD8-43E9-B527-7A9B6DAD9F21}">
      <dgm:prSet/>
      <dgm:spPr/>
      <dgm:t>
        <a:bodyPr/>
        <a:lstStyle/>
        <a:p>
          <a:endParaRPr lang="en-US"/>
        </a:p>
      </dgm:t>
    </dgm:pt>
    <dgm:pt modelId="{C842C736-2394-48B4-934C-0A791D1B53DD}" type="pres">
      <dgm:prSet presAssocID="{2A5F4A09-6C56-4D03-A4EE-4BCA4F381D7A}" presName="Name0" presStyleCnt="0">
        <dgm:presLayoutVars>
          <dgm:dir/>
          <dgm:animLvl val="lvl"/>
          <dgm:resizeHandles val="exact"/>
        </dgm:presLayoutVars>
      </dgm:prSet>
      <dgm:spPr/>
    </dgm:pt>
    <dgm:pt modelId="{37A6B63F-B433-440D-8C0B-BBB2FE458E9B}" type="pres">
      <dgm:prSet presAssocID="{7FA30E1D-59BD-4D68-A71E-F5958DB19B5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72897AE-CD85-4AC9-813D-4A5D4DEEF97D}" type="pres">
      <dgm:prSet presAssocID="{B472E3B5-456E-4EDD-8DA5-1683A096B65B}" presName="parTxOnlySpace" presStyleCnt="0"/>
      <dgm:spPr/>
    </dgm:pt>
    <dgm:pt modelId="{A61C1B46-2A47-4BC2-B9D9-A43ECF4CF503}" type="pres">
      <dgm:prSet presAssocID="{D539B7AC-759D-4059-BC6D-FF38D459CA3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379F719-356B-4740-8504-DEC41B924A9C}" type="pres">
      <dgm:prSet presAssocID="{0323EF55-9B00-4619-AD37-F642C584D5B2}" presName="parTxOnlySpace" presStyleCnt="0"/>
      <dgm:spPr/>
    </dgm:pt>
    <dgm:pt modelId="{1AB3FD8E-ED2F-4CAB-B259-E316EE89695F}" type="pres">
      <dgm:prSet presAssocID="{A02DA8D5-DB58-4F95-9C2D-86E2DF956E2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A8B67A4-53A0-4482-98A4-AABC9484B971}" type="pres">
      <dgm:prSet presAssocID="{3EFEE459-D287-4484-81EA-2E674EBF7920}" presName="parTxOnlySpace" presStyleCnt="0"/>
      <dgm:spPr/>
    </dgm:pt>
    <dgm:pt modelId="{3C7BCD11-4A9E-45F6-89B5-6DE1B2C9EFD8}" type="pres">
      <dgm:prSet presAssocID="{FA880D0E-1650-4532-BF2A-BEA739DF3D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0AC4E17-F712-4D52-ADFD-E76DA7BF0A8D}" srcId="{2A5F4A09-6C56-4D03-A4EE-4BCA4F381D7A}" destId="{A02DA8D5-DB58-4F95-9C2D-86E2DF956E2F}" srcOrd="2" destOrd="0" parTransId="{45603EB9-0224-422C-AECC-ED166056804C}" sibTransId="{3EFEE459-D287-4484-81EA-2E674EBF7920}"/>
    <dgm:cxn modelId="{6DCC7946-7BD8-43E9-B527-7A9B6DAD9F21}" srcId="{2A5F4A09-6C56-4D03-A4EE-4BCA4F381D7A}" destId="{FA880D0E-1650-4532-BF2A-BEA739DF3DF7}" srcOrd="3" destOrd="0" parTransId="{C936168F-48B0-4F86-8C66-05A0A17AA4A9}" sibTransId="{0974213E-297D-4CFD-9E10-376F535B2D38}"/>
    <dgm:cxn modelId="{9616CF4F-411A-4B7F-B289-852381CAA764}" type="presOf" srcId="{D539B7AC-759D-4059-BC6D-FF38D459CA39}" destId="{A61C1B46-2A47-4BC2-B9D9-A43ECF4CF503}" srcOrd="0" destOrd="0" presId="urn:microsoft.com/office/officeart/2005/8/layout/chevron1"/>
    <dgm:cxn modelId="{828B3C8E-8C46-4C07-A728-B7C882FBFD6F}" type="presOf" srcId="{2A5F4A09-6C56-4D03-A4EE-4BCA4F381D7A}" destId="{C842C736-2394-48B4-934C-0A791D1B53DD}" srcOrd="0" destOrd="0" presId="urn:microsoft.com/office/officeart/2005/8/layout/chevron1"/>
    <dgm:cxn modelId="{55F01E96-2655-44EF-8B74-E1BDFD79B158}" type="presOf" srcId="{7FA30E1D-59BD-4D68-A71E-F5958DB19B5D}" destId="{37A6B63F-B433-440D-8C0B-BBB2FE458E9B}" srcOrd="0" destOrd="0" presId="urn:microsoft.com/office/officeart/2005/8/layout/chevron1"/>
    <dgm:cxn modelId="{29305AAD-1436-4695-8E78-7ECCC69DE9F9}" type="presOf" srcId="{A02DA8D5-DB58-4F95-9C2D-86E2DF956E2F}" destId="{1AB3FD8E-ED2F-4CAB-B259-E316EE89695F}" srcOrd="0" destOrd="0" presId="urn:microsoft.com/office/officeart/2005/8/layout/chevron1"/>
    <dgm:cxn modelId="{67D256CC-18A5-469F-8966-F433808325E5}" srcId="{2A5F4A09-6C56-4D03-A4EE-4BCA4F381D7A}" destId="{7FA30E1D-59BD-4D68-A71E-F5958DB19B5D}" srcOrd="0" destOrd="0" parTransId="{C6D3E46E-B330-4074-AE04-E9E00DAAABEF}" sibTransId="{B472E3B5-456E-4EDD-8DA5-1683A096B65B}"/>
    <dgm:cxn modelId="{802200E9-EF94-4033-87A7-C6977110F2A3}" type="presOf" srcId="{FA880D0E-1650-4532-BF2A-BEA739DF3DF7}" destId="{3C7BCD11-4A9E-45F6-89B5-6DE1B2C9EFD8}" srcOrd="0" destOrd="0" presId="urn:microsoft.com/office/officeart/2005/8/layout/chevron1"/>
    <dgm:cxn modelId="{1C5DC9F4-7EF6-4DA6-8AA6-72BBF4559046}" srcId="{2A5F4A09-6C56-4D03-A4EE-4BCA4F381D7A}" destId="{D539B7AC-759D-4059-BC6D-FF38D459CA39}" srcOrd="1" destOrd="0" parTransId="{826B1977-566E-43C5-8032-3A093C975DC3}" sibTransId="{0323EF55-9B00-4619-AD37-F642C584D5B2}"/>
    <dgm:cxn modelId="{4C530ABB-01CD-4D29-9E07-9004CC136622}" type="presParOf" srcId="{C842C736-2394-48B4-934C-0A791D1B53DD}" destId="{37A6B63F-B433-440D-8C0B-BBB2FE458E9B}" srcOrd="0" destOrd="0" presId="urn:microsoft.com/office/officeart/2005/8/layout/chevron1"/>
    <dgm:cxn modelId="{F3C47774-C713-4FE8-9089-EA00F6DE005A}" type="presParOf" srcId="{C842C736-2394-48B4-934C-0A791D1B53DD}" destId="{172897AE-CD85-4AC9-813D-4A5D4DEEF97D}" srcOrd="1" destOrd="0" presId="urn:microsoft.com/office/officeart/2005/8/layout/chevron1"/>
    <dgm:cxn modelId="{810E65C3-3971-468F-826E-9F560E5A9F6E}" type="presParOf" srcId="{C842C736-2394-48B4-934C-0A791D1B53DD}" destId="{A61C1B46-2A47-4BC2-B9D9-A43ECF4CF503}" srcOrd="2" destOrd="0" presId="urn:microsoft.com/office/officeart/2005/8/layout/chevron1"/>
    <dgm:cxn modelId="{EAD66579-DEC8-4E16-9BBB-F606D29662B3}" type="presParOf" srcId="{C842C736-2394-48B4-934C-0A791D1B53DD}" destId="{7379F719-356B-4740-8504-DEC41B924A9C}" srcOrd="3" destOrd="0" presId="urn:microsoft.com/office/officeart/2005/8/layout/chevron1"/>
    <dgm:cxn modelId="{FE868712-F770-447E-98DC-0570DD42EA8F}" type="presParOf" srcId="{C842C736-2394-48B4-934C-0A791D1B53DD}" destId="{1AB3FD8E-ED2F-4CAB-B259-E316EE89695F}" srcOrd="4" destOrd="0" presId="urn:microsoft.com/office/officeart/2005/8/layout/chevron1"/>
    <dgm:cxn modelId="{B2F6BAFD-E898-4AFD-9537-3AC47F539D97}" type="presParOf" srcId="{C842C736-2394-48B4-934C-0A791D1B53DD}" destId="{7A8B67A4-53A0-4482-98A4-AABC9484B971}" srcOrd="5" destOrd="0" presId="urn:microsoft.com/office/officeart/2005/8/layout/chevron1"/>
    <dgm:cxn modelId="{51C45828-E8AD-4493-B1E2-8C6A1C22611C}" type="presParOf" srcId="{C842C736-2394-48B4-934C-0A791D1B53DD}" destId="{3C7BCD11-4A9E-45F6-89B5-6DE1B2C9EFD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Lorem ipsum dolor sit amet, consectetuer adipiscing elit. 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Nunc viverra imperdiet enim. Fusce est. Vivamus a tellus.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Pellentesque habitant morbi tristique senectus et netus.</a:t>
          </a:r>
        </a:p>
      </dsp:txBody>
      <dsp:txXfrm>
        <a:off x="7041543" y="2725540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6B63F-B433-440D-8C0B-BBB2FE458E9B}">
      <dsp:nvSpPr>
        <dsp:cNvPr id="0" name=""/>
        <dsp:cNvSpPr/>
      </dsp:nvSpPr>
      <dsp:spPr>
        <a:xfrm>
          <a:off x="4665" y="1337201"/>
          <a:ext cx="2715964" cy="10863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First</a:t>
          </a:r>
        </a:p>
      </dsp:txBody>
      <dsp:txXfrm>
        <a:off x="547858" y="1337201"/>
        <a:ext cx="1629579" cy="1086385"/>
      </dsp:txXfrm>
    </dsp:sp>
    <dsp:sp modelId="{A61C1B46-2A47-4BC2-B9D9-A43ECF4CF503}">
      <dsp:nvSpPr>
        <dsp:cNvPr id="0" name=""/>
        <dsp:cNvSpPr/>
      </dsp:nvSpPr>
      <dsp:spPr>
        <a:xfrm>
          <a:off x="2449033" y="1337201"/>
          <a:ext cx="2715964" cy="10863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Second</a:t>
          </a:r>
        </a:p>
      </dsp:txBody>
      <dsp:txXfrm>
        <a:off x="2992226" y="1337201"/>
        <a:ext cx="1629579" cy="1086385"/>
      </dsp:txXfrm>
    </dsp:sp>
    <dsp:sp modelId="{1AB3FD8E-ED2F-4CAB-B259-E316EE89695F}">
      <dsp:nvSpPr>
        <dsp:cNvPr id="0" name=""/>
        <dsp:cNvSpPr/>
      </dsp:nvSpPr>
      <dsp:spPr>
        <a:xfrm>
          <a:off x="4893401" y="1337201"/>
          <a:ext cx="2715964" cy="10863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Third</a:t>
          </a:r>
        </a:p>
      </dsp:txBody>
      <dsp:txXfrm>
        <a:off x="5436594" y="1337201"/>
        <a:ext cx="1629579" cy="1086385"/>
      </dsp:txXfrm>
    </dsp:sp>
    <dsp:sp modelId="{3C7BCD11-4A9E-45F6-89B5-6DE1B2C9EFD8}">
      <dsp:nvSpPr>
        <dsp:cNvPr id="0" name=""/>
        <dsp:cNvSpPr/>
      </dsp:nvSpPr>
      <dsp:spPr>
        <a:xfrm>
          <a:off x="7337769" y="1337201"/>
          <a:ext cx="2715964" cy="10863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Fourth</a:t>
          </a:r>
        </a:p>
      </dsp:txBody>
      <dsp:txXfrm>
        <a:off x="7880962" y="1337201"/>
        <a:ext cx="1629579" cy="1086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Title Lorem Ipsum 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72102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1B568-61D7-411F-B9AE-B8602DF5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9566CF-F535-498B-A8BE-0A147FF229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936437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88094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{E23D51F1-7E66-4CE8-88FA-C5E04DF99EE8}tf11437505_win32</Template>
  <TotalTime>0</TotalTime>
  <Words>45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Georgia Pro Cond Light</vt:lpstr>
      <vt:lpstr>Speak Pro</vt:lpstr>
      <vt:lpstr>RetrospectVTI</vt:lpstr>
      <vt:lpstr>Title Lorem Ipsum</vt:lpstr>
      <vt:lpstr>Title Lorem Ipsum </vt:lpstr>
      <vt:lpstr>Hello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Jeff Jones</dc:creator>
  <cp:lastModifiedBy>Jeff Jones</cp:lastModifiedBy>
  <cp:revision>1</cp:revision>
  <dcterms:created xsi:type="dcterms:W3CDTF">2021-01-28T03:35:37Z</dcterms:created>
  <dcterms:modified xsi:type="dcterms:W3CDTF">2021-01-28T03:36:25Z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