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4"/>
  </p:notesMasterIdLst>
  <p:sldIdLst>
    <p:sldId id="322" r:id="rId2"/>
    <p:sldId id="499" r:id="rId3"/>
    <p:sldId id="525" r:id="rId4"/>
    <p:sldId id="615" r:id="rId5"/>
    <p:sldId id="616" r:id="rId6"/>
    <p:sldId id="623" r:id="rId7"/>
    <p:sldId id="624" r:id="rId8"/>
    <p:sldId id="625" r:id="rId9"/>
    <p:sldId id="626" r:id="rId10"/>
    <p:sldId id="628" r:id="rId11"/>
    <p:sldId id="617" r:id="rId12"/>
    <p:sldId id="627" r:id="rId13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근" initials="김" lastIdx="2" clrIdx="0">
    <p:extLst>
      <p:ext uri="{19B8F6BF-5375-455C-9EA6-DF929625EA0E}">
        <p15:presenceInfo xmlns:p15="http://schemas.microsoft.com/office/powerpoint/2012/main" userId="S::carrotyone@soongsil.ac.kr::1d705a32-9fd1-4583-9b81-5ae933187cc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5B"/>
    <a:srgbClr val="2D3F4E"/>
    <a:srgbClr val="5EC2C4"/>
    <a:srgbClr val="006794"/>
    <a:srgbClr val="009BCB"/>
    <a:srgbClr val="FFFFFF"/>
    <a:srgbClr val="F54F41"/>
    <a:srgbClr val="00C46A"/>
    <a:srgbClr val="C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97BEA-3655-4CA9-9D88-08347E7CF8C9}" v="26" dt="2023-03-21T14:30:50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82695" autoAdjust="0"/>
  </p:normalViewPr>
  <p:slideViewPr>
    <p:cSldViewPr snapToGrid="0">
      <p:cViewPr varScale="1">
        <p:scale>
          <a:sx n="113" d="100"/>
          <a:sy n="113" d="100"/>
        </p:scale>
        <p:origin x="96" y="4492"/>
      </p:cViewPr>
      <p:guideLst>
        <p:guide orient="horz" pos="2137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규동[ 대학원석사과정재학 / 컴퓨터학과 ]" userId="befe0c2f-fda2-473e-9699-e402af70cabb" providerId="ADAL" clId="{1ED97BEA-3655-4CA9-9D88-08347E7CF8C9}"/>
    <pc:docChg chg="undo redo custSel addSld delSld modSld modMainMaster">
      <pc:chgData name="김규동[ 대학원석사과정재학 / 컴퓨터학과 ]" userId="befe0c2f-fda2-473e-9699-e402af70cabb" providerId="ADAL" clId="{1ED97BEA-3655-4CA9-9D88-08347E7CF8C9}" dt="2023-03-21T16:13:41.004" v="195" actId="20577"/>
      <pc:docMkLst>
        <pc:docMk/>
      </pc:docMkLst>
      <pc:sldChg chg="modSp mod">
        <pc:chgData name="김규동[ 대학원석사과정재학 / 컴퓨터학과 ]" userId="befe0c2f-fda2-473e-9699-e402af70cabb" providerId="ADAL" clId="{1ED97BEA-3655-4CA9-9D88-08347E7CF8C9}" dt="2023-03-21T13:49:43.589" v="2"/>
        <pc:sldMkLst>
          <pc:docMk/>
          <pc:sldMk cId="1502433635" sldId="322"/>
        </pc:sldMkLst>
        <pc:spChg chg="mod">
          <ac:chgData name="김규동[ 대학원석사과정재학 / 컴퓨터학과 ]" userId="befe0c2f-fda2-473e-9699-e402af70cabb" providerId="ADAL" clId="{1ED97BEA-3655-4CA9-9D88-08347E7CF8C9}" dt="2023-03-21T13:49:43.589" v="2"/>
          <ac:spMkLst>
            <pc:docMk/>
            <pc:sldMk cId="1502433635" sldId="322"/>
            <ac:spMk id="10" creationId="{00000000-0000-0000-0000-000000000000}"/>
          </ac:spMkLst>
        </pc:spChg>
      </pc:sldChg>
      <pc:sldChg chg="modSp mod">
        <pc:chgData name="김규동[ 대학원석사과정재학 / 컴퓨터학과 ]" userId="befe0c2f-fda2-473e-9699-e402af70cabb" providerId="ADAL" clId="{1ED97BEA-3655-4CA9-9D88-08347E7CF8C9}" dt="2023-03-21T16:13:41.004" v="195" actId="20577"/>
        <pc:sldMkLst>
          <pc:docMk/>
          <pc:sldMk cId="2859700381" sldId="499"/>
        </pc:sldMkLst>
        <pc:spChg chg="mod">
          <ac:chgData name="김규동[ 대학원석사과정재학 / 컴퓨터학과 ]" userId="befe0c2f-fda2-473e-9699-e402af70cabb" providerId="ADAL" clId="{1ED97BEA-3655-4CA9-9D88-08347E7CF8C9}" dt="2023-03-21T16:13:41.004" v="195" actId="20577"/>
          <ac:spMkLst>
            <pc:docMk/>
            <pc:sldMk cId="2859700381" sldId="499"/>
            <ac:spMk id="12" creationId="{00000000-0000-0000-0000-000000000000}"/>
          </ac:spMkLst>
        </pc:spChg>
      </pc:sldChg>
      <pc:sldChg chg="delSp modSp add del mod">
        <pc:chgData name="김규동[ 대학원석사과정재학 / 컴퓨터학과 ]" userId="befe0c2f-fda2-473e-9699-e402af70cabb" providerId="ADAL" clId="{1ED97BEA-3655-4CA9-9D88-08347E7CF8C9}" dt="2023-03-21T16:11:03.365" v="182" actId="12"/>
        <pc:sldMkLst>
          <pc:docMk/>
          <pc:sldMk cId="4028454220" sldId="617"/>
        </pc:sldMkLst>
        <pc:spChg chg="mod">
          <ac:chgData name="김규동[ 대학원석사과정재학 / 컴퓨터학과 ]" userId="befe0c2f-fda2-473e-9699-e402af70cabb" providerId="ADAL" clId="{1ED97BEA-3655-4CA9-9D88-08347E7CF8C9}" dt="2023-03-21T16:11:03.365" v="182" actId="12"/>
          <ac:spMkLst>
            <pc:docMk/>
            <pc:sldMk cId="4028454220" sldId="617"/>
            <ac:spMk id="13" creationId="{0852F3FA-CBA5-421E-834C-23B5AABA7F4B}"/>
          </ac:spMkLst>
        </pc:spChg>
        <pc:picChg chg="del mod">
          <ac:chgData name="김규동[ 대학원석사과정재학 / 컴퓨터학과 ]" userId="befe0c2f-fda2-473e-9699-e402af70cabb" providerId="ADAL" clId="{1ED97BEA-3655-4CA9-9D88-08347E7CF8C9}" dt="2023-03-21T16:01:43.086" v="72" actId="478"/>
          <ac:picMkLst>
            <pc:docMk/>
            <pc:sldMk cId="4028454220" sldId="617"/>
            <ac:picMk id="11" creationId="{55BF890D-8169-4987-A2F5-D5379885136E}"/>
          </ac:picMkLst>
        </pc:picChg>
      </pc:sldChg>
      <pc:sldChg chg="addSp delSp modSp mod">
        <pc:chgData name="김규동[ 대학원석사과정재학 / 컴퓨터학과 ]" userId="befe0c2f-fda2-473e-9699-e402af70cabb" providerId="ADAL" clId="{1ED97BEA-3655-4CA9-9D88-08347E7CF8C9}" dt="2023-03-21T14:30:50.198" v="50"/>
        <pc:sldMkLst>
          <pc:docMk/>
          <pc:sldMk cId="3008079735" sldId="623"/>
        </pc:sldMkLst>
        <pc:grpChg chg="del mod">
          <ac:chgData name="김규동[ 대학원석사과정재학 / 컴퓨터학과 ]" userId="befe0c2f-fda2-473e-9699-e402af70cabb" providerId="ADAL" clId="{1ED97BEA-3655-4CA9-9D88-08347E7CF8C9}" dt="2023-03-21T14:30:31.680" v="22"/>
          <ac:grpSpMkLst>
            <pc:docMk/>
            <pc:sldMk cId="3008079735" sldId="623"/>
            <ac:grpSpMk id="14" creationId="{E26DB403-384D-CD24-5532-7A37896E4984}"/>
          </ac:grpSpMkLst>
        </pc:grpChg>
        <pc:grpChg chg="del mod">
          <ac:chgData name="김규동[ 대학원석사과정재학 / 컴퓨터학과 ]" userId="befe0c2f-fda2-473e-9699-e402af70cabb" providerId="ADAL" clId="{1ED97BEA-3655-4CA9-9D88-08347E7CF8C9}" dt="2023-03-21T14:30:31.680" v="22"/>
          <ac:grpSpMkLst>
            <pc:docMk/>
            <pc:sldMk cId="3008079735" sldId="623"/>
            <ac:grpSpMk id="15" creationId="{CBD6056B-C208-0FEC-255E-062340FB1643}"/>
          </ac:grpSpMkLst>
        </pc:grpChg>
        <pc:grpChg chg="del mod">
          <ac:chgData name="김규동[ 대학원석사과정재학 / 컴퓨터학과 ]" userId="befe0c2f-fda2-473e-9699-e402af70cabb" providerId="ADAL" clId="{1ED97BEA-3655-4CA9-9D88-08347E7CF8C9}" dt="2023-03-21T14:30:31.680" v="22"/>
          <ac:grpSpMkLst>
            <pc:docMk/>
            <pc:sldMk cId="3008079735" sldId="623"/>
            <ac:grpSpMk id="22" creationId="{45862694-823B-7990-173D-AAA7F752A3FB}"/>
          </ac:grpSpMkLst>
        </pc:grpChg>
        <pc:grpChg chg="del mod">
          <ac:chgData name="김규동[ 대학원석사과정재학 / 컴퓨터학과 ]" userId="befe0c2f-fda2-473e-9699-e402af70cabb" providerId="ADAL" clId="{1ED97BEA-3655-4CA9-9D88-08347E7CF8C9}" dt="2023-03-21T14:30:50.198" v="42"/>
          <ac:grpSpMkLst>
            <pc:docMk/>
            <pc:sldMk cId="3008079735" sldId="623"/>
            <ac:grpSpMk id="27" creationId="{44A55044-D30E-12B5-F3CA-2E295599A960}"/>
          </ac:grpSpMkLst>
        </pc:grpChg>
        <pc:grpChg chg="del mod">
          <ac:chgData name="김규동[ 대학원석사과정재학 / 컴퓨터학과 ]" userId="befe0c2f-fda2-473e-9699-e402af70cabb" providerId="ADAL" clId="{1ED97BEA-3655-4CA9-9D88-08347E7CF8C9}" dt="2023-03-21T14:30:50.198" v="39"/>
          <ac:grpSpMkLst>
            <pc:docMk/>
            <pc:sldMk cId="3008079735" sldId="623"/>
            <ac:grpSpMk id="28" creationId="{7DE7F9FE-66B0-F800-5892-5853BD87B7C8}"/>
          </ac:grpSpMkLst>
        </pc:grpChg>
        <pc:grpChg chg="del mod">
          <ac:chgData name="김규동[ 대학원석사과정재학 / 컴퓨터학과 ]" userId="befe0c2f-fda2-473e-9699-e402af70cabb" providerId="ADAL" clId="{1ED97BEA-3655-4CA9-9D88-08347E7CF8C9}" dt="2023-03-21T14:30:50.198" v="32"/>
          <ac:grpSpMkLst>
            <pc:docMk/>
            <pc:sldMk cId="3008079735" sldId="623"/>
            <ac:grpSpMk id="34" creationId="{0537BDCC-6139-1982-5A69-FF3478AE6EA8}"/>
          </ac:grpSpMkLst>
        </pc:grpChg>
        <pc:inkChg chg="add del mod">
          <ac:chgData name="김규동[ 대학원석사과정재학 / 컴퓨터학과 ]" userId="befe0c2f-fda2-473e-9699-e402af70cabb" providerId="ADAL" clId="{1ED97BEA-3655-4CA9-9D88-08347E7CF8C9}" dt="2023-03-21T14:30:50.198" v="31"/>
          <ac:inkMkLst>
            <pc:docMk/>
            <pc:sldMk cId="3008079735" sldId="623"/>
            <ac:inkMk id="2" creationId="{9ED08FCE-428B-D51B-AA79-E16390F57CD4}"/>
          </ac:inkMkLst>
        </pc:inkChg>
        <pc:inkChg chg="add del mod">
          <ac:chgData name="김규동[ 대학원석사과정재학 / 컴퓨터학과 ]" userId="befe0c2f-fda2-473e-9699-e402af70cabb" providerId="ADAL" clId="{1ED97BEA-3655-4CA9-9D88-08347E7CF8C9}" dt="2023-03-21T14:30:50.198" v="36"/>
          <ac:inkMkLst>
            <pc:docMk/>
            <pc:sldMk cId="3008079735" sldId="623"/>
            <ac:inkMk id="3" creationId="{028C1115-73E8-FE9A-5DD3-224C1DCE23BC}"/>
          </ac:inkMkLst>
        </pc:inkChg>
        <pc:inkChg chg="add del mod">
          <ac:chgData name="김규동[ 대학원석사과정재학 / 컴퓨터학과 ]" userId="befe0c2f-fda2-473e-9699-e402af70cabb" providerId="ADAL" clId="{1ED97BEA-3655-4CA9-9D88-08347E7CF8C9}" dt="2023-03-21T14:30:50.198" v="35"/>
          <ac:inkMkLst>
            <pc:docMk/>
            <pc:sldMk cId="3008079735" sldId="623"/>
            <ac:inkMk id="4" creationId="{B6475384-EE96-22F7-78D1-0E57F372D7FC}"/>
          </ac:inkMkLst>
        </pc:inkChg>
        <pc:inkChg chg="add del mod">
          <ac:chgData name="김규동[ 대학원석사과정재학 / 컴퓨터학과 ]" userId="befe0c2f-fda2-473e-9699-e402af70cabb" providerId="ADAL" clId="{1ED97BEA-3655-4CA9-9D88-08347E7CF8C9}" dt="2023-03-21T14:30:50.198" v="30"/>
          <ac:inkMkLst>
            <pc:docMk/>
            <pc:sldMk cId="3008079735" sldId="623"/>
            <ac:inkMk id="9" creationId="{210C84F1-5546-54A3-85D1-24EBD06D5AEB}"/>
          </ac:inkMkLst>
        </pc:inkChg>
        <pc:inkChg chg="add del mod">
          <ac:chgData name="김규동[ 대학원석사과정재학 / 컴퓨터학과 ]" userId="befe0c2f-fda2-473e-9699-e402af70cabb" providerId="ADAL" clId="{1ED97BEA-3655-4CA9-9D88-08347E7CF8C9}" dt="2023-03-21T14:30:50.198" v="46"/>
          <ac:inkMkLst>
            <pc:docMk/>
            <pc:sldMk cId="3008079735" sldId="623"/>
            <ac:inkMk id="10" creationId="{349E5DF8-0E16-1C00-FF46-9505AD3A2F80}"/>
          </ac:inkMkLst>
        </pc:inkChg>
        <pc:inkChg chg="add del mod">
          <ac:chgData name="김규동[ 대학원석사과정재학 / 컴퓨터학과 ]" userId="befe0c2f-fda2-473e-9699-e402af70cabb" providerId="ADAL" clId="{1ED97BEA-3655-4CA9-9D88-08347E7CF8C9}" dt="2023-03-21T14:30:50.198" v="41"/>
          <ac:inkMkLst>
            <pc:docMk/>
            <pc:sldMk cId="3008079735" sldId="623"/>
            <ac:inkMk id="12" creationId="{52C1F1B9-F42C-FD35-6572-5138513E32CD}"/>
          </ac:inkMkLst>
        </pc:inkChg>
        <pc:inkChg chg="add del mod">
          <ac:chgData name="김규동[ 대학원석사과정재학 / 컴퓨터학과 ]" userId="befe0c2f-fda2-473e-9699-e402af70cabb" providerId="ADAL" clId="{1ED97BEA-3655-4CA9-9D88-08347E7CF8C9}" dt="2023-03-21T14:30:50.198" v="42"/>
          <ac:inkMkLst>
            <pc:docMk/>
            <pc:sldMk cId="3008079735" sldId="623"/>
            <ac:inkMk id="13" creationId="{E7A325B7-157F-D487-7EFE-581A496610AE}"/>
          </ac:inkMkLst>
        </pc:inkChg>
        <pc:inkChg chg="add del">
          <ac:chgData name="김규동[ 대학원석사과정재학 / 컴퓨터학과 ]" userId="befe0c2f-fda2-473e-9699-e402af70cabb" providerId="ADAL" clId="{1ED97BEA-3655-4CA9-9D88-08347E7CF8C9}" dt="2023-03-21T14:30:50.198" v="49"/>
          <ac:inkMkLst>
            <pc:docMk/>
            <pc:sldMk cId="3008079735" sldId="623"/>
            <ac:inkMk id="16" creationId="{E29D9C31-05A8-D76D-64F1-EFDF39CD92C8}"/>
          </ac:inkMkLst>
        </pc:inkChg>
        <pc:inkChg chg="add del">
          <ac:chgData name="김규동[ 대학원석사과정재학 / 컴퓨터학과 ]" userId="befe0c2f-fda2-473e-9699-e402af70cabb" providerId="ADAL" clId="{1ED97BEA-3655-4CA9-9D88-08347E7CF8C9}" dt="2023-03-21T14:30:50.198" v="34"/>
          <ac:inkMkLst>
            <pc:docMk/>
            <pc:sldMk cId="3008079735" sldId="623"/>
            <ac:inkMk id="17" creationId="{CCACE6AF-0956-A8A5-4D2A-6671085B8D25}"/>
          </ac:inkMkLst>
        </pc:inkChg>
        <pc:inkChg chg="add del">
          <ac:chgData name="김규동[ 대학원석사과정재학 / 컴퓨터학과 ]" userId="befe0c2f-fda2-473e-9699-e402af70cabb" providerId="ADAL" clId="{1ED97BEA-3655-4CA9-9D88-08347E7CF8C9}" dt="2023-03-21T14:30:50.198" v="50"/>
          <ac:inkMkLst>
            <pc:docMk/>
            <pc:sldMk cId="3008079735" sldId="623"/>
            <ac:inkMk id="18" creationId="{6DD25FDA-5E0F-228A-7BB4-004821EC9122}"/>
          </ac:inkMkLst>
        </pc:inkChg>
        <pc:inkChg chg="add del">
          <ac:chgData name="김규동[ 대학원석사과정재학 / 컴퓨터학과 ]" userId="befe0c2f-fda2-473e-9699-e402af70cabb" providerId="ADAL" clId="{1ED97BEA-3655-4CA9-9D88-08347E7CF8C9}" dt="2023-03-21T14:30:50.198" v="48"/>
          <ac:inkMkLst>
            <pc:docMk/>
            <pc:sldMk cId="3008079735" sldId="623"/>
            <ac:inkMk id="19" creationId="{B055C448-FB57-32B1-9085-FED186943FBD}"/>
          </ac:inkMkLst>
        </pc:inkChg>
        <pc:inkChg chg="add del mod">
          <ac:chgData name="김규동[ 대학원석사과정재학 / 컴퓨터학과 ]" userId="befe0c2f-fda2-473e-9699-e402af70cabb" providerId="ADAL" clId="{1ED97BEA-3655-4CA9-9D88-08347E7CF8C9}" dt="2023-03-21T14:30:50.198" v="45"/>
          <ac:inkMkLst>
            <pc:docMk/>
            <pc:sldMk cId="3008079735" sldId="623"/>
            <ac:inkMk id="20" creationId="{A4597288-6AE6-337B-30E2-E1DE7DBD656A}"/>
          </ac:inkMkLst>
        </pc:inkChg>
        <pc:inkChg chg="add del mod">
          <ac:chgData name="김규동[ 대학원석사과정재학 / 컴퓨터학과 ]" userId="befe0c2f-fda2-473e-9699-e402af70cabb" providerId="ADAL" clId="{1ED97BEA-3655-4CA9-9D88-08347E7CF8C9}" dt="2023-03-21T14:30:50.198" v="33"/>
          <ac:inkMkLst>
            <pc:docMk/>
            <pc:sldMk cId="3008079735" sldId="623"/>
            <ac:inkMk id="21" creationId="{42AD04F2-8B3A-6CEE-7AF7-4054BD67C20E}"/>
          </ac:inkMkLst>
        </pc:inkChg>
        <pc:inkChg chg="add del">
          <ac:chgData name="김규동[ 대학원석사과정재학 / 컴퓨터학과 ]" userId="befe0c2f-fda2-473e-9699-e402af70cabb" providerId="ADAL" clId="{1ED97BEA-3655-4CA9-9D88-08347E7CF8C9}" dt="2023-03-21T14:30:50.198" v="40"/>
          <ac:inkMkLst>
            <pc:docMk/>
            <pc:sldMk cId="3008079735" sldId="623"/>
            <ac:inkMk id="23" creationId="{861914D9-CA6D-B0FC-7360-CF951C73032E}"/>
          </ac:inkMkLst>
        </pc:inkChg>
        <pc:inkChg chg="add del mod">
          <ac:chgData name="김규동[ 대학원석사과정재학 / 컴퓨터학과 ]" userId="befe0c2f-fda2-473e-9699-e402af70cabb" providerId="ADAL" clId="{1ED97BEA-3655-4CA9-9D88-08347E7CF8C9}" dt="2023-03-21T14:30:50.198" v="39"/>
          <ac:inkMkLst>
            <pc:docMk/>
            <pc:sldMk cId="3008079735" sldId="623"/>
            <ac:inkMk id="24" creationId="{DCB878B0-513A-2083-2C10-D6E4020C6C06}"/>
          </ac:inkMkLst>
        </pc:inkChg>
        <pc:inkChg chg="add del mod">
          <ac:chgData name="김규동[ 대학원석사과정재학 / 컴퓨터학과 ]" userId="befe0c2f-fda2-473e-9699-e402af70cabb" providerId="ADAL" clId="{1ED97BEA-3655-4CA9-9D88-08347E7CF8C9}" dt="2023-03-21T14:30:50.198" v="29"/>
          <ac:inkMkLst>
            <pc:docMk/>
            <pc:sldMk cId="3008079735" sldId="623"/>
            <ac:inkMk id="25" creationId="{A304B4A9-BD69-35BE-8305-389F228596F1}"/>
          </ac:inkMkLst>
        </pc:inkChg>
        <pc:inkChg chg="add del mod">
          <ac:chgData name="김규동[ 대학원석사과정재학 / 컴퓨터학과 ]" userId="befe0c2f-fda2-473e-9699-e402af70cabb" providerId="ADAL" clId="{1ED97BEA-3655-4CA9-9D88-08347E7CF8C9}" dt="2023-03-21T14:30:50.198" v="38"/>
          <ac:inkMkLst>
            <pc:docMk/>
            <pc:sldMk cId="3008079735" sldId="623"/>
            <ac:inkMk id="26" creationId="{2E91186D-0B4B-652B-EB3B-5D4440484387}"/>
          </ac:inkMkLst>
        </pc:inkChg>
        <pc:inkChg chg="add del">
          <ac:chgData name="김규동[ 대학원석사과정재학 / 컴퓨터학과 ]" userId="befe0c2f-fda2-473e-9699-e402af70cabb" providerId="ADAL" clId="{1ED97BEA-3655-4CA9-9D88-08347E7CF8C9}" dt="2023-03-21T14:30:50.198" v="37"/>
          <ac:inkMkLst>
            <pc:docMk/>
            <pc:sldMk cId="3008079735" sldId="623"/>
            <ac:inkMk id="29" creationId="{55E53164-0171-8742-371C-9C3082E1BE9E}"/>
          </ac:inkMkLst>
        </pc:inkChg>
        <pc:inkChg chg="add del">
          <ac:chgData name="김규동[ 대학원석사과정재학 / 컴퓨터학과 ]" userId="befe0c2f-fda2-473e-9699-e402af70cabb" providerId="ADAL" clId="{1ED97BEA-3655-4CA9-9D88-08347E7CF8C9}" dt="2023-03-21T14:30:50.198" v="43"/>
          <ac:inkMkLst>
            <pc:docMk/>
            <pc:sldMk cId="3008079735" sldId="623"/>
            <ac:inkMk id="30" creationId="{DB950834-FAD5-7225-66FF-167FF6A8BADC}"/>
          </ac:inkMkLst>
        </pc:inkChg>
        <pc:inkChg chg="add del">
          <ac:chgData name="김규동[ 대학원석사과정재학 / 컴퓨터학과 ]" userId="befe0c2f-fda2-473e-9699-e402af70cabb" providerId="ADAL" clId="{1ED97BEA-3655-4CA9-9D88-08347E7CF8C9}" dt="2023-03-21T14:30:50.198" v="44"/>
          <ac:inkMkLst>
            <pc:docMk/>
            <pc:sldMk cId="3008079735" sldId="623"/>
            <ac:inkMk id="31" creationId="{B41E57FD-0500-6602-DEA7-441C4B348D3B}"/>
          </ac:inkMkLst>
        </pc:inkChg>
        <pc:inkChg chg="add del mod">
          <ac:chgData name="김규동[ 대학원석사과정재학 / 컴퓨터학과 ]" userId="befe0c2f-fda2-473e-9699-e402af70cabb" providerId="ADAL" clId="{1ED97BEA-3655-4CA9-9D88-08347E7CF8C9}" dt="2023-03-21T14:30:50.198" v="47"/>
          <ac:inkMkLst>
            <pc:docMk/>
            <pc:sldMk cId="3008079735" sldId="623"/>
            <ac:inkMk id="32" creationId="{44E6D2B4-21CF-812A-DF7E-41AEAF53CC0E}"/>
          </ac:inkMkLst>
        </pc:inkChg>
        <pc:inkChg chg="add del mod">
          <ac:chgData name="김규동[ 대학원석사과정재학 / 컴퓨터학과 ]" userId="befe0c2f-fda2-473e-9699-e402af70cabb" providerId="ADAL" clId="{1ED97BEA-3655-4CA9-9D88-08347E7CF8C9}" dt="2023-03-21T14:30:50.198" v="32"/>
          <ac:inkMkLst>
            <pc:docMk/>
            <pc:sldMk cId="3008079735" sldId="623"/>
            <ac:inkMk id="33" creationId="{4E1D9628-8AC2-2CE8-F002-71571D86BDC7}"/>
          </ac:inkMkLst>
        </pc:inkChg>
      </pc:sldChg>
      <pc:sldChg chg="addSp delSp modSp add del mod">
        <pc:chgData name="김규동[ 대학원석사과정재학 / 컴퓨터학과 ]" userId="befe0c2f-fda2-473e-9699-e402af70cabb" providerId="ADAL" clId="{1ED97BEA-3655-4CA9-9D88-08347E7CF8C9}" dt="2023-03-21T16:13:03.811" v="192" actId="478"/>
        <pc:sldMkLst>
          <pc:docMk/>
          <pc:sldMk cId="3665858741" sldId="627"/>
        </pc:sldMkLst>
        <pc:spChg chg="add del">
          <ac:chgData name="김규동[ 대학원석사과정재학 / 컴퓨터학과 ]" userId="befe0c2f-fda2-473e-9699-e402af70cabb" providerId="ADAL" clId="{1ED97BEA-3655-4CA9-9D88-08347E7CF8C9}" dt="2023-03-21T16:13:03.811" v="192" actId="478"/>
          <ac:spMkLst>
            <pc:docMk/>
            <pc:sldMk cId="3665858741" sldId="627"/>
            <ac:spMk id="8" creationId="{B4DDAD61-D374-46F1-9D90-3179B6A21C62}"/>
          </ac:spMkLst>
        </pc:spChg>
        <pc:spChg chg="mod">
          <ac:chgData name="김규동[ 대학원석사과정재학 / 컴퓨터학과 ]" userId="befe0c2f-fda2-473e-9699-e402af70cabb" providerId="ADAL" clId="{1ED97BEA-3655-4CA9-9D88-08347E7CF8C9}" dt="2023-03-21T16:12:42.699" v="190" actId="14100"/>
          <ac:spMkLst>
            <pc:docMk/>
            <pc:sldMk cId="3665858741" sldId="627"/>
            <ac:spMk id="13" creationId="{0852F3FA-CBA5-421E-834C-23B5AABA7F4B}"/>
          </ac:spMkLst>
        </pc:spChg>
      </pc:sldChg>
      <pc:sldChg chg="modSp mod">
        <pc:chgData name="김규동[ 대학원석사과정재학 / 컴퓨터학과 ]" userId="befe0c2f-fda2-473e-9699-e402af70cabb" providerId="ADAL" clId="{1ED97BEA-3655-4CA9-9D88-08347E7CF8C9}" dt="2023-03-21T15:43:17.310" v="56" actId="20577"/>
        <pc:sldMkLst>
          <pc:docMk/>
          <pc:sldMk cId="2984679084" sldId="628"/>
        </pc:sldMkLst>
        <pc:spChg chg="mod">
          <ac:chgData name="김규동[ 대학원석사과정재학 / 컴퓨터학과 ]" userId="befe0c2f-fda2-473e-9699-e402af70cabb" providerId="ADAL" clId="{1ED97BEA-3655-4CA9-9D88-08347E7CF8C9}" dt="2023-03-21T15:43:09.453" v="51" actId="20577"/>
          <ac:spMkLst>
            <pc:docMk/>
            <pc:sldMk cId="2984679084" sldId="628"/>
            <ac:spMk id="14" creationId="{0B6B82F4-9577-48AA-89BF-FD728C5253D5}"/>
          </ac:spMkLst>
        </pc:spChg>
        <pc:spChg chg="mod">
          <ac:chgData name="김규동[ 대학원석사과정재학 / 컴퓨터학과 ]" userId="befe0c2f-fda2-473e-9699-e402af70cabb" providerId="ADAL" clId="{1ED97BEA-3655-4CA9-9D88-08347E7CF8C9}" dt="2023-03-21T15:43:17.310" v="56" actId="20577"/>
          <ac:spMkLst>
            <pc:docMk/>
            <pc:sldMk cId="2984679084" sldId="628"/>
            <ac:spMk id="20" creationId="{0DCDECC0-6F8A-49E8-8367-4D66BCCCB680}"/>
          </ac:spMkLst>
        </pc:spChg>
      </pc:sldChg>
      <pc:sldMasterChg chg="modSldLayout">
        <pc:chgData name="김규동[ 대학원석사과정재학 / 컴퓨터학과 ]" userId="befe0c2f-fda2-473e-9699-e402af70cabb" providerId="ADAL" clId="{1ED97BEA-3655-4CA9-9D88-08347E7CF8C9}" dt="2023-03-21T16:13:22.207" v="193" actId="20577"/>
        <pc:sldMasterMkLst>
          <pc:docMk/>
          <pc:sldMasterMk cId="1170279901" sldId="2147483659"/>
        </pc:sldMasterMkLst>
        <pc:sldLayoutChg chg="modSp mod">
          <pc:chgData name="김규동[ 대학원석사과정재학 / 컴퓨터학과 ]" userId="befe0c2f-fda2-473e-9699-e402af70cabb" providerId="ADAL" clId="{1ED97BEA-3655-4CA9-9D88-08347E7CF8C9}" dt="2023-03-21T16:13:22.207" v="193" actId="20577"/>
          <pc:sldLayoutMkLst>
            <pc:docMk/>
            <pc:sldMasterMk cId="1170279901" sldId="2147483659"/>
            <pc:sldLayoutMk cId="2960953567" sldId="2147483661"/>
          </pc:sldLayoutMkLst>
          <pc:spChg chg="mod">
            <ac:chgData name="김규동[ 대학원석사과정재학 / 컴퓨터학과 ]" userId="befe0c2f-fda2-473e-9699-e402af70cabb" providerId="ADAL" clId="{1ED97BEA-3655-4CA9-9D88-08347E7CF8C9}" dt="2023-03-21T16:13:22.207" v="193" actId="20577"/>
            <ac:spMkLst>
              <pc:docMk/>
              <pc:sldMasterMk cId="1170279901" sldId="2147483659"/>
              <pc:sldLayoutMk cId="2960953567" sldId="2147483661"/>
              <ac:spMk id="1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869A4-6171-435A-B243-8B604822B829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32350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83FDC-DBA4-4A1A-A4F5-40B68AB6E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0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32350" cy="3346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03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95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80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3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0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4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95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5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2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0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05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6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26CA-BD85-4BC2-ADD7-C8A6E549203D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6350" y="6648450"/>
            <a:ext cx="3549650" cy="19875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2D3F4E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Job Talk | </a:t>
            </a:r>
            <a:fld id="{895A181D-5998-442C-B6C3-1020FE625B73}" type="slidenum">
              <a:rPr lang="ko-KR" altLang="en-US" smtClean="0"/>
              <a:pPr/>
              <a:t>‹#›</a:t>
            </a:fld>
            <a:r>
              <a:rPr lang="en-US" altLang="ko-KR" dirty="0"/>
              <a:t>/63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69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 algn="l"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C3E33DF6-4DC7-490E-8218-A910EDC9758C}" type="datetime1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285753"/>
            <a:ext cx="8543925" cy="419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  <a:effectLst>
                  <a:outerShdw blurRad="38100" dist="76200" dir="2700000" algn="tl" rotWithShape="0">
                    <a:prstClr val="black">
                      <a:alpha val="64000"/>
                    </a:prst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6350" y="6648450"/>
            <a:ext cx="3549650" cy="198757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+mn-ea"/>
                <a:ea typeface="+mn-ea"/>
              </a:defRPr>
            </a:lvl1pPr>
          </a:lstStyle>
          <a:p>
            <a:r>
              <a:rPr lang="en-US" altLang="ko-KR" dirty="0"/>
              <a:t>| </a:t>
            </a:r>
            <a:fld id="{895A181D-5998-442C-B6C3-1020FE625B73}" type="slidenum">
              <a:rPr lang="ko-KR" altLang="en-US" smtClean="0"/>
              <a:pPr/>
              <a:t>‹#›</a:t>
            </a:fld>
            <a:r>
              <a:rPr lang="en-US" altLang="ko-KR" dirty="0"/>
              <a:t>/63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124692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5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ADF81BD5-3AE5-4173-AB69-C3DA0B06189B}" type="datetime1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6350" y="6648450"/>
            <a:ext cx="3549650" cy="19875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2D3F4E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Job Talk | </a:t>
            </a:r>
            <a:fld id="{895A181D-5998-442C-B6C3-1020FE625B73}" type="slidenum">
              <a:rPr lang="ko-KR" altLang="en-US" smtClean="0"/>
              <a:pPr/>
              <a:t>‹#›</a:t>
            </a:fld>
            <a:r>
              <a:rPr lang="en-US" altLang="ko-KR" dirty="0"/>
              <a:t>/63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27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53307" y="1092875"/>
            <a:ext cx="8605018" cy="4914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" rtlCol="0" anchor="ctr"/>
          <a:lstStyle/>
          <a:p>
            <a:pPr algn="ctr"/>
            <a:r>
              <a:rPr lang="en-US" altLang="ko-KR" sz="5400" b="1" dirty="0">
                <a:solidFill>
                  <a:srgbClr val="2D3F4E"/>
                </a:solidFill>
                <a:cs typeface="Helvetica" panose="020B0604020202020204" pitchFamily="34" charset="0"/>
              </a:rPr>
              <a:t>Computer Architecture</a:t>
            </a:r>
          </a:p>
          <a:p>
            <a:pPr algn="ctr"/>
            <a:endParaRPr lang="en-US" altLang="ko-KR" b="1" dirty="0">
              <a:solidFill>
                <a:srgbClr val="002060"/>
              </a:solidFill>
              <a:ea typeface="+mj-ea"/>
              <a:cs typeface="Helvetica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Assignment</a:t>
            </a: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#1: ARM Instructions Analysis</a:t>
            </a:r>
          </a:p>
          <a:p>
            <a:pPr algn="ctr"/>
            <a:endParaRPr lang="en-US" altLang="ko-KR" sz="24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algn="ctr"/>
            <a:endParaRPr lang="en-US" altLang="ko-KR" sz="24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algn="ctr"/>
            <a:r>
              <a:rPr lang="fr-FR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Gyu Dong Kim</a:t>
            </a:r>
            <a:br>
              <a:rPr lang="fr-FR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</a:br>
            <a:r>
              <a:rPr lang="fr-FR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(gyudong_kim@korea.ac.kr)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8142" cy="6858000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3058" y="0"/>
            <a:ext cx="331477" cy="6858000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433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 err="1">
                <a:cs typeface="Helvetica" panose="020B0604020202020204" pitchFamily="34" charset="0"/>
              </a:rPr>
              <a:t>inst_data.mif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10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F70F355-DACE-4063-B2B6-7AFEC07A1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55" y="1379064"/>
            <a:ext cx="2676525" cy="53149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FC6C82-E74C-4B96-A411-B1C717E33F0D}"/>
              </a:ext>
            </a:extLst>
          </p:cNvPr>
          <p:cNvSpPr/>
          <p:nvPr/>
        </p:nvSpPr>
        <p:spPr>
          <a:xfrm>
            <a:off x="4500155" y="1355414"/>
            <a:ext cx="762000" cy="17342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EE4E28-ABB1-4516-B9F9-293CE13B0246}"/>
              </a:ext>
            </a:extLst>
          </p:cNvPr>
          <p:cNvSpPr/>
          <p:nvPr/>
        </p:nvSpPr>
        <p:spPr>
          <a:xfrm>
            <a:off x="3814355" y="1355414"/>
            <a:ext cx="381000" cy="5338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CDECC0-6F8A-49E8-8367-4D66BCCCB680}"/>
              </a:ext>
            </a:extLst>
          </p:cNvPr>
          <p:cNvSpPr txBox="1"/>
          <p:nvPr/>
        </p:nvSpPr>
        <p:spPr>
          <a:xfrm>
            <a:off x="3204755" y="734562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0000"/>
                </a:solidFill>
                <a:latin typeface="Arial" charset="0"/>
                <a:cs typeface="Arial" charset="0"/>
              </a:rPr>
              <a:t>Word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Arial" charset="0"/>
                <a:cs typeface="Arial" charset="0"/>
              </a:rPr>
              <a:t>Index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C070FB-109E-443D-AC5D-95C715613DF9}"/>
              </a:ext>
            </a:extLst>
          </p:cNvPr>
          <p:cNvSpPr txBox="1"/>
          <p:nvPr/>
        </p:nvSpPr>
        <p:spPr>
          <a:xfrm>
            <a:off x="6763843" y="212800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0000"/>
                </a:solidFill>
                <a:latin typeface="Arial" charset="0"/>
                <a:cs typeface="Arial" charset="0"/>
              </a:rPr>
              <a:t>Instruction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54FB02-5BAB-40F3-967F-63021E16F26D}"/>
              </a:ext>
            </a:extLst>
          </p:cNvPr>
          <p:cNvSpPr/>
          <p:nvPr/>
        </p:nvSpPr>
        <p:spPr>
          <a:xfrm>
            <a:off x="6438491" y="1716211"/>
            <a:ext cx="2250905" cy="41179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EA000006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3B6716A-81ED-48E4-9C4D-61458DE98DCC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5262155" y="1442124"/>
            <a:ext cx="1176336" cy="479985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36C481-AAD3-45FC-9B22-1B8477481295}"/>
              </a:ext>
            </a:extLst>
          </p:cNvPr>
          <p:cNvSpPr/>
          <p:nvPr/>
        </p:nvSpPr>
        <p:spPr>
          <a:xfrm>
            <a:off x="2417447" y="1400744"/>
            <a:ext cx="609600" cy="249812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6B82F4-9577-48AA-89BF-FD728C5253D5}"/>
              </a:ext>
            </a:extLst>
          </p:cNvPr>
          <p:cNvSpPr txBox="1"/>
          <p:nvPr/>
        </p:nvSpPr>
        <p:spPr>
          <a:xfrm>
            <a:off x="1909355" y="734562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0000"/>
                </a:solidFill>
                <a:latin typeface="Arial" charset="0"/>
                <a:cs typeface="Arial" charset="0"/>
              </a:rPr>
              <a:t>Byte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0000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DBE707-B6FC-4D0A-829C-82C8298B0310}"/>
              </a:ext>
            </a:extLst>
          </p:cNvPr>
          <p:cNvSpPr txBox="1"/>
          <p:nvPr/>
        </p:nvSpPr>
        <p:spPr>
          <a:xfrm>
            <a:off x="2387785" y="1379064"/>
            <a:ext cx="94406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</a:t>
            </a:r>
          </a:p>
          <a:p>
            <a:r>
              <a:rPr lang="en-US" altLang="ko-KR" sz="1400" dirty="0"/>
              <a:t>4</a:t>
            </a:r>
          </a:p>
          <a:p>
            <a:r>
              <a:rPr lang="en-US" altLang="ko-KR" sz="1400" dirty="0"/>
              <a:t>8</a:t>
            </a:r>
          </a:p>
          <a:p>
            <a:r>
              <a:rPr lang="en-US" altLang="ko-KR" sz="1400" dirty="0"/>
              <a:t>12…20</a:t>
            </a:r>
          </a:p>
          <a:p>
            <a:r>
              <a:rPr lang="en-US" altLang="ko-KR" sz="1400" dirty="0"/>
              <a:t>24</a:t>
            </a:r>
          </a:p>
          <a:p>
            <a:r>
              <a:rPr lang="en-US" altLang="ko-KR" sz="1400" dirty="0"/>
              <a:t>28</a:t>
            </a:r>
          </a:p>
          <a:p>
            <a:r>
              <a:rPr lang="en-US" altLang="ko-KR" sz="1400" dirty="0"/>
              <a:t>36</a:t>
            </a:r>
          </a:p>
          <a:p>
            <a:r>
              <a:rPr lang="en-US" altLang="ko-KR" sz="1400" dirty="0"/>
              <a:t>40</a:t>
            </a:r>
          </a:p>
          <a:p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467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Example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11</a:t>
            </a:r>
            <a:endParaRPr lang="ko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0852F3FA-CBA5-421E-834C-23B5AABA7F4B}"/>
              </a:ext>
            </a:extLst>
          </p:cNvPr>
          <p:cNvSpPr txBox="1">
            <a:spLocks/>
          </p:cNvSpPr>
          <p:nvPr/>
        </p:nvSpPr>
        <p:spPr>
          <a:xfrm>
            <a:off x="419100" y="789710"/>
            <a:ext cx="9486900" cy="449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000: EA000006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Change instructions to binary format</a:t>
            </a: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1110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0 0000 0000 0000 0000 0000 0110</a:t>
            </a:r>
            <a:r>
              <a:rPr kumimoji="0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(2)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Translate the binary instructions to assembly codes by referring to the reference file</a:t>
            </a: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#008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Describe what instruction means</a:t>
            </a: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1. Sign-extending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e 24-bit signed (two’s complement) immediate to 30 bits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0000 0000 0000 0000 0000 0110 -&gt;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00 0000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0000 0000 0000 0000 0000 0110</a:t>
            </a: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2. Shifting the result left two bits to form a 32-bit value</a:t>
            </a: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00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00 0000 0000 0000 0000 0000 0001 10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00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6</a:t>
            </a:r>
            <a:r>
              <a:rPr kumimoji="0" lang="en-US" altLang="ko-KR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* 4 = 24</a:t>
            </a:r>
            <a:r>
              <a:rPr kumimoji="0" lang="en-US" altLang="ko-KR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Adding this to the contents of the PC, which contains the address of the branch instruction plus 8 bytes.</a:t>
            </a: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Make ‘32’ by adding the current instruction address ‘(0*4)+8’ and ‘24’</a:t>
            </a: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Divide ‘32’ into 4 so that it branches at first among the word-unit instructions : 32 / 4 = 8</a:t>
            </a:r>
          </a:p>
          <a:p>
            <a:pPr marR="0" lvl="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Next instruction will be E59F2EC8 at the address 008</a:t>
            </a:r>
          </a:p>
        </p:txBody>
      </p:sp>
    </p:spTree>
    <p:extLst>
      <p:ext uri="{BB962C8B-B14F-4D97-AF65-F5344CB8AC3E}">
        <p14:creationId xmlns:p14="http://schemas.microsoft.com/office/powerpoint/2010/main" val="402845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Example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12</a:t>
            </a:r>
            <a:endParaRPr lang="ko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0852F3FA-CBA5-421E-834C-23B5AABA7F4B}"/>
              </a:ext>
            </a:extLst>
          </p:cNvPr>
          <p:cNvSpPr txBox="1">
            <a:spLocks/>
          </p:cNvSpPr>
          <p:nvPr/>
        </p:nvSpPr>
        <p:spPr>
          <a:xfrm>
            <a:off x="0" y="789710"/>
            <a:ext cx="9690100" cy="449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001: EAFFFFFE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Change instructions to binary format</a:t>
            </a: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1110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101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0 1111 1111 1111 1111 1111 1110</a:t>
            </a:r>
            <a:r>
              <a:rPr kumimoji="0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(2)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Translate the binary instructions to assembly codes by referring to the reference file</a:t>
            </a: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B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#001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Describe what instruction means</a:t>
            </a: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1. Sign-extending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th</a:t>
            </a:r>
            <a:r>
              <a:rPr lang="en-US" altLang="ko-KR" sz="180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 24-bit signed (two’s complement) immediate to 30 bits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1111 1111 1111 1111 1111 1110 -&gt;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11 1111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1111 1111 1111 1111 1111 1110</a:t>
            </a: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2. Shifting the result left two bits to form a 32-bit value</a:t>
            </a: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1111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1111 1111 1111 1111 1111 11111 10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00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= -2</a:t>
            </a:r>
            <a:r>
              <a:rPr kumimoji="0" lang="en-US" altLang="ko-KR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* 4 = -8</a:t>
            </a:r>
            <a:r>
              <a:rPr kumimoji="0" lang="en-US" altLang="ko-KR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10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Adding this to the contents of the PC, which contains the address of the branch instruction plus 8 bytes.</a:t>
            </a: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80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Make ‘4’ by adding the current instruction address ‘(1*4)+8’ and ‘-8’</a:t>
            </a: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Divide '4' into 4 so that it branches at first among the word-unit instructions : 4/4 = 1</a:t>
            </a:r>
          </a:p>
          <a:p>
            <a:pPr marR="0" lvl="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Because it branches to the same instruction, the same instruction repeats indefinitely</a:t>
            </a: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279B4-4B2E-D138-755F-709A57DD6BB7}"/>
              </a:ext>
            </a:extLst>
          </p:cNvPr>
          <p:cNvSpPr txBox="1"/>
          <p:nvPr/>
        </p:nvSpPr>
        <p:spPr>
          <a:xfrm>
            <a:off x="2442633" y="2376823"/>
            <a:ext cx="68594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1111 1111 1111 1111 1111 1110 = 2’s complement of 0000 0000 0000 0000 0000 0010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585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Binary number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2</a:t>
            </a:r>
            <a:endParaRPr lang="ko-KR" altLang="en-US" dirty="0"/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38EFDFD-A3AF-40C7-AB02-C8779DDF0B52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524000"/>
            <a:ext cx="7924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000000"/>
                </a:solidFill>
              </a:rPr>
              <a:t>Binary number represents any number with 0 and 1</a:t>
            </a:r>
          </a:p>
          <a:p>
            <a:pPr marL="609600" indent="-609600"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000000"/>
                </a:solidFill>
              </a:rPr>
              <a:t>How to convert Decimal to Binary?</a:t>
            </a:r>
          </a:p>
          <a:p>
            <a:pPr marL="1066800" lvl="1" indent="-60960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0000"/>
                </a:solidFill>
              </a:rPr>
              <a:t>7392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/>
              <a:t>= </a:t>
            </a:r>
            <a:r>
              <a:rPr lang="en-US" altLang="ko-KR" sz="1400" dirty="0">
                <a:solidFill>
                  <a:srgbClr val="000000"/>
                </a:solidFill>
              </a:rPr>
              <a:t>7 × 10</a:t>
            </a:r>
            <a:r>
              <a:rPr lang="en-US" altLang="ko-KR" sz="1400" baseline="30000" dirty="0">
                <a:solidFill>
                  <a:srgbClr val="000000"/>
                </a:solidFill>
              </a:rPr>
              <a:t>3</a:t>
            </a:r>
            <a:r>
              <a:rPr lang="en-US" altLang="ko-KR" sz="1400" dirty="0">
                <a:solidFill>
                  <a:srgbClr val="000000"/>
                </a:solidFill>
              </a:rPr>
              <a:t> + 3 × 10</a:t>
            </a:r>
            <a:r>
              <a:rPr lang="en-US" altLang="ko-KR" sz="1400" baseline="30000" dirty="0">
                <a:solidFill>
                  <a:srgbClr val="000000"/>
                </a:solidFill>
              </a:rPr>
              <a:t>2</a:t>
            </a:r>
            <a:r>
              <a:rPr lang="en-US" altLang="ko-KR" sz="1400" dirty="0">
                <a:solidFill>
                  <a:srgbClr val="000000"/>
                </a:solidFill>
              </a:rPr>
              <a:t> + 9 × 10</a:t>
            </a:r>
            <a:r>
              <a:rPr lang="en-US" altLang="ko-KR" sz="1400" baseline="30000" dirty="0">
                <a:solidFill>
                  <a:srgbClr val="000000"/>
                </a:solidFill>
              </a:rPr>
              <a:t>1</a:t>
            </a:r>
            <a:r>
              <a:rPr lang="en-US" altLang="ko-KR" sz="1400" dirty="0">
                <a:solidFill>
                  <a:srgbClr val="000000"/>
                </a:solidFill>
              </a:rPr>
              <a:t> +2 × 10</a:t>
            </a:r>
            <a:r>
              <a:rPr lang="en-US" altLang="ko-KR" sz="1400" baseline="30000" dirty="0">
                <a:solidFill>
                  <a:srgbClr val="000000"/>
                </a:solidFill>
              </a:rPr>
              <a:t>0</a:t>
            </a:r>
          </a:p>
          <a:p>
            <a:pPr marL="609600" indent="-609600"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000000"/>
                </a:solidFill>
              </a:rPr>
              <a:t>How to convert binary to Decimal? </a:t>
            </a:r>
          </a:p>
          <a:p>
            <a:pPr marL="1066800" lvl="1" indent="-60960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0000"/>
                </a:solidFill>
              </a:rPr>
              <a:t>(11010)</a:t>
            </a:r>
            <a:r>
              <a:rPr lang="en-US" altLang="ko-KR" sz="1400" baseline="-30000" dirty="0">
                <a:solidFill>
                  <a:srgbClr val="000000"/>
                </a:solidFill>
              </a:rPr>
              <a:t>2</a:t>
            </a:r>
            <a:r>
              <a:rPr lang="en-US" altLang="ko-KR" sz="1400" dirty="0">
                <a:solidFill>
                  <a:srgbClr val="000000"/>
                </a:solidFill>
              </a:rPr>
              <a:t> =1×2</a:t>
            </a:r>
            <a:r>
              <a:rPr lang="en-US" altLang="ko-KR" sz="1400" baseline="30000" dirty="0">
                <a:solidFill>
                  <a:srgbClr val="000000"/>
                </a:solidFill>
              </a:rPr>
              <a:t>4</a:t>
            </a:r>
            <a:r>
              <a:rPr lang="en-US" altLang="ko-KR" sz="1400" dirty="0">
                <a:solidFill>
                  <a:srgbClr val="000000"/>
                </a:solidFill>
              </a:rPr>
              <a:t>+1×2</a:t>
            </a:r>
            <a:r>
              <a:rPr lang="en-US" altLang="ko-KR" sz="1400" baseline="30000" dirty="0">
                <a:solidFill>
                  <a:srgbClr val="000000"/>
                </a:solidFill>
              </a:rPr>
              <a:t>3</a:t>
            </a:r>
            <a:r>
              <a:rPr lang="en-US" altLang="ko-KR" sz="1400" dirty="0">
                <a:solidFill>
                  <a:srgbClr val="000000"/>
                </a:solidFill>
              </a:rPr>
              <a:t>+0×2</a:t>
            </a:r>
            <a:r>
              <a:rPr lang="en-US" altLang="ko-KR" sz="1400" baseline="30000" dirty="0">
                <a:solidFill>
                  <a:srgbClr val="000000"/>
                </a:solidFill>
              </a:rPr>
              <a:t>2</a:t>
            </a:r>
            <a:r>
              <a:rPr lang="en-US" altLang="ko-KR" sz="1400" dirty="0">
                <a:solidFill>
                  <a:srgbClr val="000000"/>
                </a:solidFill>
              </a:rPr>
              <a:t>+1×2</a:t>
            </a:r>
            <a:r>
              <a:rPr lang="en-US" altLang="ko-KR" sz="1400" baseline="30000" dirty="0">
                <a:solidFill>
                  <a:srgbClr val="000000"/>
                </a:solidFill>
              </a:rPr>
              <a:t>1</a:t>
            </a:r>
            <a:r>
              <a:rPr lang="en-US" altLang="ko-KR" sz="1400" dirty="0">
                <a:solidFill>
                  <a:srgbClr val="000000"/>
                </a:solidFill>
              </a:rPr>
              <a:t>+0×2</a:t>
            </a:r>
            <a:r>
              <a:rPr lang="en-US" altLang="ko-KR" sz="1400" baseline="30000" dirty="0">
                <a:solidFill>
                  <a:srgbClr val="000000"/>
                </a:solidFill>
              </a:rPr>
              <a:t>0</a:t>
            </a:r>
            <a:r>
              <a:rPr lang="en-US" altLang="ko-KR" sz="1400" baseline="-30000" dirty="0">
                <a:solidFill>
                  <a:srgbClr val="000000"/>
                </a:solidFill>
              </a:rPr>
              <a:t>   </a:t>
            </a:r>
            <a:r>
              <a:rPr lang="en-US" altLang="ko-KR" sz="1400" dirty="0">
                <a:solidFill>
                  <a:srgbClr val="000000"/>
                </a:solidFill>
              </a:rPr>
              <a:t>= (26)</a:t>
            </a:r>
            <a:r>
              <a:rPr lang="en-US" altLang="ko-KR" sz="1400" baseline="-30000" dirty="0">
                <a:solidFill>
                  <a:srgbClr val="000000"/>
                </a:solidFill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</a:rPr>
              <a:t>  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10  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20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30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AutoNum type="arabicPlain" startAt="210"/>
            </a:pPr>
            <a:endParaRPr lang="en-US" altLang="ko-KR" sz="1800" dirty="0">
              <a:solidFill>
                <a:srgbClr val="000000"/>
              </a:solidFill>
            </a:endParaRPr>
          </a:p>
        </p:txBody>
      </p:sp>
      <p:graphicFrame>
        <p:nvGraphicFramePr>
          <p:cNvPr id="10" name="Object 85">
            <a:extLst>
              <a:ext uri="{FF2B5EF4-FFF2-40B4-BE49-F238E27FC236}">
                <a16:creationId xmlns:a16="http://schemas.microsoft.com/office/drawing/2014/main" id="{60722C42-19D7-48CF-AF69-4712DF791D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795486"/>
              </p:ext>
            </p:extLst>
          </p:nvPr>
        </p:nvGraphicFramePr>
        <p:xfrm>
          <a:off x="3079335" y="3443225"/>
          <a:ext cx="6096000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4041143" imgH="1869952" progId="Photoshop.Image.6">
                  <p:embed/>
                </p:oleObj>
              </mc:Choice>
              <mc:Fallback>
                <p:oleObj name="Image" r:id="rId3" imgW="4041143" imgH="1869952" progId="Photoshop.Image.6">
                  <p:embed/>
                  <p:pic>
                    <p:nvPicPr>
                      <p:cNvPr id="10" name="Object 85">
                        <a:extLst>
                          <a:ext uri="{FF2B5EF4-FFF2-40B4-BE49-F238E27FC236}">
                            <a16:creationId xmlns:a16="http://schemas.microsoft.com/office/drawing/2014/main" id="{60722C42-19D7-48CF-AF69-4712DF791D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335" y="3443225"/>
                        <a:ext cx="6096000" cy="282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>
            <a:extLst>
              <a:ext uri="{FF2B5EF4-FFF2-40B4-BE49-F238E27FC236}">
                <a16:creationId xmlns:a16="http://schemas.microsoft.com/office/drawing/2014/main" id="{9239D89F-3B51-4EF6-8BE9-A5EA2ABC5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687" y="3827372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= 1Kilo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56237D0E-9C5E-4471-999B-ED858016B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687" y="4188177"/>
            <a:ext cx="1149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= 1Mega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32C04182-60B5-4167-9BFF-8F92EB50F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687" y="4548982"/>
            <a:ext cx="1033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= 1Giga</a:t>
            </a:r>
          </a:p>
        </p:txBody>
      </p:sp>
    </p:spTree>
    <p:extLst>
      <p:ext uri="{BB962C8B-B14F-4D97-AF65-F5344CB8AC3E}">
        <p14:creationId xmlns:p14="http://schemas.microsoft.com/office/powerpoint/2010/main" val="285970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Convert to binary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3</a:t>
            </a:r>
            <a:endParaRPr lang="ko-KR" altLang="en-US" dirty="0"/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40B1EF0-CFD8-4BCD-BE5C-4C397C0A93BE}"/>
              </a:ext>
            </a:extLst>
          </p:cNvPr>
          <p:cNvSpPr txBox="1">
            <a:spLocks noChangeArrowheads="1"/>
          </p:cNvSpPr>
          <p:nvPr/>
        </p:nvSpPr>
        <p:spPr>
          <a:xfrm>
            <a:off x="633413" y="1070090"/>
            <a:ext cx="8001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0000"/>
                </a:solidFill>
              </a:rPr>
              <a:t>Ex 1-1) Convert decimal 41 to binary.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 answer : (41)</a:t>
            </a:r>
            <a:r>
              <a:rPr lang="en-US" altLang="ko-KR" sz="1200">
                <a:solidFill>
                  <a:srgbClr val="000000"/>
                </a:solidFill>
              </a:rPr>
              <a:t>10</a:t>
            </a:r>
            <a:r>
              <a:rPr lang="en-US" altLang="ko-KR" sz="2000">
                <a:solidFill>
                  <a:srgbClr val="000000"/>
                </a:solidFill>
              </a:rPr>
              <a:t> = (a</a:t>
            </a:r>
            <a:r>
              <a:rPr lang="en-US" altLang="ko-KR" sz="2000" baseline="-30000">
                <a:solidFill>
                  <a:srgbClr val="000000"/>
                </a:solidFill>
              </a:rPr>
              <a:t>5</a:t>
            </a:r>
            <a:r>
              <a:rPr lang="en-US" altLang="ko-KR" sz="2000">
                <a:solidFill>
                  <a:srgbClr val="000000"/>
                </a:solidFill>
              </a:rPr>
              <a:t>a</a:t>
            </a:r>
            <a:r>
              <a:rPr lang="en-US" altLang="ko-KR" sz="2000" baseline="-30000">
                <a:solidFill>
                  <a:srgbClr val="000000"/>
                </a:solidFill>
              </a:rPr>
              <a:t>4</a:t>
            </a:r>
            <a:r>
              <a:rPr lang="en-US" altLang="ko-KR" sz="2000">
                <a:solidFill>
                  <a:srgbClr val="000000"/>
                </a:solidFill>
              </a:rPr>
              <a:t>a</a:t>
            </a:r>
            <a:r>
              <a:rPr lang="en-US" altLang="ko-KR" sz="2000" baseline="-30000">
                <a:solidFill>
                  <a:srgbClr val="000000"/>
                </a:solidFill>
              </a:rPr>
              <a:t>3</a:t>
            </a:r>
            <a:r>
              <a:rPr lang="en-US" altLang="ko-KR" sz="2000">
                <a:solidFill>
                  <a:srgbClr val="000000"/>
                </a:solidFill>
              </a:rPr>
              <a:t>a</a:t>
            </a:r>
            <a:r>
              <a:rPr lang="en-US" altLang="ko-KR" sz="2000" baseline="-30000">
                <a:solidFill>
                  <a:srgbClr val="000000"/>
                </a:solidFill>
              </a:rPr>
              <a:t>2</a:t>
            </a:r>
            <a:r>
              <a:rPr lang="en-US" altLang="ko-KR" sz="2000">
                <a:solidFill>
                  <a:srgbClr val="000000"/>
                </a:solidFill>
              </a:rPr>
              <a:t>a</a:t>
            </a:r>
            <a:r>
              <a:rPr lang="en-US" altLang="ko-KR" sz="2000" baseline="-30000">
                <a:solidFill>
                  <a:srgbClr val="000000"/>
                </a:solidFill>
              </a:rPr>
              <a:t>1</a:t>
            </a:r>
            <a:r>
              <a:rPr lang="en-US" altLang="ko-KR" sz="2000">
                <a:solidFill>
                  <a:srgbClr val="000000"/>
                </a:solidFill>
              </a:rPr>
              <a:t>a</a:t>
            </a:r>
            <a:r>
              <a:rPr lang="en-US" altLang="ko-KR" sz="2000" baseline="-30000">
                <a:solidFill>
                  <a:srgbClr val="000000"/>
                </a:solidFill>
              </a:rPr>
              <a:t>0</a:t>
            </a:r>
            <a:r>
              <a:rPr lang="en-US" altLang="ko-KR" sz="2000">
                <a:solidFill>
                  <a:srgbClr val="000000"/>
                </a:solidFill>
              </a:rPr>
              <a:t>)</a:t>
            </a:r>
            <a:r>
              <a:rPr lang="en-US" altLang="ko-KR" sz="2000" baseline="-30000">
                <a:solidFill>
                  <a:srgbClr val="000000"/>
                </a:solidFill>
              </a:rPr>
              <a:t>2</a:t>
            </a:r>
            <a:r>
              <a:rPr lang="en-US" altLang="ko-KR" sz="2000">
                <a:solidFill>
                  <a:srgbClr val="000000"/>
                </a:solidFill>
              </a:rPr>
              <a:t> = (101001)</a:t>
            </a:r>
            <a:r>
              <a:rPr lang="en-US" altLang="ko-KR" sz="2000" baseline="-30000">
                <a:solidFill>
                  <a:srgbClr val="000000"/>
                </a:solidFill>
              </a:rPr>
              <a:t>2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0000"/>
              </a:solidFill>
            </a:endParaRPr>
          </a:p>
        </p:txBody>
      </p:sp>
      <p:graphicFrame>
        <p:nvGraphicFramePr>
          <p:cNvPr id="10" name="Group 270">
            <a:extLst>
              <a:ext uri="{FF2B5EF4-FFF2-40B4-BE49-F238E27FC236}">
                <a16:creationId xmlns:a16="http://schemas.microsoft.com/office/drawing/2014/main" id="{76DE290F-FE7B-47A3-AB05-3950DCC82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4702"/>
              </p:ext>
            </p:extLst>
          </p:nvPr>
        </p:nvGraphicFramePr>
        <p:xfrm>
          <a:off x="785813" y="1603490"/>
          <a:ext cx="5181600" cy="264001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79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Integer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Quotient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Remainder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Coefficient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41/2 =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½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0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1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20/2 =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1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0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10/2 =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0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5/2 =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½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3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1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2/2 =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4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0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1/2 =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½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5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1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Group 271">
            <a:extLst>
              <a:ext uri="{FF2B5EF4-FFF2-40B4-BE49-F238E27FC236}">
                <a16:creationId xmlns:a16="http://schemas.microsoft.com/office/drawing/2014/main" id="{96106274-5810-46DC-93E9-60EBA10C7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59870"/>
              </p:ext>
            </p:extLst>
          </p:nvPr>
        </p:nvGraphicFramePr>
        <p:xfrm>
          <a:off x="6272213" y="1451090"/>
          <a:ext cx="2438400" cy="3609976"/>
        </p:xfrm>
        <a:graphic>
          <a:graphicData uri="http://schemas.openxmlformats.org/drawingml/2006/table">
            <a:tbl>
              <a:tblPr/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Integer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Remainder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0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Line 263">
            <a:extLst>
              <a:ext uri="{FF2B5EF4-FFF2-40B4-BE49-F238E27FC236}">
                <a16:creationId xmlns:a16="http://schemas.microsoft.com/office/drawing/2014/main" id="{1D2F5244-37B0-4DBC-86AF-87839FC23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6213" y="488009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13" name="Text Box 265">
            <a:extLst>
              <a:ext uri="{FF2B5EF4-FFF2-40B4-BE49-F238E27FC236}">
                <a16:creationId xmlns:a16="http://schemas.microsoft.com/office/drawing/2014/main" id="{E895FE61-3A0B-4759-B33E-68263AA3A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13" y="4956290"/>
            <a:ext cx="13716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Answer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 =101001</a:t>
            </a:r>
          </a:p>
        </p:txBody>
      </p:sp>
      <p:sp>
        <p:nvSpPr>
          <p:cNvPr id="15" name="Line 266">
            <a:extLst>
              <a:ext uri="{FF2B5EF4-FFF2-40B4-BE49-F238E27FC236}">
                <a16:creationId xmlns:a16="http://schemas.microsoft.com/office/drawing/2014/main" id="{968D5590-1DF9-4A5C-805D-C53A24D53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6213" y="251789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330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Octal and Hexadecimal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4</a:t>
            </a:r>
            <a:endParaRPr lang="ko-KR" altLang="en-US" dirty="0"/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C8B5FFCB-A5C0-4B77-9D51-26A3A07292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624202"/>
              </p:ext>
            </p:extLst>
          </p:nvPr>
        </p:nvGraphicFramePr>
        <p:xfrm>
          <a:off x="1757568" y="1191986"/>
          <a:ext cx="6390864" cy="4474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963429" imgH="3063246" progId="Photoshop.Image.6">
                  <p:embed/>
                </p:oleObj>
              </mc:Choice>
              <mc:Fallback>
                <p:oleObj name="Image" r:id="rId3" imgW="3963429" imgH="3063246" progId="Photoshop.Image.6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C8B5FFCB-A5C0-4B77-9D51-26A3A07292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568" y="1191986"/>
                        <a:ext cx="6390864" cy="4474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79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#’s complement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5</a:t>
            </a:r>
            <a:endParaRPr lang="ko-KR" altLang="en-US" dirty="0"/>
          </a:p>
        </p:txBody>
      </p:sp>
      <p:sp>
        <p:nvSpPr>
          <p:cNvPr id="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C53D47B-72B6-4837-BCDF-982EA23732C6}"/>
              </a:ext>
            </a:extLst>
          </p:cNvPr>
          <p:cNvSpPr txBox="1">
            <a:spLocks noChangeArrowheads="1"/>
          </p:cNvSpPr>
          <p:nvPr/>
        </p:nvSpPr>
        <p:spPr>
          <a:xfrm>
            <a:off x="633413" y="1108190"/>
            <a:ext cx="8382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000000"/>
                </a:solidFill>
              </a:rPr>
              <a:t>(r-1)’s complement of N is </a:t>
            </a:r>
            <a:r>
              <a:rPr lang="en-US" altLang="ko-KR" sz="2000" b="1" dirty="0">
                <a:solidFill>
                  <a:srgbClr val="000000"/>
                </a:solidFill>
              </a:rPr>
              <a:t>(r</a:t>
            </a:r>
            <a:r>
              <a:rPr lang="en-US" altLang="ko-KR" sz="2000" b="1" baseline="30000" dirty="0">
                <a:solidFill>
                  <a:srgbClr val="000000"/>
                </a:solidFill>
              </a:rPr>
              <a:t>n</a:t>
            </a:r>
            <a:r>
              <a:rPr lang="en-US" altLang="ko-KR" sz="2000" b="1" dirty="0">
                <a:solidFill>
                  <a:srgbClr val="000000"/>
                </a:solidFill>
              </a:rPr>
              <a:t>-1) - N 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</a:rPr>
              <a:t>n is equal to N’s digit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000000"/>
                </a:solidFill>
              </a:rPr>
              <a:t>r=10, r-1=9, the 9’s complements of N is (10</a:t>
            </a:r>
            <a:r>
              <a:rPr lang="en-US" altLang="ko-KR" sz="2000" baseline="30000" dirty="0">
                <a:solidFill>
                  <a:srgbClr val="000000"/>
                </a:solidFill>
              </a:rPr>
              <a:t>n </a:t>
            </a:r>
            <a:r>
              <a:rPr lang="en-US" altLang="ko-KR" sz="2000" dirty="0">
                <a:solidFill>
                  <a:srgbClr val="000000"/>
                </a:solidFill>
              </a:rPr>
              <a:t>- 1) - 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</a:rPr>
              <a:t>Ex) </a:t>
            </a:r>
            <a:r>
              <a:rPr lang="en-US" altLang="ko-KR" sz="1600" dirty="0">
                <a:solidFill>
                  <a:srgbClr val="000000"/>
                </a:solidFill>
              </a:rPr>
              <a:t>the 9’s complements of 546700 is 999999 (= 1000000 – 1) -546700 = 453299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    </a:t>
            </a:r>
            <a:r>
              <a:rPr lang="en-US" altLang="ko-KR" sz="1600" dirty="0">
                <a:solidFill>
                  <a:srgbClr val="000000"/>
                </a:solidFill>
              </a:rPr>
              <a:t>the 9’s complements of 012398 is 999999-012398 = 987601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000000"/>
                </a:solidFill>
              </a:rPr>
              <a:t>In the case of binary, r=2, r-1=1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1’s complement of N is (2</a:t>
            </a:r>
            <a:r>
              <a:rPr lang="en-US" altLang="ko-KR" sz="2000" baseline="30000" dirty="0">
                <a:solidFill>
                  <a:srgbClr val="000000"/>
                </a:solidFill>
              </a:rPr>
              <a:t>n </a:t>
            </a:r>
            <a:r>
              <a:rPr lang="en-US" altLang="ko-KR" sz="2000" dirty="0">
                <a:solidFill>
                  <a:srgbClr val="000000"/>
                </a:solidFill>
              </a:rPr>
              <a:t>- 1) - 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</a:rPr>
              <a:t>Ex) the 1’s complements of 1011000 is (10000000 – 1) - 1011000 = 1111111 – 1011000 = 0100111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         the 1’s complements of 0101101 is 1010010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76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#’s complement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6</a:t>
            </a:r>
            <a:endParaRPr lang="ko-KR" altLang="en-US" dirty="0"/>
          </a:p>
        </p:txBody>
      </p:sp>
      <p:sp>
        <p:nvSpPr>
          <p:cNvPr id="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C53D47B-72B6-4837-BCDF-982EA23732C6}"/>
              </a:ext>
            </a:extLst>
          </p:cNvPr>
          <p:cNvSpPr txBox="1">
            <a:spLocks noChangeArrowheads="1"/>
          </p:cNvSpPr>
          <p:nvPr/>
        </p:nvSpPr>
        <p:spPr>
          <a:xfrm>
            <a:off x="633413" y="1108190"/>
            <a:ext cx="8382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rgbClr val="000000"/>
                </a:solidFill>
                <a:ea typeface="바탕" panose="02030600000101010101" pitchFamily="18" charset="-127"/>
              </a:rPr>
              <a:t>r</a:t>
            </a:r>
            <a:r>
              <a:rPr lang="en-US" altLang="ko-KR" sz="2000" baseline="30000" dirty="0" err="1">
                <a:solidFill>
                  <a:srgbClr val="000000"/>
                </a:solidFill>
                <a:ea typeface="바탕" panose="02030600000101010101" pitchFamily="18" charset="-127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ea typeface="바탕" panose="02030600000101010101" pitchFamily="18" charset="-127"/>
              </a:rPr>
              <a:t>-N = [(r</a:t>
            </a:r>
            <a:r>
              <a:rPr lang="en-US" altLang="ko-KR" sz="2000" baseline="30000" dirty="0">
                <a:solidFill>
                  <a:srgbClr val="000000"/>
                </a:solidFill>
                <a:ea typeface="바탕" panose="02030600000101010101" pitchFamily="18" charset="-127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ea typeface="바탕" panose="02030600000101010101" pitchFamily="18" charset="-127"/>
              </a:rPr>
              <a:t>-1)-N] + 1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</a:rPr>
              <a:t>r’s complements is equal to (r-1)’s complements + 1</a:t>
            </a:r>
          </a:p>
          <a:p>
            <a:pPr marL="0" indent="0" eaLnBrk="1" hangingPunct="1">
              <a:buNone/>
              <a:defRPr/>
            </a:pPr>
            <a:endParaRPr lang="en-US" altLang="ko-KR" sz="2000" dirty="0">
              <a:solidFill>
                <a:srgbClr val="000000"/>
              </a:solidFill>
              <a:ea typeface="바탕" panose="02030600000101010101" pitchFamily="18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</a:rPr>
              <a:t>Ex) </a:t>
            </a:r>
            <a:r>
              <a:rPr lang="en-US" altLang="ko-KR" sz="1600" dirty="0">
                <a:solidFill>
                  <a:srgbClr val="000000"/>
                </a:solidFill>
              </a:rPr>
              <a:t>the 2’s complements of 1011000 is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0100111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+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1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=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0101000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          the 2’s complements of 0101101 is 1010010 + 1 = 1010011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7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#’s complement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7</a:t>
            </a:r>
            <a:endParaRPr lang="ko-KR" altLang="en-US" dirty="0"/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CCB669C-9595-4B0E-8DB7-290F5B48A995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070090"/>
            <a:ext cx="8001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000000"/>
                </a:solidFill>
              </a:rPr>
              <a:t>Ex1-7) X=1010100, Y=1000011,  (a) X-Y, (b) Y-X</a:t>
            </a:r>
          </a:p>
        </p:txBody>
      </p:sp>
      <p:graphicFrame>
        <p:nvGraphicFramePr>
          <p:cNvPr id="10" name="Group 65">
            <a:extLst>
              <a:ext uri="{FF2B5EF4-FFF2-40B4-BE49-F238E27FC236}">
                <a16:creationId xmlns:a16="http://schemas.microsoft.com/office/drawing/2014/main" id="{88486D21-DE02-4371-B165-3EEBDBCD6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46539"/>
              </p:ext>
            </p:extLst>
          </p:nvPr>
        </p:nvGraphicFramePr>
        <p:xfrm>
          <a:off x="1843088" y="1527290"/>
          <a:ext cx="4648200" cy="2184402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1010100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굴림" pitchFamily="50" charset="-127"/>
                        </a:rPr>
                        <a:t>’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 complement of Y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+0111101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Sum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10010001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Discard end carry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7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-10000000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Answer: X-Y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0010001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roup 66">
            <a:extLst>
              <a:ext uri="{FF2B5EF4-FFF2-40B4-BE49-F238E27FC236}">
                <a16:creationId xmlns:a16="http://schemas.microsoft.com/office/drawing/2014/main" id="{2CAF8FB7-8682-4AA1-948A-1BBE47576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78815"/>
              </p:ext>
            </p:extLst>
          </p:nvPr>
        </p:nvGraphicFramePr>
        <p:xfrm>
          <a:off x="1919288" y="3889490"/>
          <a:ext cx="4572000" cy="1158875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86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 = 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1000011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76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굴림" pitchFamily="50" charset="-127"/>
                        </a:rPr>
                        <a:t>’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 complement of X = 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+0101100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Sum = 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1101111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 Box 61">
            <a:extLst>
              <a:ext uri="{FF2B5EF4-FFF2-40B4-BE49-F238E27FC236}">
                <a16:creationId xmlns:a16="http://schemas.microsoft.com/office/drawing/2014/main" id="{A5954C21-C3E8-4490-ACFC-0B1EFAA6C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5561126"/>
            <a:ext cx="7772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There is no carry.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The answer is Y-X = -(2’s complement of 1101111)=-0010001</a:t>
            </a:r>
          </a:p>
        </p:txBody>
      </p:sp>
    </p:spTree>
    <p:extLst>
      <p:ext uri="{BB962C8B-B14F-4D97-AF65-F5344CB8AC3E}">
        <p14:creationId xmlns:p14="http://schemas.microsoft.com/office/powerpoint/2010/main" val="363076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#’s complement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8</a:t>
            </a:r>
            <a:endParaRPr lang="ko-KR" altLang="en-US" dirty="0"/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CCB669C-9595-4B0E-8DB7-290F5B48A995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070090"/>
            <a:ext cx="8001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000000"/>
                </a:solidFill>
              </a:rPr>
              <a:t>Ex) X=1010100, Y=1010100, X-Y</a:t>
            </a:r>
          </a:p>
        </p:txBody>
      </p:sp>
      <p:graphicFrame>
        <p:nvGraphicFramePr>
          <p:cNvPr id="10" name="Group 65">
            <a:extLst>
              <a:ext uri="{FF2B5EF4-FFF2-40B4-BE49-F238E27FC236}">
                <a16:creationId xmlns:a16="http://schemas.microsoft.com/office/drawing/2014/main" id="{88486D21-DE02-4371-B165-3EEBDBCD6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780267"/>
              </p:ext>
            </p:extLst>
          </p:nvPr>
        </p:nvGraphicFramePr>
        <p:xfrm>
          <a:off x="1843088" y="1527290"/>
          <a:ext cx="4648200" cy="2184402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1010100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굴림" pitchFamily="50" charset="-127"/>
                        </a:rPr>
                        <a:t>’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 complement of Y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+0101100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Sum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10000000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Discard end carry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7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-10000000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Answer: X-Y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0000000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 Box 61">
            <a:extLst>
              <a:ext uri="{FF2B5EF4-FFF2-40B4-BE49-F238E27FC236}">
                <a16:creationId xmlns:a16="http://schemas.microsoft.com/office/drawing/2014/main" id="{A5954C21-C3E8-4490-ACFC-0B1EFAA6C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4108451"/>
            <a:ext cx="7772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The answer is X-Y = 0</a:t>
            </a:r>
          </a:p>
        </p:txBody>
      </p:sp>
    </p:spTree>
    <p:extLst>
      <p:ext uri="{BB962C8B-B14F-4D97-AF65-F5344CB8AC3E}">
        <p14:creationId xmlns:p14="http://schemas.microsoft.com/office/powerpoint/2010/main" val="240567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Shift operation in binary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9</a:t>
            </a:r>
            <a:endParaRPr lang="ko-KR" altLang="en-US" dirty="0"/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38EFDFD-A3AF-40C7-AB02-C8779DDF0B52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524000"/>
            <a:ext cx="8482013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(11010)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 =1×2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4</a:t>
            </a:r>
            <a:r>
              <a:rPr lang="en-US" altLang="ko-KR" sz="1800" dirty="0">
                <a:solidFill>
                  <a:srgbClr val="000000"/>
                </a:solidFill>
              </a:rPr>
              <a:t>+1×2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3</a:t>
            </a:r>
            <a:r>
              <a:rPr lang="en-US" altLang="ko-KR" sz="1800" dirty="0">
                <a:solidFill>
                  <a:srgbClr val="000000"/>
                </a:solidFill>
              </a:rPr>
              <a:t>+0×2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+1×2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1</a:t>
            </a:r>
            <a:r>
              <a:rPr lang="en-US" altLang="ko-KR" sz="1800" dirty="0">
                <a:solidFill>
                  <a:srgbClr val="000000"/>
                </a:solidFill>
              </a:rPr>
              <a:t>+0×2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0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   </a:t>
            </a:r>
            <a:r>
              <a:rPr lang="en-US" altLang="ko-KR" sz="1800" dirty="0">
                <a:solidFill>
                  <a:srgbClr val="000000"/>
                </a:solidFill>
              </a:rPr>
              <a:t>= (26)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10</a:t>
            </a:r>
            <a:r>
              <a:rPr lang="en-US" altLang="ko-KR" sz="1800" dirty="0">
                <a:solidFill>
                  <a:srgbClr val="000000"/>
                </a:solidFill>
              </a:rPr>
              <a:t>  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Shift Left 2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(1101000)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 = 1 x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6</a:t>
            </a:r>
            <a:r>
              <a:rPr lang="en-US" altLang="ko-KR" sz="1800" dirty="0">
                <a:solidFill>
                  <a:srgbClr val="000000"/>
                </a:solidFill>
              </a:rPr>
              <a:t> + 1 x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5</a:t>
            </a:r>
            <a:r>
              <a:rPr lang="en-US" altLang="ko-KR" sz="1800" dirty="0">
                <a:solidFill>
                  <a:srgbClr val="000000"/>
                </a:solidFill>
              </a:rPr>
              <a:t>  + 0 x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4</a:t>
            </a:r>
            <a:r>
              <a:rPr lang="en-US" altLang="ko-KR" sz="1800" dirty="0">
                <a:solidFill>
                  <a:srgbClr val="000000"/>
                </a:solidFill>
              </a:rPr>
              <a:t> + 1 x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3</a:t>
            </a:r>
            <a:r>
              <a:rPr lang="en-US" altLang="ko-KR" sz="1800" dirty="0">
                <a:solidFill>
                  <a:srgbClr val="000000"/>
                </a:solidFill>
              </a:rPr>
              <a:t> + 0 x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 + 0 x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1</a:t>
            </a:r>
            <a:r>
              <a:rPr lang="en-US" altLang="ko-KR" sz="1800" dirty="0">
                <a:solidFill>
                  <a:srgbClr val="000000"/>
                </a:solidFill>
              </a:rPr>
              <a:t> + 0 X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0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= (104)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10 </a:t>
            </a:r>
            <a:r>
              <a:rPr lang="en-US" altLang="ko-KR" sz="1800" dirty="0">
                <a:solidFill>
                  <a:srgbClr val="000000"/>
                </a:solidFill>
              </a:rPr>
              <a:t>= (26)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10</a:t>
            </a:r>
            <a:r>
              <a:rPr lang="en-US" altLang="ko-KR" sz="1800" dirty="0">
                <a:solidFill>
                  <a:srgbClr val="000000"/>
                </a:solidFill>
              </a:rPr>
              <a:t> x 4</a:t>
            </a:r>
            <a:endParaRPr lang="en-US" altLang="ko-KR" sz="1800" baseline="-250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 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(110100)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 = 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5</a:t>
            </a:r>
            <a:r>
              <a:rPr lang="en-US" altLang="ko-KR" sz="1800" dirty="0">
                <a:solidFill>
                  <a:srgbClr val="000000"/>
                </a:solidFill>
              </a:rPr>
              <a:t>+1×2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4</a:t>
            </a:r>
            <a:r>
              <a:rPr lang="en-US" altLang="ko-KR" sz="1800" dirty="0">
                <a:solidFill>
                  <a:srgbClr val="000000"/>
                </a:solidFill>
              </a:rPr>
              <a:t>+0×2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3</a:t>
            </a:r>
            <a:r>
              <a:rPr lang="en-US" altLang="ko-KR" sz="1800" dirty="0">
                <a:solidFill>
                  <a:srgbClr val="000000"/>
                </a:solidFill>
              </a:rPr>
              <a:t>+1×2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+0×2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1</a:t>
            </a:r>
            <a:r>
              <a:rPr lang="en-US" altLang="ko-KR" sz="1800" dirty="0">
                <a:solidFill>
                  <a:srgbClr val="000000"/>
                </a:solidFill>
              </a:rPr>
              <a:t>+0×2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0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  </a:t>
            </a:r>
            <a:r>
              <a:rPr lang="en-US" altLang="ko-KR" sz="1800" dirty="0">
                <a:solidFill>
                  <a:srgbClr val="000000"/>
                </a:solidFill>
              </a:rPr>
              <a:t>= (52)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10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Shift Right 2</a:t>
            </a:r>
          </a:p>
          <a:p>
            <a:pPr marL="609600" indent="-609600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(1101)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 = 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3</a:t>
            </a:r>
            <a:r>
              <a:rPr lang="en-US" altLang="ko-KR" sz="1800" dirty="0">
                <a:solidFill>
                  <a:srgbClr val="000000"/>
                </a:solidFill>
              </a:rPr>
              <a:t>+1×2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+0×2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1</a:t>
            </a:r>
            <a:r>
              <a:rPr lang="en-US" altLang="ko-KR" sz="1800" dirty="0">
                <a:solidFill>
                  <a:srgbClr val="000000"/>
                </a:solidFill>
              </a:rPr>
              <a:t>+1×2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0 </a:t>
            </a:r>
            <a:r>
              <a:rPr lang="en-US" altLang="ko-KR" sz="1800" dirty="0">
                <a:solidFill>
                  <a:srgbClr val="000000"/>
                </a:solidFill>
              </a:rPr>
              <a:t>= (13)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10 </a:t>
            </a:r>
            <a:r>
              <a:rPr lang="en-US" altLang="ko-KR" sz="1800" dirty="0">
                <a:solidFill>
                  <a:srgbClr val="000000"/>
                </a:solidFill>
              </a:rPr>
              <a:t>= (52)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10</a:t>
            </a:r>
            <a:r>
              <a:rPr lang="en-US" altLang="ko-KR" sz="1800" dirty="0">
                <a:solidFill>
                  <a:srgbClr val="000000"/>
                </a:solidFill>
              </a:rPr>
              <a:t> / 4</a:t>
            </a:r>
            <a:endParaRPr lang="en-US" altLang="ko-KR" sz="1800" baseline="-25000" dirty="0">
              <a:solidFill>
                <a:srgbClr val="000000"/>
              </a:solidFill>
            </a:endParaRPr>
          </a:p>
          <a:p>
            <a:pPr marL="609600" indent="-609600">
              <a:buNone/>
            </a:pPr>
            <a:endParaRPr lang="en-US" altLang="ko-KR" sz="1800" baseline="-300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ko-KR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51446</TotalTime>
  <Words>1046</Words>
  <Application>Microsoft Office PowerPoint</Application>
  <PresentationFormat>A4 용지(210x297mm)</PresentationFormat>
  <Paragraphs>218</Paragraphs>
  <Slides>12</Slides>
  <Notes>12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굴림</vt:lpstr>
      <vt:lpstr>맑은 고딕</vt:lpstr>
      <vt:lpstr>바탕</vt:lpstr>
      <vt:lpstr>Arial</vt:lpstr>
      <vt:lpstr>Calibri</vt:lpstr>
      <vt:lpstr>Times New Roman</vt:lpstr>
      <vt:lpstr>Wingdings</vt:lpstr>
      <vt:lpstr>Office 테마</vt:lpstr>
      <vt:lpstr>Image</vt:lpstr>
      <vt:lpstr>PowerPoint 프레젠테이션</vt:lpstr>
      <vt:lpstr>Binary number</vt:lpstr>
      <vt:lpstr>Convert to binary</vt:lpstr>
      <vt:lpstr>Octal and Hexadecimal</vt:lpstr>
      <vt:lpstr>#’s complement</vt:lpstr>
      <vt:lpstr>#’s complement</vt:lpstr>
      <vt:lpstr>#’s complement</vt:lpstr>
      <vt:lpstr>#’s complement</vt:lpstr>
      <vt:lpstr>Shift operation in binary</vt:lpstr>
      <vt:lpstr>inst_data.mif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김영근</dc:creator>
  <cp:lastModifiedBy>김규동[ 대학원석사과정재학 / 컴퓨터학과 ]</cp:lastModifiedBy>
  <cp:revision>800</cp:revision>
  <cp:lastPrinted>2017-04-26T00:41:38Z</cp:lastPrinted>
  <dcterms:created xsi:type="dcterms:W3CDTF">2017-04-25T01:10:57Z</dcterms:created>
  <dcterms:modified xsi:type="dcterms:W3CDTF">2023-03-24T02:52:24Z</dcterms:modified>
</cp:coreProperties>
</file>