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8" r:id="rId3"/>
    <p:sldId id="313" r:id="rId4"/>
    <p:sldId id="314" r:id="rId5"/>
    <p:sldId id="315" r:id="rId6"/>
    <p:sldId id="30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316" r:id="rId16"/>
    <p:sldId id="269" r:id="rId17"/>
    <p:sldId id="311" r:id="rId18"/>
    <p:sldId id="312" r:id="rId19"/>
    <p:sldId id="272" r:id="rId20"/>
    <p:sldId id="273" r:id="rId21"/>
    <p:sldId id="274" r:id="rId22"/>
    <p:sldId id="279" r:id="rId23"/>
    <p:sldId id="280" r:id="rId24"/>
    <p:sldId id="278" r:id="rId25"/>
    <p:sldId id="317" r:id="rId26"/>
    <p:sldId id="318" r:id="rId27"/>
    <p:sldId id="319" r:id="rId28"/>
    <p:sldId id="320" r:id="rId29"/>
    <p:sldId id="326" r:id="rId30"/>
    <p:sldId id="327" r:id="rId31"/>
    <p:sldId id="328" r:id="rId32"/>
    <p:sldId id="329" r:id="rId33"/>
    <p:sldId id="335" r:id="rId34"/>
    <p:sldId id="304" r:id="rId35"/>
    <p:sldId id="305" r:id="rId36"/>
    <p:sldId id="330" r:id="rId37"/>
    <p:sldId id="331" r:id="rId38"/>
    <p:sldId id="332" r:id="rId39"/>
    <p:sldId id="333" r:id="rId40"/>
    <p:sldId id="334" r:id="rId41"/>
    <p:sldId id="277" r:id="rId42"/>
    <p:sldId id="321" r:id="rId43"/>
    <p:sldId id="322" r:id="rId44"/>
    <p:sldId id="323" r:id="rId45"/>
    <p:sldId id="324" r:id="rId46"/>
    <p:sldId id="325" r:id="rId47"/>
    <p:sldId id="336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21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65292-84FE-4521-A42F-FC357DE1D2D1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0B5DF-DB68-484C-9875-FA2F4B6F1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3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800" cap="all" spc="200" baseline="0">
                <a:solidFill>
                  <a:schemeClr val="tx2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1520-97A5-4728-A4FF-A4D182939AD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B240-F949-45FE-93E0-46B8F752CE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93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1520-97A5-4728-A4FF-A4D182939AD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B240-F949-45FE-93E0-46B8F752C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42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1520-97A5-4728-A4FF-A4D182939AD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B240-F949-45FE-93E0-46B8F752C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82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chemeClr val="tx1"/>
                </a:solidFill>
                <a:latin typeface="+mj-ea"/>
                <a:ea typeface="+mj-ea"/>
                <a:cs typeface="Aharoni" panose="020B0604020202020204" pitchFamily="2" charset="-79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6000" indent="-216000">
              <a:buSzPct val="100000"/>
              <a:buFont typeface="Arial" panose="020B0604020202020204" pitchFamily="34" charset="0"/>
              <a:buChar char="•"/>
              <a:defRPr sz="2800">
                <a:latin typeface="+mj-ea"/>
                <a:ea typeface="+mj-ea"/>
              </a:defRPr>
            </a:lvl1pPr>
            <a:lvl2pPr marL="540000" indent="-182880">
              <a:buFont typeface="Arial" panose="020B0604020202020204" pitchFamily="34" charset="0"/>
              <a:buChar char="•"/>
              <a:defRPr sz="2000">
                <a:latin typeface="+mj-ea"/>
                <a:ea typeface="+mj-ea"/>
              </a:defRPr>
            </a:lvl2pPr>
            <a:lvl3pPr marL="720000" indent="-182880">
              <a:buFont typeface="Arial" panose="020B0604020202020204" pitchFamily="34" charset="0"/>
              <a:buChar char="•"/>
              <a:defRPr sz="1600">
                <a:latin typeface="+mj-ea"/>
                <a:ea typeface="+mj-ea"/>
              </a:defRPr>
            </a:lvl3pPr>
            <a:lvl4pPr marL="900000" indent="-182880">
              <a:buFont typeface="Arial" panose="020B0604020202020204" pitchFamily="34" charset="0"/>
              <a:buChar char="•"/>
              <a:defRPr sz="1600">
                <a:latin typeface="+mj-ea"/>
                <a:ea typeface="+mj-ea"/>
              </a:defRPr>
            </a:lvl4pPr>
            <a:lvl5pPr marL="1080000" indent="-182880">
              <a:buFont typeface="Arial" panose="020B0604020202020204" pitchFamily="34" charset="0"/>
              <a:buChar char="•"/>
              <a:defRPr sz="1600">
                <a:latin typeface="+mj-ea"/>
                <a:ea typeface="+mj-ea"/>
              </a:defRPr>
            </a:lvl5pPr>
            <a:lvl6pPr>
              <a:defRPr>
                <a:latin typeface="+mj-ea"/>
                <a:ea typeface="+mj-ea"/>
              </a:defRPr>
            </a:lvl6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1520-97A5-4728-A4FF-A4D182939AD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B240-F949-45FE-93E0-46B8F752C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9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00" cap="all" spc="200" baseline="0">
                <a:solidFill>
                  <a:schemeClr val="tx2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1520-97A5-4728-A4FF-A4D182939AD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B240-F949-45FE-93E0-46B8F752CE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2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1520-97A5-4728-A4FF-A4D182939AD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B240-F949-45FE-93E0-46B8F752C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8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1520-97A5-4728-A4FF-A4D182939AD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B240-F949-45FE-93E0-46B8F752C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2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1520-97A5-4728-A4FF-A4D182939AD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B240-F949-45FE-93E0-46B8F752C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0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1520-97A5-4728-A4FF-A4D182939AD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B240-F949-45FE-93E0-46B8F752C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97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DD71520-97A5-4728-A4FF-A4D182939AD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EB240-F949-45FE-93E0-46B8F752C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42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1520-97A5-4728-A4FF-A4D182939AD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B240-F949-45FE-93E0-46B8F752C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01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71520-97A5-4728-A4FF-A4D182939AD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2EB240-F949-45FE-93E0-46B8F752CE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21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ld-releases.ubuntu.com/releases/18.04.4/" TargetMode="External"/><Relationship Id="rId2" Type="http://schemas.openxmlformats.org/officeDocument/2006/relationships/hyperlink" Target="https://www.virtualbox.org/wiki/Download_Old_Builds_6_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Virtual Machine and Linux</a:t>
            </a:r>
            <a:br>
              <a:rPr lang="en-US" altLang="ko-KR" dirty="0"/>
            </a:br>
            <a:r>
              <a:rPr lang="en-US" altLang="ko-KR" dirty="0"/>
              <a:t>Installation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39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Installation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44C8CF-0DF3-4CED-8FB6-29D8E952D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39926"/>
            <a:ext cx="5688632" cy="456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36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Installation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D3429B6-50A9-4E7A-B549-007EBED5A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772816"/>
            <a:ext cx="5375819" cy="457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6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Installation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61DF59-3D87-46A7-9598-03394A5E0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2816"/>
            <a:ext cx="8321482" cy="45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4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Installation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AB697E-BB58-424C-A14A-EED9EB1E7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772816"/>
            <a:ext cx="5501035" cy="460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5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Installation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DD9CCD-7D67-43D4-9B4D-E28C3A4DE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844824"/>
            <a:ext cx="5211785" cy="436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42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D2481-6033-4C1C-AA62-90DB0D2A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Installation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028A7E-BBC0-4BE7-880B-FFEFF3B6E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772816"/>
            <a:ext cx="6095011" cy="452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44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Installation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0797BE-F088-4F09-8DC3-7435CA828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844824"/>
            <a:ext cx="5294945" cy="44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34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Installation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B3CCF2-E1EF-4923-B7AB-E0B2C1AFC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844823"/>
            <a:ext cx="5256584" cy="442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90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Installation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65D8E3-EB87-4A21-A4AA-F5498FCBC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844824"/>
            <a:ext cx="5328592" cy="445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61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Installation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46432F-F049-4590-9DE9-1027CC846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16832"/>
            <a:ext cx="5309568" cy="445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8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Virtual Machine Installation</a:t>
            </a:r>
          </a:p>
          <a:p>
            <a:r>
              <a:rPr lang="en-US" altLang="ko-KR" dirty="0"/>
              <a:t>Linux Installation</a:t>
            </a:r>
          </a:p>
          <a:p>
            <a:r>
              <a:rPr lang="en-US" altLang="ko-KR" dirty="0"/>
              <a:t>Linux Quick Overview</a:t>
            </a:r>
          </a:p>
          <a:p>
            <a:r>
              <a:rPr lang="en-US" altLang="ko-KR" dirty="0"/>
              <a:t>Linux Installation Continue</a:t>
            </a:r>
          </a:p>
          <a:p>
            <a:r>
              <a:rPr lang="en-US" altLang="ko-KR" dirty="0"/>
              <a:t>Other Virtual Machine Installation</a:t>
            </a:r>
            <a:br>
              <a:rPr lang="en-US" altLang="ko-KR" dirty="0"/>
            </a:br>
            <a:r>
              <a:rPr lang="en-US" altLang="ko-KR" dirty="0"/>
              <a:t>(VM1, VM2, VM3)</a:t>
            </a:r>
          </a:p>
        </p:txBody>
      </p:sp>
    </p:spTree>
    <p:extLst>
      <p:ext uri="{BB962C8B-B14F-4D97-AF65-F5344CB8AC3E}">
        <p14:creationId xmlns:p14="http://schemas.microsoft.com/office/powerpoint/2010/main" val="4140193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Installation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58AE3F-36D5-4B55-BADD-CC882AEAC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950" y="1772816"/>
            <a:ext cx="5463820" cy="45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0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Installation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58E8E1-3FF4-4A21-B426-4F05DA2EF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3790"/>
            <a:ext cx="5194920" cy="4368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65B510-43ED-49AE-9951-0745FF044D6B}"/>
              </a:ext>
            </a:extLst>
          </p:cNvPr>
          <p:cNvSpPr txBox="1"/>
          <p:nvPr/>
        </p:nvSpPr>
        <p:spPr>
          <a:xfrm>
            <a:off x="2123728" y="1819124"/>
            <a:ext cx="75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Wait..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0E0998-D827-41FF-BD48-F6A6FFECED00}"/>
              </a:ext>
            </a:extLst>
          </p:cNvPr>
          <p:cNvSpPr txBox="1"/>
          <p:nvPr/>
        </p:nvSpPr>
        <p:spPr>
          <a:xfrm>
            <a:off x="5979135" y="5301208"/>
            <a:ext cx="2719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Installation End =&gt;</a:t>
            </a:r>
          </a:p>
          <a:p>
            <a:r>
              <a:rPr lang="en-US" altLang="ko-KR" dirty="0"/>
              <a:t>Click Restart and</a:t>
            </a:r>
          </a:p>
          <a:p>
            <a:r>
              <a:rPr lang="en-US" altLang="ko-KR" dirty="0"/>
              <a:t>Press Enter after a while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890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Quick Overview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D00BD6-618A-4836-A08E-F70492B4F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351" y="1772589"/>
            <a:ext cx="5338393" cy="44530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439641-0CAB-47DC-B96E-AA3B7ECE66CE}"/>
              </a:ext>
            </a:extLst>
          </p:cNvPr>
          <p:cNvSpPr txBox="1"/>
          <p:nvPr/>
        </p:nvSpPr>
        <p:spPr>
          <a:xfrm>
            <a:off x="1812281" y="2358367"/>
            <a:ext cx="1002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Firefox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12409-AAB1-4957-93DC-63CBE5C8D134}"/>
              </a:ext>
            </a:extLst>
          </p:cNvPr>
          <p:cNvSpPr txBox="1"/>
          <p:nvPr/>
        </p:nvSpPr>
        <p:spPr>
          <a:xfrm>
            <a:off x="1589000" y="3173731"/>
            <a:ext cx="123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Directory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9A4BED-BB81-43BE-BF35-31424333C218}"/>
              </a:ext>
            </a:extLst>
          </p:cNvPr>
          <p:cNvSpPr/>
          <p:nvPr/>
        </p:nvSpPr>
        <p:spPr>
          <a:xfrm>
            <a:off x="2433228" y="2068636"/>
            <a:ext cx="869154" cy="254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D82ED26-D878-4578-AF6D-34B68FE28A95}"/>
              </a:ext>
            </a:extLst>
          </p:cNvPr>
          <p:cNvCxnSpPr>
            <a:cxnSpLocks/>
          </p:cNvCxnSpPr>
          <p:nvPr/>
        </p:nvCxnSpPr>
        <p:spPr>
          <a:xfrm>
            <a:off x="2113555" y="2066359"/>
            <a:ext cx="200027" cy="587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3FC74C-485F-4047-A02F-56A0583E2530}"/>
              </a:ext>
            </a:extLst>
          </p:cNvPr>
          <p:cNvSpPr txBox="1"/>
          <p:nvPr/>
        </p:nvSpPr>
        <p:spPr>
          <a:xfrm>
            <a:off x="715181" y="1677500"/>
            <a:ext cx="1459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Click to </a:t>
            </a:r>
          </a:p>
          <a:p>
            <a:r>
              <a:rPr lang="en-US" altLang="ko-KR" sz="1600" dirty="0"/>
              <a:t>open terminal</a:t>
            </a:r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D84DBA-CB98-42A4-AEDD-D5822E6B7F75}"/>
              </a:ext>
            </a:extLst>
          </p:cNvPr>
          <p:cNvSpPr/>
          <p:nvPr/>
        </p:nvSpPr>
        <p:spPr>
          <a:xfrm>
            <a:off x="7498445" y="2062013"/>
            <a:ext cx="457931" cy="254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125828-5542-4035-AD0C-98F71720BC87}"/>
              </a:ext>
            </a:extLst>
          </p:cNvPr>
          <p:cNvSpPr txBox="1"/>
          <p:nvPr/>
        </p:nvSpPr>
        <p:spPr>
          <a:xfrm>
            <a:off x="8286167" y="1772589"/>
            <a:ext cx="146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System power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D4F006B-9956-4271-973C-3C303B938045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>
            <a:off x="7956376" y="2095755"/>
            <a:ext cx="329791" cy="93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1CFDDD-3EFD-4344-ABBB-3221549C35B4}"/>
              </a:ext>
            </a:extLst>
          </p:cNvPr>
          <p:cNvSpPr/>
          <p:nvPr/>
        </p:nvSpPr>
        <p:spPr>
          <a:xfrm>
            <a:off x="2618726" y="2316676"/>
            <a:ext cx="467663" cy="368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E8CB0E-837E-4D20-976C-DBB7808A85F8}"/>
              </a:ext>
            </a:extLst>
          </p:cNvPr>
          <p:cNvSpPr/>
          <p:nvPr/>
        </p:nvSpPr>
        <p:spPr>
          <a:xfrm>
            <a:off x="2618727" y="3118045"/>
            <a:ext cx="467663" cy="477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602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Quick Overview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8E2A53-02B7-40ED-BDE7-6638344C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844824"/>
            <a:ext cx="5256584" cy="440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38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Installation Continue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46887F-26A0-4847-B587-9EC05DE17206}"/>
              </a:ext>
            </a:extLst>
          </p:cNvPr>
          <p:cNvSpPr txBox="1"/>
          <p:nvPr/>
        </p:nvSpPr>
        <p:spPr>
          <a:xfrm>
            <a:off x="5814955" y="2492896"/>
            <a:ext cx="25874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apt-get update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apt-get –u upgrade</a:t>
            </a:r>
          </a:p>
          <a:p>
            <a:endParaRPr lang="en-US" altLang="ko-KR" dirty="0"/>
          </a:p>
          <a:p>
            <a:r>
              <a:rPr lang="en-US" altLang="ko-KR"/>
              <a:t>Input </a:t>
            </a:r>
            <a:r>
              <a:rPr lang="en-US" altLang="ko-KR" dirty="0"/>
              <a:t>your password</a:t>
            </a:r>
          </a:p>
          <a:p>
            <a:r>
              <a:rPr lang="en-US" altLang="ko-KR" dirty="0"/>
              <a:t>(not printed)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* Don’t upgrade</a:t>
            </a:r>
            <a:br>
              <a:rPr lang="en-US" altLang="ko-KR">
                <a:solidFill>
                  <a:srgbClr val="FF0000"/>
                </a:solidFill>
              </a:rPr>
            </a:br>
            <a:r>
              <a:rPr lang="en-US" altLang="ko-KR">
                <a:solidFill>
                  <a:srgbClr val="FF0000"/>
                </a:solidFill>
              </a:rPr>
              <a:t>              Ubuntu Version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504D4C-914D-4CC4-9A80-B9354FA91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43431"/>
            <a:ext cx="5112568" cy="43534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932EB6-BC7C-4AFB-9593-19535B78C72C}"/>
              </a:ext>
            </a:extLst>
          </p:cNvPr>
          <p:cNvSpPr txBox="1"/>
          <p:nvPr/>
        </p:nvSpPr>
        <p:spPr>
          <a:xfrm>
            <a:off x="5814955" y="5301208"/>
            <a:ext cx="2487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* </a:t>
            </a:r>
            <a:r>
              <a:rPr lang="en-US" altLang="ko-KR" dirty="0" err="1"/>
              <a:t>sudo</a:t>
            </a:r>
            <a:r>
              <a:rPr lang="en-US" altLang="ko-KR" dirty="0"/>
              <a:t> : </a:t>
            </a:r>
            <a:br>
              <a:rPr lang="en-US" altLang="ko-KR" dirty="0"/>
            </a:br>
            <a:r>
              <a:rPr lang="en-US" altLang="ko-KR"/>
              <a:t>command to grant root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557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EF03F-0168-467D-A3D6-5737A274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Installation Continue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E2779F-892E-442A-8F1E-934D9CEBC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768293"/>
            <a:ext cx="5472608" cy="457981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1796859-C952-4254-A552-A7C90AC05D6E}"/>
              </a:ext>
            </a:extLst>
          </p:cNvPr>
          <p:cNvSpPr/>
          <p:nvPr/>
        </p:nvSpPr>
        <p:spPr>
          <a:xfrm>
            <a:off x="3491880" y="5949280"/>
            <a:ext cx="30963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52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9F72D-8AD0-42C1-9A73-C1EDDBE6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Installation Continue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927D6F-30B1-467F-9B2E-E80C85301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79099"/>
            <a:ext cx="4591050" cy="400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8F659E-093B-456F-B9D3-51A90C29B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20888"/>
            <a:ext cx="7019925" cy="3105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A3ECC4-239E-40B5-BCD7-7191945F87CA}"/>
              </a:ext>
            </a:extLst>
          </p:cNvPr>
          <p:cNvSpPr txBox="1"/>
          <p:nvPr/>
        </p:nvSpPr>
        <p:spPr>
          <a:xfrm>
            <a:off x="899592" y="5774060"/>
            <a:ext cx="400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Type ifconfig and it operates =&gt; 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716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16ED1-6D7C-4CF4-AB5C-6AEB06CF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Wireshark Installation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6A4CBE-EAA2-4D18-A488-F7E946CE2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50119"/>
            <a:ext cx="6972300" cy="1866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5FB23-CF48-4061-B357-463D14A0CE3D}"/>
              </a:ext>
            </a:extLst>
          </p:cNvPr>
          <p:cNvSpPr txBox="1"/>
          <p:nvPr/>
        </p:nvSpPr>
        <p:spPr>
          <a:xfrm>
            <a:off x="4221788" y="3717032"/>
            <a:ext cx="235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267337-E436-4422-B80B-C6E9F043B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038762"/>
            <a:ext cx="684847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73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5F95B-56EE-47AF-95C2-90A07250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Wireshark Installation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F56C66-98A5-4BCB-9D06-F6FD977C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916832"/>
            <a:ext cx="5040560" cy="41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36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20ADD-B02D-4C18-8759-DFA7C244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Replicating VMs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46D910-464E-4B7D-9C8D-77BDF0A2E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916832"/>
            <a:ext cx="4536504" cy="42515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E5AB7F-24DC-25E1-D727-C6CC7654F751}"/>
              </a:ext>
            </a:extLst>
          </p:cNvPr>
          <p:cNvSpPr txBox="1"/>
          <p:nvPr/>
        </p:nvSpPr>
        <p:spPr>
          <a:xfrm>
            <a:off x="6876256" y="2204864"/>
            <a:ext cx="162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* Turn off VM1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04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32068-D210-4058-9F9F-81A1AE70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B5806-5321-4C97-BCA4-C2755CE4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VirtualBox 6.0.18</a:t>
            </a:r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en-US" altLang="ko-KR" sz="2000" dirty="0">
                <a:hlinkClick r:id="rId2"/>
              </a:rPr>
              <a:t>https://www.virtualbox.org/wiki/Download_Old_Builds_6_0</a:t>
            </a:r>
            <a:endParaRPr lang="en-US" altLang="ko-KR" sz="2000" dirty="0"/>
          </a:p>
          <a:p>
            <a:r>
              <a:rPr lang="en-US" altLang="ko-KR" sz="2400" dirty="0"/>
              <a:t>Linux image – ubuntu 18.04.4 (64 bits)</a:t>
            </a:r>
            <a:br>
              <a:rPr lang="en-US" altLang="ko-KR" sz="2400" dirty="0"/>
            </a:br>
            <a:r>
              <a:rPr lang="en-US" altLang="ko-KR" sz="2400"/>
              <a:t>- </a:t>
            </a:r>
            <a:r>
              <a:rPr lang="en-US" altLang="ko-KR" sz="2000">
                <a:hlinkClick r:id="rId3"/>
              </a:rPr>
              <a:t>http://old-releases.ubuntu.com/releases/18.04.4/</a:t>
            </a:r>
            <a:endParaRPr lang="en-US" altLang="ko-KR" sz="2000"/>
          </a:p>
          <a:p>
            <a:r>
              <a:rPr lang="en-US" altLang="ko-KR" sz="2000"/>
              <a:t>=&gt; ubuntu-18.04.4-desktop-amd64.iso</a:t>
            </a:r>
          </a:p>
        </p:txBody>
      </p:sp>
    </p:spTree>
    <p:extLst>
      <p:ext uri="{BB962C8B-B14F-4D97-AF65-F5344CB8AC3E}">
        <p14:creationId xmlns:p14="http://schemas.microsoft.com/office/powerpoint/2010/main" val="1233185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D7871-A24B-4674-8C48-CAB2E1AA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Replicating VMs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E2FBCB-8403-47E3-B84A-13E68E27A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844824"/>
            <a:ext cx="5760640" cy="442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60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D7871-A24B-4674-8C48-CAB2E1AA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Replicating VMs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51DA13-F991-4220-9D82-BF7E78305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88840"/>
            <a:ext cx="3800475" cy="4086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A26964-5577-49A1-A6FE-DB773FC14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955" y="1988840"/>
            <a:ext cx="3819525" cy="413385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6AECAA2-380C-4112-A0BC-294148885158}"/>
              </a:ext>
            </a:extLst>
          </p:cNvPr>
          <p:cNvSpPr/>
          <p:nvPr/>
        </p:nvSpPr>
        <p:spPr>
          <a:xfrm>
            <a:off x="4355976" y="3789040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22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D7871-A24B-4674-8C48-CAB2E1AA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Replicating VMs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1A0B91-A264-4060-ABAA-E9C5FF9AC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88840"/>
            <a:ext cx="3838575" cy="410527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004CEFA-9A3D-460B-B084-B7E89932E4D9}"/>
              </a:ext>
            </a:extLst>
          </p:cNvPr>
          <p:cNvSpPr/>
          <p:nvPr/>
        </p:nvSpPr>
        <p:spPr>
          <a:xfrm>
            <a:off x="4463989" y="3897461"/>
            <a:ext cx="3821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BB3139-3D66-435E-AA0C-AED8C49C5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1988840"/>
            <a:ext cx="38481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12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D7871-A24B-4674-8C48-CAB2E1AA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Replicating VMs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3AD7A9-D1EC-4679-8E38-519E95C67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00" y="1916832"/>
            <a:ext cx="7452320" cy="40482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5BE824D-7170-4602-B7A0-95DCE1CA4D6C}"/>
              </a:ext>
            </a:extLst>
          </p:cNvPr>
          <p:cNvSpPr/>
          <p:nvPr/>
        </p:nvSpPr>
        <p:spPr>
          <a:xfrm>
            <a:off x="1619672" y="5229200"/>
            <a:ext cx="6048672" cy="73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971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Replicating VMs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7D97A8-D765-413B-809B-A5CD5B7F9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526" y="1755634"/>
            <a:ext cx="6352818" cy="455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99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Replicating VMs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687BF7-B6B5-442B-9A0B-E386623E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24992"/>
            <a:ext cx="3524250" cy="377190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BF006AB-FEE0-4618-921B-3D259E3972B5}"/>
              </a:ext>
            </a:extLst>
          </p:cNvPr>
          <p:cNvSpPr/>
          <p:nvPr/>
        </p:nvSpPr>
        <p:spPr>
          <a:xfrm>
            <a:off x="4211960" y="4077072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36FCF37-536A-4C7E-9091-FA857A3DA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092" y="2519609"/>
            <a:ext cx="4194820" cy="342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04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Replicating VMs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475C2C-E0B5-4BD0-8EA1-387EA8319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636" y="1916832"/>
            <a:ext cx="4032448" cy="429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15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Replicating VMs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B541F2-720A-4065-9CCD-FDE8A8325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988840"/>
            <a:ext cx="7543800" cy="410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91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Replicating VMs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0458FA-CC63-4EDB-B630-260C3AF26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9144000" cy="403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478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Replicating VMs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38F8DD-AD6A-4E12-8E23-4F027ADE7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132856"/>
            <a:ext cx="4419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5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28E94C-EE83-4FE6-A173-506642F6A626}"/>
              </a:ext>
            </a:extLst>
          </p:cNvPr>
          <p:cNvSpPr txBox="1"/>
          <p:nvPr/>
        </p:nvSpPr>
        <p:spPr>
          <a:xfrm>
            <a:off x="811160" y="1268760"/>
            <a:ext cx="2953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VirtualBox download page</a:t>
            </a:r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65AB92-775D-4520-AAC3-42A611872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44824"/>
            <a:ext cx="5178359" cy="4394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503E17-F2FD-47F2-94EE-C6564C24C1C1}"/>
              </a:ext>
            </a:extLst>
          </p:cNvPr>
          <p:cNvSpPr txBox="1"/>
          <p:nvPr/>
        </p:nvSpPr>
        <p:spPr>
          <a:xfrm>
            <a:off x="5769684" y="3286725"/>
            <a:ext cx="225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Red Box – Windows</a:t>
            </a:r>
          </a:p>
          <a:p>
            <a:r>
              <a:rPr lang="en-US" altLang="ko-KR" dirty="0"/>
              <a:t>Green Box - Mac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1891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81A09-AD4F-47FC-B356-A9D5554F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Replicating VMs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5F06B-AFCC-4BEF-89BC-16ACC793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Follow slides 29 ~ 39 to create VM2</a:t>
            </a:r>
          </a:p>
          <a:p>
            <a:r>
              <a:rPr lang="en-US" altLang="ko-KR"/>
              <a:t>For each VM (1, 2), follow the next slide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28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Installation Continue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E368C7-17B8-4447-98FA-58988590D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43074"/>
            <a:ext cx="5472608" cy="4583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557B06-8050-46D0-8989-CC791DDD9D93}"/>
              </a:ext>
            </a:extLst>
          </p:cNvPr>
          <p:cNvSpPr txBox="1"/>
          <p:nvPr/>
        </p:nvSpPr>
        <p:spPr>
          <a:xfrm>
            <a:off x="6372200" y="5877272"/>
            <a:ext cx="224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Finally, </a:t>
            </a:r>
            <a:r>
              <a:rPr lang="en-US" altLang="ko-KR" dirty="0" err="1"/>
              <a:t>sudo</a:t>
            </a:r>
            <a:r>
              <a:rPr lang="en-US" altLang="ko-KR" dirty="0"/>
              <a:t> reboot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637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FECF2-482E-47C6-9EF0-69973236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Additional Setup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6B69F5-D00B-457A-84B0-91476B696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37361"/>
            <a:ext cx="5688632" cy="452768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6DC7438-1107-4AFA-8A0A-A538431FECEC}"/>
              </a:ext>
            </a:extLst>
          </p:cNvPr>
          <p:cNvSpPr/>
          <p:nvPr/>
        </p:nvSpPr>
        <p:spPr>
          <a:xfrm>
            <a:off x="1259632" y="2249375"/>
            <a:ext cx="338437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59C48-4E08-45CF-9D51-484744EE4282}"/>
              </a:ext>
            </a:extLst>
          </p:cNvPr>
          <p:cNvSpPr txBox="1"/>
          <p:nvPr/>
        </p:nvSpPr>
        <p:spPr>
          <a:xfrm>
            <a:off x="1187624" y="2853399"/>
            <a:ext cx="281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Check whether VM is off.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23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78D87-638E-4524-9C92-D7E18F4E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Additional Setup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677E53-580E-4D7A-A5B6-D0D52A7C5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49" y="2150207"/>
            <a:ext cx="4740875" cy="3096344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E56697A-6627-46DB-9D0B-C1856DD120DF}"/>
              </a:ext>
            </a:extLst>
          </p:cNvPr>
          <p:cNvGrpSpPr/>
          <p:nvPr/>
        </p:nvGrpSpPr>
        <p:grpSpPr>
          <a:xfrm>
            <a:off x="6084168" y="2564904"/>
            <a:ext cx="2799383" cy="2266950"/>
            <a:chOff x="-15233" y="3229368"/>
            <a:chExt cx="2799383" cy="226695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EF4605F-6BAB-4ED5-9910-F738475FB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5233" y="3229368"/>
              <a:ext cx="2771775" cy="226695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F6B3B8-A500-4830-A096-76EE56CADC19}"/>
                </a:ext>
              </a:extLst>
            </p:cNvPr>
            <p:cNvSpPr/>
            <p:nvPr/>
          </p:nvSpPr>
          <p:spPr>
            <a:xfrm>
              <a:off x="570395" y="3501008"/>
              <a:ext cx="2213755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A349081-349B-4E6F-A236-052FE0DDEEA6}"/>
              </a:ext>
            </a:extLst>
          </p:cNvPr>
          <p:cNvSpPr/>
          <p:nvPr/>
        </p:nvSpPr>
        <p:spPr>
          <a:xfrm>
            <a:off x="5220072" y="3573016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829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22380-0873-44DB-BD10-69510B01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Additional Setup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38F6613-078A-485B-B74F-31FB43AD6971}"/>
              </a:ext>
            </a:extLst>
          </p:cNvPr>
          <p:cNvSpPr/>
          <p:nvPr/>
        </p:nvSpPr>
        <p:spPr>
          <a:xfrm>
            <a:off x="3491880" y="3861048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537BC8-689E-4B1D-BBC0-48B0FABBD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02730"/>
            <a:ext cx="7128792" cy="420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22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09C87-5C50-45E9-81AC-F04CEE1D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Additional Setup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6A16E0-F6F7-4CD1-A7FC-4A6CA8CDF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96834"/>
            <a:ext cx="3128992" cy="25202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9096BA-266F-408F-BCEF-8D71E415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304" y="1844824"/>
            <a:ext cx="4890947" cy="422430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CEAF048-109C-447B-BEF4-8CBFF53F4672}"/>
              </a:ext>
            </a:extLst>
          </p:cNvPr>
          <p:cNvSpPr/>
          <p:nvPr/>
        </p:nvSpPr>
        <p:spPr>
          <a:xfrm>
            <a:off x="3563888" y="3956974"/>
            <a:ext cx="432048" cy="336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32C2A0-7FE0-4273-BCBD-3C994DF54CA7}"/>
              </a:ext>
            </a:extLst>
          </p:cNvPr>
          <p:cNvSpPr txBox="1"/>
          <p:nvPr/>
        </p:nvSpPr>
        <p:spPr>
          <a:xfrm>
            <a:off x="1129675" y="5426021"/>
            <a:ext cx="151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Click OK, 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5018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B066A-28F8-4E60-8CFD-559E9345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Additional Setup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5B42C-4A3A-4F25-9BBA-586670241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Turn on terminal, and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FFE102-A601-4B81-9172-F0CB78F5F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391017"/>
            <a:ext cx="5702949" cy="3825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F30A131-05BF-4EB8-AC71-9B26D3B6FE5A}"/>
              </a:ext>
            </a:extLst>
          </p:cNvPr>
          <p:cNvSpPr/>
          <p:nvPr/>
        </p:nvSpPr>
        <p:spPr>
          <a:xfrm>
            <a:off x="3762588" y="2968308"/>
            <a:ext cx="829372" cy="179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9DD8CE-2AD9-4EFE-8749-F0F514AF2971}"/>
              </a:ext>
            </a:extLst>
          </p:cNvPr>
          <p:cNvSpPr/>
          <p:nvPr/>
        </p:nvSpPr>
        <p:spPr>
          <a:xfrm>
            <a:off x="4591960" y="2968308"/>
            <a:ext cx="438688" cy="1807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0D56F-67A2-4EF3-B24D-7C25CC31BCCB}"/>
              </a:ext>
            </a:extLst>
          </p:cNvPr>
          <p:cNvSpPr txBox="1"/>
          <p:nvPr/>
        </p:nvSpPr>
        <p:spPr>
          <a:xfrm>
            <a:off x="6781257" y="2413337"/>
            <a:ext cx="22093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**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Red</a:t>
            </a:r>
            <a:r>
              <a:rPr lang="en-US" altLang="ko-KR" dirty="0"/>
              <a:t> – folder name</a:t>
            </a:r>
          </a:p>
          <a:p>
            <a:r>
              <a:rPr lang="en-US" altLang="ko-KR"/>
              <a:t>on the host os</a:t>
            </a:r>
            <a:br>
              <a:rPr lang="en-US" altLang="ko-KR"/>
            </a:br>
            <a:r>
              <a:rPr lang="en-US" altLang="ko-KR"/>
              <a:t>(Windows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Green</a:t>
            </a:r>
            <a:r>
              <a:rPr lang="en-US" altLang="ko-KR" dirty="0"/>
              <a:t> – folder name</a:t>
            </a:r>
          </a:p>
          <a:p>
            <a:r>
              <a:rPr lang="en-US" altLang="ko-KR"/>
              <a:t>in a VM</a:t>
            </a:r>
          </a:p>
          <a:p>
            <a:r>
              <a:rPr lang="en-US" altLang="ko-KR"/>
              <a:t>**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956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B066A-28F8-4E60-8CFD-559E9345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Additional Setup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5B42C-4A3A-4F25-9BBA-586670241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Whenever you restart a VM, input the command in the slide 46 to use folder sharing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42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7B8B87-41AA-4752-9E4D-02961EF09BC0}"/>
              </a:ext>
            </a:extLst>
          </p:cNvPr>
          <p:cNvSpPr txBox="1"/>
          <p:nvPr/>
        </p:nvSpPr>
        <p:spPr>
          <a:xfrm>
            <a:off x="467544" y="404664"/>
            <a:ext cx="653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Click download (You don’t need to click after page changes)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6E2C88-5F78-4AE5-9AD8-7B3A4163C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4" y="1556792"/>
            <a:ext cx="8460432" cy="46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3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Creating a</a:t>
            </a:r>
            <a:r>
              <a:rPr lang="ko-KR" altLang="en-US"/>
              <a:t> </a:t>
            </a:r>
            <a:r>
              <a:rPr lang="en-US" altLang="ko-KR"/>
              <a:t>Virtual </a:t>
            </a:r>
            <a:r>
              <a:rPr lang="en-US" altLang="ko-KR" dirty="0"/>
              <a:t>Machine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DDC76B-37AC-4DF5-898C-A62B8E60F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844824"/>
            <a:ext cx="6325283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Creating a Virtual </a:t>
            </a:r>
            <a:r>
              <a:rPr lang="en-US" altLang="ko-KR" dirty="0"/>
              <a:t>Machine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E34E19-0E57-44D3-9E1F-8F80846F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117" y="1916832"/>
            <a:ext cx="3524250" cy="377190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B108581-95EE-476A-B009-42C3194EDCE6}"/>
              </a:ext>
            </a:extLst>
          </p:cNvPr>
          <p:cNvSpPr/>
          <p:nvPr/>
        </p:nvSpPr>
        <p:spPr>
          <a:xfrm>
            <a:off x="4572000" y="3645024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27E9B0-2AC8-43D9-B054-0ABEFEA6F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06315"/>
            <a:ext cx="3700473" cy="305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Creating a Virtual </a:t>
            </a:r>
            <a:r>
              <a:rPr lang="en-US" altLang="ko-KR" dirty="0"/>
              <a:t>Machine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3853EC-29C4-43CD-8341-E401614D0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32856"/>
            <a:ext cx="3524250" cy="378142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B282347-1E44-43F4-BEB1-4203ACC11EF2}"/>
              </a:ext>
            </a:extLst>
          </p:cNvPr>
          <p:cNvSpPr/>
          <p:nvPr/>
        </p:nvSpPr>
        <p:spPr>
          <a:xfrm>
            <a:off x="4355976" y="386104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4A47F6-CE8E-4DDB-B692-8BA24362C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192" y="1803648"/>
            <a:ext cx="3829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5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Creating a Virtual </a:t>
            </a:r>
            <a:r>
              <a:rPr lang="en-US" altLang="ko-KR" dirty="0"/>
              <a:t>Machine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F2BC02-F07C-495F-9E7D-12DFE1357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" y="1916832"/>
            <a:ext cx="3693960" cy="396044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1D4BC82-6BD8-499F-8E03-D8B94F7C751D}"/>
              </a:ext>
            </a:extLst>
          </p:cNvPr>
          <p:cNvSpPr/>
          <p:nvPr/>
        </p:nvSpPr>
        <p:spPr>
          <a:xfrm>
            <a:off x="4427985" y="3717032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22043B-D6B6-4ADF-86CE-7A38E554C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806" y="1853939"/>
            <a:ext cx="38195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0823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Slide_Master_Green</Template>
  <TotalTime>5517</TotalTime>
  <Words>342</Words>
  <Application>Microsoft Office PowerPoint</Application>
  <PresentationFormat>화면 슬라이드 쇼(4:3)</PresentationFormat>
  <Paragraphs>94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2" baseType="lpstr">
      <vt:lpstr>맑은 고딕</vt:lpstr>
      <vt:lpstr>Arial</vt:lpstr>
      <vt:lpstr>Calibri</vt:lpstr>
      <vt:lpstr>Constantia</vt:lpstr>
      <vt:lpstr>추억</vt:lpstr>
      <vt:lpstr>Virtual Machine and Linux Installation</vt:lpstr>
      <vt:lpstr>Contents</vt:lpstr>
      <vt:lpstr>Environment</vt:lpstr>
      <vt:lpstr>PowerPoint 프레젠테이션</vt:lpstr>
      <vt:lpstr>PowerPoint 프레젠테이션</vt:lpstr>
      <vt:lpstr>Creating a Virtual Machine</vt:lpstr>
      <vt:lpstr>Creating a Virtual Machine</vt:lpstr>
      <vt:lpstr>Creating a Virtual Machine</vt:lpstr>
      <vt:lpstr>Creating a Virtual Machine</vt:lpstr>
      <vt:lpstr>Linux Installation</vt:lpstr>
      <vt:lpstr>Linux Installation</vt:lpstr>
      <vt:lpstr>Linux Installation</vt:lpstr>
      <vt:lpstr>Linux Installation</vt:lpstr>
      <vt:lpstr>Linux Installation</vt:lpstr>
      <vt:lpstr>Linux Installation</vt:lpstr>
      <vt:lpstr>Linux Installation</vt:lpstr>
      <vt:lpstr>Linux Installation</vt:lpstr>
      <vt:lpstr>Linux Installation</vt:lpstr>
      <vt:lpstr>Linux Installation</vt:lpstr>
      <vt:lpstr>Linux Installation</vt:lpstr>
      <vt:lpstr>Linux Installation</vt:lpstr>
      <vt:lpstr>Linux Quick Overview</vt:lpstr>
      <vt:lpstr>Linux Quick Overview</vt:lpstr>
      <vt:lpstr>Linux Installation Continue</vt:lpstr>
      <vt:lpstr>Linux Installation Continue</vt:lpstr>
      <vt:lpstr>Linux Installation Continue</vt:lpstr>
      <vt:lpstr>Wireshark Installation</vt:lpstr>
      <vt:lpstr>Wireshark Installation</vt:lpstr>
      <vt:lpstr>Replicating VMs</vt:lpstr>
      <vt:lpstr>Replicating VMs</vt:lpstr>
      <vt:lpstr>Replicating VMs</vt:lpstr>
      <vt:lpstr>Replicating VMs</vt:lpstr>
      <vt:lpstr>Replicating VMs</vt:lpstr>
      <vt:lpstr>Replicating VMs</vt:lpstr>
      <vt:lpstr>Replicating VMs</vt:lpstr>
      <vt:lpstr>Replicating VMs</vt:lpstr>
      <vt:lpstr>Replicating VMs</vt:lpstr>
      <vt:lpstr>Replicating VMs</vt:lpstr>
      <vt:lpstr>Replicating VMs</vt:lpstr>
      <vt:lpstr>Replicating VMs</vt:lpstr>
      <vt:lpstr>Linux Installation Continue</vt:lpstr>
      <vt:lpstr>Additional Setup</vt:lpstr>
      <vt:lpstr>Additional Setup</vt:lpstr>
      <vt:lpstr>Additional Setup</vt:lpstr>
      <vt:lpstr>Additional Setup</vt:lpstr>
      <vt:lpstr>Additional Setup</vt:lpstr>
      <vt:lpstr>Additional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NS-3 intallation Virtual Machine+Linux+NS-3</dc:title>
  <dc:creator>hcl</dc:creator>
  <cp:lastModifiedBy>남상진[ 대학원석·박사통합과정수료연구(재학) / 컴퓨터학과 ]</cp:lastModifiedBy>
  <cp:revision>79</cp:revision>
  <dcterms:created xsi:type="dcterms:W3CDTF">2012-03-05T01:28:03Z</dcterms:created>
  <dcterms:modified xsi:type="dcterms:W3CDTF">2023-12-01T06:59:45Z</dcterms:modified>
</cp:coreProperties>
</file>