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9" r:id="rId1"/>
  </p:sldMasterIdLst>
  <p:sldIdLst>
    <p:sldId id="260" r:id="rId2"/>
    <p:sldId id="259" r:id="rId3"/>
  </p:sldIdLst>
  <p:sldSz cx="32388175" cy="39585900"/>
  <p:notesSz cx="8423275" cy="12274550"/>
  <p:defaultTextStyle>
    <a:defPPr algn="l" latinLnBrk="1" hangingPunct="1">
      <a:defRPr b="0" i="0" u="none">
        <a:latin typeface="함초롬돋움"/>
      </a:defRPr>
    </a:defPPr>
    <a:lvl1pPr lvl="0" algn="l" defTabSz="914400" fontAlgn="base" latinLnBrk="1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함초롬돋움"/>
        <a:ea typeface="함초롬돋움"/>
      </a:defRPr>
    </a:lvl1pPr>
    <a:lvl2pPr marL="457200" lvl="1" algn="l" defTabSz="914400" fontAlgn="base" latinLnBrk="1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함초롬돋움"/>
        <a:ea typeface="함초롬돋움"/>
      </a:defRPr>
    </a:lvl2pPr>
    <a:lvl3pPr marL="914400" lvl="2" algn="l" defTabSz="914400" fontAlgn="base" latinLnBrk="1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함초롬돋움"/>
        <a:ea typeface="함초롬돋움"/>
      </a:defRPr>
    </a:lvl3pPr>
    <a:lvl4pPr marL="1371600" lvl="3" algn="l" defTabSz="914400" fontAlgn="base" latinLnBrk="1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함초롬돋움"/>
        <a:ea typeface="함초롬돋움"/>
      </a:defRPr>
    </a:lvl4pPr>
    <a:lvl5pPr marL="1828800" lvl="4" algn="l" defTabSz="914400" fontAlgn="base" latinLnBrk="1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함초롬돋움"/>
        <a:ea typeface="함초롬돋움"/>
      </a:defRPr>
    </a:lvl5pPr>
    <a:lvl6pPr marL="2286000" algn="l" defTabSz="91440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함초롬돋움"/>
      </a:defRPr>
    </a:lvl6pPr>
    <a:lvl7pPr marL="2743200" algn="l" defTabSz="91440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함초롬돋움"/>
      </a:defRPr>
    </a:lvl7pPr>
    <a:lvl8pPr marL="3200400" algn="l" defTabSz="91440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함초롬돋움"/>
      </a:defRPr>
    </a:lvl8pPr>
    <a:lvl9pPr marL="3657600" algn="l" defTabSz="91440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함초롬돋움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708" y="1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50" y="1585913"/>
            <a:ext cx="29149675" cy="6597650"/>
          </a:xfrm>
          <a:prstGeom prst="rect">
            <a:avLst/>
          </a:prstGeo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9050" y="25438100"/>
            <a:ext cx="27528838" cy="78613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2559050" y="16778288"/>
            <a:ext cx="27528838" cy="86598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uFillTx/>
              </a:defRPr>
            </a:lvl1pPr>
            <a:lvl2pPr marL="457200" indent="0">
              <a:buNone/>
              <a:defRPr sz="1800">
                <a:uFillTx/>
              </a:defRPr>
            </a:lvl2pPr>
            <a:lvl3pPr marL="914400" indent="0">
              <a:buNone/>
              <a:defRPr sz="1600">
                <a:uFillTx/>
              </a:defRPr>
            </a:lvl3pPr>
            <a:lvl4pPr marL="1371600" indent="0">
              <a:buNone/>
              <a:defRPr sz="1400">
                <a:uFillTx/>
              </a:defRPr>
            </a:lvl4pPr>
            <a:lvl5pPr marL="1828800" indent="0">
              <a:buNone/>
              <a:defRPr sz="1400">
                <a:uFillTx/>
              </a:defRPr>
            </a:lvl5pPr>
            <a:lvl6pPr marL="2286000" indent="0">
              <a:buNone/>
              <a:defRPr sz="1400">
                <a:uFillTx/>
              </a:defRPr>
            </a:lvl6pPr>
            <a:lvl7pPr marL="2743200" indent="0">
              <a:buNone/>
              <a:defRPr sz="1400">
                <a:uFillTx/>
              </a:defRPr>
            </a:lvl7pPr>
            <a:lvl8pPr marL="3200400" indent="0">
              <a:buNone/>
              <a:defRPr sz="1400">
                <a:uFillTx/>
              </a:defRPr>
            </a:lvl8pPr>
            <a:lvl9pPr marL="3657600" indent="0">
              <a:buNone/>
              <a:defRPr sz="14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50" y="1585913"/>
            <a:ext cx="29149675" cy="6597650"/>
          </a:xfrm>
          <a:prstGeom prst="rect">
            <a:avLst/>
          </a:prstGeo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619250" y="9236075"/>
            <a:ext cx="29149675" cy="261254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28875" y="12296775"/>
            <a:ext cx="27530425" cy="8485188"/>
          </a:xfrm>
          <a:prstGeom prst="rect">
            <a:avLst/>
          </a:prstGeo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4857750" y="22431375"/>
            <a:ext cx="22672675" cy="101171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uFillTx/>
              </a:defRPr>
            </a:lvl1pPr>
            <a:lvl2pPr marL="457200" indent="0" algn="ctr">
              <a:buNone/>
              <a:defRPr>
                <a:uFillTx/>
              </a:defRPr>
            </a:lvl2pPr>
            <a:lvl3pPr marL="914400" indent="0" algn="ctr">
              <a:buNone/>
              <a:defRPr>
                <a:uFillTx/>
              </a:defRPr>
            </a:lvl3pPr>
            <a:lvl4pPr marL="1371600" indent="0" algn="ctr">
              <a:buNone/>
              <a:defRPr>
                <a:uFillTx/>
              </a:defRPr>
            </a:lvl4pPr>
            <a:lvl5pPr marL="1828800" indent="0" algn="ctr">
              <a:buNone/>
              <a:defRPr>
                <a:uFillTx/>
              </a:defRPr>
            </a:lvl5pPr>
            <a:lvl6pPr marL="2286000" indent="0" algn="ctr">
              <a:buNone/>
              <a:defRPr>
                <a:uFillTx/>
              </a:defRPr>
            </a:lvl6pPr>
            <a:lvl7pPr marL="2743200" indent="0" algn="ctr">
              <a:buNone/>
              <a:defRPr>
                <a:uFillTx/>
              </a:defRPr>
            </a:lvl7pPr>
            <a:lvl8pPr marL="3200400" indent="0" algn="ctr">
              <a:buNone/>
              <a:defRPr>
                <a:uFillTx/>
              </a:defRPr>
            </a:lvl8pPr>
            <a:lvl9pPr marL="3657600" indent="0" algn="ctr">
              <a:buNone/>
              <a:defRPr>
                <a:uFillTx/>
              </a:defRPr>
            </a:lvl9pPr>
          </a:lstStyle>
          <a:p>
            <a:r>
              <a:rPr lang="ko-KR" altLang="en-US">
                <a:uFillTx/>
              </a:rPr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/>
          </p:nvPr>
        </p:nvSpPr>
        <p:spPr>
          <a:xfrm>
            <a:off x="23482300" y="1585913"/>
            <a:ext cx="7286625" cy="3377565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세로 텍스트 개체 틀 2"/>
          <p:cNvSpPr>
            <a:spLocks noGrp="1"/>
          </p:cNvSpPr>
          <p:nvPr>
            <p:ph type="body" idx="1"/>
          </p:nvPr>
        </p:nvSpPr>
        <p:spPr>
          <a:xfrm>
            <a:off x="1619250" y="1585913"/>
            <a:ext cx="21710650" cy="337756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50" y="1585913"/>
            <a:ext cx="29149675" cy="6597650"/>
          </a:xfrm>
          <a:prstGeom prst="rect">
            <a:avLst/>
          </a:prstGeo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세로 텍스트 개체 틀 2"/>
          <p:cNvSpPr>
            <a:spLocks noGrp="1"/>
          </p:cNvSpPr>
          <p:nvPr>
            <p:ph type="body" idx="1"/>
          </p:nvPr>
        </p:nvSpPr>
        <p:spPr>
          <a:xfrm>
            <a:off x="1619250" y="9236075"/>
            <a:ext cx="29149675" cy="261254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48413" y="27709813"/>
            <a:ext cx="19432587" cy="3271837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그림 개체 틀 2"/>
          <p:cNvSpPr>
            <a:spLocks noGrp="1"/>
          </p:cNvSpPr>
          <p:nvPr>
            <p:ph type="pic" idx="1"/>
          </p:nvPr>
        </p:nvSpPr>
        <p:spPr>
          <a:xfrm>
            <a:off x="6348413" y="3536950"/>
            <a:ext cx="19432587" cy="23752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marL="0" marR="0" lvl="0" indent="0" algn="l" defTabSz="91440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/>
              <a:buNone/>
              <a:tabLst/>
              <a:defRPr>
                <a:uFillTx/>
              </a:defRPr>
            </a:pPr>
            <a:endParaRPr lang="ko-KR" altLang="en-US" sz="3200" b="0" i="0" u="none" kern="0" spc="0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함초롬돋움"/>
            </a:endParaRPr>
          </a:p>
        </p:txBody>
      </p:sp>
      <p:sp>
        <p:nvSpPr>
          <p:cNvPr id="6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48413" y="30981650"/>
            <a:ext cx="19432587" cy="4645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50" y="1576388"/>
            <a:ext cx="10655300" cy="6707187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2663488" y="1576388"/>
            <a:ext cx="18105437" cy="33785175"/>
          </a:xfrm>
          <a:prstGeom prst="rect">
            <a:avLst/>
          </a:prstGeo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19250" y="8283575"/>
            <a:ext cx="10655300" cy="270779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50" y="1585913"/>
            <a:ext cx="29149675" cy="6597650"/>
          </a:xfrm>
          <a:prstGeom prst="rect">
            <a:avLst/>
          </a:prstGeo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50" y="1585913"/>
            <a:ext cx="29149675" cy="6597650"/>
          </a:xfrm>
          <a:prstGeom prst="rect">
            <a:avLst/>
          </a:prstGeom>
        </p:spPr>
        <p:txBody>
          <a:bodyPr/>
          <a:lstStyle>
            <a:lvl1pPr>
              <a:defRPr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1619250" y="8861425"/>
            <a:ext cx="14311313" cy="36925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2"/>
          </p:nvPr>
        </p:nvSpPr>
        <p:spPr>
          <a:xfrm>
            <a:off x="1619250" y="12553950"/>
            <a:ext cx="14311313" cy="22807613"/>
          </a:xfrm>
          <a:prstGeom prst="rect">
            <a:avLst/>
          </a:prstGeo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6452850" y="8861425"/>
            <a:ext cx="14316075" cy="36925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10" name="내용 개체 틀 5"/>
          <p:cNvSpPr>
            <a:spLocks noGrp="1"/>
          </p:cNvSpPr>
          <p:nvPr>
            <p:ph sz="quarter" idx="4"/>
          </p:nvPr>
        </p:nvSpPr>
        <p:spPr>
          <a:xfrm>
            <a:off x="16452850" y="12553950"/>
            <a:ext cx="14316075" cy="22807613"/>
          </a:xfrm>
          <a:prstGeom prst="rect">
            <a:avLst/>
          </a:prstGeo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50" y="1585913"/>
            <a:ext cx="29149675" cy="6597650"/>
          </a:xfrm>
          <a:prstGeom prst="rect">
            <a:avLst/>
          </a:prstGeo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half" idx="1"/>
          </p:nvPr>
        </p:nvSpPr>
        <p:spPr>
          <a:xfrm>
            <a:off x="1619250" y="9236075"/>
            <a:ext cx="14498638" cy="26125488"/>
          </a:xfrm>
          <a:prstGeom prst="rect">
            <a:avLst/>
          </a:prstGeo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2"/>
          </p:nvPr>
        </p:nvSpPr>
        <p:spPr>
          <a:xfrm>
            <a:off x="16270288" y="9236075"/>
            <a:ext cx="14498637" cy="26125488"/>
          </a:xfrm>
          <a:prstGeom prst="rect">
            <a:avLst/>
          </a:prstGeo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93649" r:id="rId1"/>
    <p:sldLayoutId id="2147493650" r:id="rId2"/>
    <p:sldLayoutId id="2147493651" r:id="rId3"/>
    <p:sldLayoutId id="2147493652" r:id="rId4"/>
    <p:sldLayoutId id="2147493653" r:id="rId5"/>
    <p:sldLayoutId id="2147493654" r:id="rId6"/>
    <p:sldLayoutId id="2147493655" r:id="rId7"/>
    <p:sldLayoutId id="2147493656" r:id="rId8"/>
    <p:sldLayoutId id="2147493657" r:id="rId9"/>
    <p:sldLayoutId id="2147493658" r:id="rId10"/>
    <p:sldLayoutId id="2147493659" r:id="rId11"/>
    <p:sldLayoutId id="2147493660" r:id="rId12"/>
  </p:sldLayoutIdLst>
  <p:txStyles>
    <p:titleStyle>
      <a:lvl1pPr lvl="0" algn="ctr" defTabSz="914400" fontAlgn="base" latinLnBrk="1" hangingPunct="0">
        <a:lnSpc>
          <a:spcPct val="110000"/>
        </a:lnSpc>
        <a:spcBef>
          <a:spcPct val="0"/>
        </a:spcBef>
        <a:spcAft>
          <a:spcPct val="0"/>
        </a:spcAft>
        <a:buNone/>
        <a:defRPr sz="4400" b="0" i="0" u="none" baseline="0">
          <a:solidFill>
            <a:schemeClr val="tx2"/>
          </a:solidFill>
          <a:latin typeface="함초롬돋움"/>
          <a:ea typeface="함초롬돋움"/>
          <a:sym typeface="함초롬돋움"/>
        </a:defRPr>
      </a:lvl1pPr>
    </p:titleStyle>
    <p:bodyStyle>
      <a:lvl1pPr marL="342900" lvl="0" indent="-342900" algn="l" defTabSz="914400" fontAlgn="base" latinLnBrk="1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/>
        <a:buChar char="•"/>
        <a:defRPr sz="3200" b="0" i="0" u="none" baseline="0">
          <a:solidFill>
            <a:schemeClr val="tx1"/>
          </a:solidFill>
          <a:latin typeface="함초롬돋움"/>
          <a:ea typeface="함초롬돋움"/>
          <a:sym typeface="함초롬돋움"/>
        </a:defRPr>
      </a:lvl1pPr>
      <a:lvl2pPr marL="742950" lvl="1" indent="-285750" algn="l" defTabSz="914400" fontAlgn="base" latinLnBrk="1" hangingPunct="1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함초롬돋움"/>
        <a:buChar char="–"/>
        <a:defRPr sz="2800" b="0" i="0" u="none" baseline="0">
          <a:solidFill>
            <a:schemeClr val="tx1"/>
          </a:solidFill>
          <a:latin typeface="함초롬돋움"/>
          <a:ea typeface="함초롬돋움"/>
          <a:sym typeface="함초롬돋움"/>
        </a:defRPr>
      </a:lvl2pPr>
      <a:lvl3pPr marL="1143000" lvl="2" indent="-228600" algn="l" defTabSz="914400" fontAlgn="base" latinLnBrk="1" hangingPunct="1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함초롬돋움"/>
        <a:buChar char="•"/>
        <a:defRPr sz="2400" b="0" i="0" u="none" baseline="0">
          <a:solidFill>
            <a:schemeClr val="tx1"/>
          </a:solidFill>
          <a:latin typeface="함초롬돋움"/>
          <a:ea typeface="함초롬돋움"/>
          <a:sym typeface="함초롬돋움"/>
        </a:defRPr>
      </a:lvl3pPr>
      <a:lvl4pPr marL="1600200" lvl="3" indent="-228600" algn="l" defTabSz="914400" fontAlgn="base" latinLnBrk="1" hangingPunct="1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함초롬돋움"/>
        <a:buChar char="–"/>
        <a:defRPr sz="2000" b="0" i="0" u="none" baseline="0">
          <a:solidFill>
            <a:schemeClr val="tx1"/>
          </a:solidFill>
          <a:latin typeface="함초롬돋움"/>
          <a:ea typeface="함초롬돋움"/>
          <a:sym typeface="함초롬돋움"/>
        </a:defRPr>
      </a:lvl4pPr>
      <a:lvl5pPr marL="2057400" lvl="4" indent="-228600" algn="l" defTabSz="914400" fontAlgn="base" latinLnBrk="1" hangingPunct="1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함초롬돋움"/>
        <a:buChar char="»"/>
        <a:defRPr sz="2000" b="0" i="0" u="none" baseline="0">
          <a:solidFill>
            <a:schemeClr val="tx1"/>
          </a:solidFill>
          <a:latin typeface="함초롬돋움"/>
          <a:ea typeface="함초롬돋움"/>
          <a:sym typeface="함초롬돋움"/>
        </a:defRPr>
      </a:lvl5pPr>
    </p:bodyStyle>
    <p:otherStyle>
      <a:lvl1pPr lvl="0" algn="l" defTabSz="914400" fontAlgn="base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algn="l" defTabSz="914400" fontAlgn="base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algn="l" defTabSz="914400" fontAlgn="base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algn="l" defTabSz="914400" fontAlgn="base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algn="l" defTabSz="914400" fontAlgn="base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9.png"  /><Relationship Id="rId11" Type="http://schemas.openxmlformats.org/officeDocument/2006/relationships/image" Target="../media/image10.png"  /><Relationship Id="rId12" Type="http://schemas.openxmlformats.org/officeDocument/2006/relationships/image" Target="../media/image11.png"  /><Relationship Id="rId13" Type="http://schemas.openxmlformats.org/officeDocument/2006/relationships/image" Target="../media/image12.png"  /><Relationship Id="rId14" Type="http://schemas.openxmlformats.org/officeDocument/2006/relationships/image" Target="../media/image13.jpeg"  /><Relationship Id="rId15" Type="http://schemas.openxmlformats.org/officeDocument/2006/relationships/image" Target="../media/image14.png"  /><Relationship Id="rId16" Type="http://schemas.openxmlformats.org/officeDocument/2006/relationships/image" Target="../media/image15.jpeg"  /><Relationship Id="rId17" Type="http://schemas.openxmlformats.org/officeDocument/2006/relationships/image" Target="../media/image16.jpeg"  /><Relationship Id="rId18" Type="http://schemas.openxmlformats.org/officeDocument/2006/relationships/image" Target="../media/image17.jpeg"  /><Relationship Id="rId19" Type="http://schemas.openxmlformats.org/officeDocument/2006/relationships/image" Target="../media/image18.png"  /><Relationship Id="rId2" Type="http://schemas.openxmlformats.org/officeDocument/2006/relationships/image" Target="../media/image1.png"  /><Relationship Id="rId20" Type="http://schemas.openxmlformats.org/officeDocument/2006/relationships/image" Target="../media/image19.jpe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9.png"  /><Relationship Id="rId11" Type="http://schemas.openxmlformats.org/officeDocument/2006/relationships/image" Target="../media/image10.png"  /><Relationship Id="rId12" Type="http://schemas.openxmlformats.org/officeDocument/2006/relationships/image" Target="../media/image11.png"  /><Relationship Id="rId13" Type="http://schemas.openxmlformats.org/officeDocument/2006/relationships/image" Target="../media/image12.png"  /><Relationship Id="rId14" Type="http://schemas.openxmlformats.org/officeDocument/2006/relationships/image" Target="../media/image13.jpeg"  /><Relationship Id="rId15" Type="http://schemas.openxmlformats.org/officeDocument/2006/relationships/image" Target="../media/image14.png"  /><Relationship Id="rId16" Type="http://schemas.openxmlformats.org/officeDocument/2006/relationships/image" Target="../media/image15.jpeg"  /><Relationship Id="rId17" Type="http://schemas.openxmlformats.org/officeDocument/2006/relationships/image" Target="../media/image16.jpeg"  /><Relationship Id="rId18" Type="http://schemas.openxmlformats.org/officeDocument/2006/relationships/image" Target="../media/image17.jpeg"  /><Relationship Id="rId19" Type="http://schemas.openxmlformats.org/officeDocument/2006/relationships/image" Target="../media/image18.png"  /><Relationship Id="rId2" Type="http://schemas.openxmlformats.org/officeDocument/2006/relationships/image" Target="../media/image1.png"  /><Relationship Id="rId20" Type="http://schemas.openxmlformats.org/officeDocument/2006/relationships/image" Target="../media/image19.jpe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텍스트, 스크린샷, 도표, 번호이(가) 표시된 사진&#10;&#10;자동 생성된 설명">
            <a:extLst>
              <a:ext uri="{FF2B5EF4-FFF2-40B4-BE49-F238E27FC236}">
                <a16:creationId xmlns:a16="http://schemas.microsoft.com/office/drawing/2014/main" id="{43B8D52A-D851-9C58-8873-B28EA4586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06" y="23904760"/>
            <a:ext cx="13405256" cy="12689948"/>
          </a:xfrm>
          <a:prstGeom prst="rect">
            <a:avLst/>
          </a:prstGeom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CF4571B-32B8-7352-B123-37E27A13C59E}"/>
              </a:ext>
            </a:extLst>
          </p:cNvPr>
          <p:cNvSpPr/>
          <p:nvPr/>
        </p:nvSpPr>
        <p:spPr>
          <a:xfrm>
            <a:off x="9268770" y="33959849"/>
            <a:ext cx="5078638" cy="17457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tx1"/>
                </a:solidFill>
              </a:rPr>
              <a:t>분석 데이터를 통해</a:t>
            </a:r>
          </a:p>
          <a:p>
            <a:pPr algn="ctr"/>
            <a:r>
              <a:rPr lang="ko-KR" altLang="en-US" sz="3200">
                <a:solidFill>
                  <a:schemeClr val="tx1"/>
                </a:solidFill>
              </a:rPr>
              <a:t>사용자의 자세 교정 개선</a:t>
            </a:r>
          </a:p>
        </p:txBody>
      </p:sp>
      <p:sp>
        <p:nvSpPr>
          <p:cNvPr id="2" name="직사각형 1"/>
          <p:cNvSpPr>
            <a:spLocks/>
          </p:cNvSpPr>
          <p:nvPr/>
        </p:nvSpPr>
        <p:spPr>
          <a:xfrm>
            <a:off x="530854" y="4465360"/>
            <a:ext cx="19724142" cy="1023938"/>
          </a:xfrm>
          <a:prstGeom prst="rect">
            <a:avLst/>
          </a:prstGeom>
          <a:solidFill>
            <a:srgbClr val="4F81BD"/>
          </a:solidFill>
          <a:ln w="25400">
            <a:solidFill>
              <a:srgbClr val="395E8A"/>
            </a:solidFill>
          </a:ln>
        </p:spPr>
        <p:txBody>
          <a:bodyPr anchor="ctr" anchorCtr="0">
            <a:noAutofit/>
          </a:bodyPr>
          <a:lstStyle>
            <a:defPPr algn="l" latinLnBrk="1" hangingPunct="1">
              <a:defRPr b="0" i="0" u="none">
                <a:latin typeface="함초롬돋움"/>
              </a:defRPr>
            </a:defPPr>
            <a:lvl1pPr lvl="0" algn="l" defTabSz="898525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1pPr>
            <a:lvl2pPr marL="742950" lvl="1" indent="-74295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2pPr>
            <a:lvl3pPr marL="1143000" lvl="2" indent="-11430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3pPr>
            <a:lvl4pPr marL="1600200" lvl="3" indent="-16002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4pPr>
            <a:lvl5pPr marL="2057400" lvl="4" indent="-20574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5pPr>
            <a:lvl6pPr marL="22860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6pPr>
            <a:lvl7pPr marL="27432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7pPr>
            <a:lvl8pPr marL="32004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8pPr>
            <a:lvl9pPr marL="36576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9pPr>
          </a:lstStyle>
          <a:p>
            <a:pPr lvl="0" algn="ctr" latinLnBrk="0" hangingPunct="1">
              <a:spcBef>
                <a:spcPct val="0"/>
              </a:spcBef>
            </a:pPr>
            <a:r>
              <a:rPr sz="5400" b="1" i="0" u="none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sz="5400" b="1" i="0" u="none" err="1">
                <a:solidFill>
                  <a:srgbClr val="FFFFFF"/>
                </a:solidFill>
                <a:latin typeface="맑은 고딕"/>
                <a:ea typeface="맑은 고딕"/>
              </a:rPr>
              <a:t>연구</a:t>
            </a:r>
            <a:r>
              <a:rPr sz="5400" b="1" i="0" u="none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sz="5400" b="1" i="0" u="none" err="1">
                <a:solidFill>
                  <a:srgbClr val="FFFFFF"/>
                </a:solidFill>
                <a:latin typeface="맑은 고딕"/>
                <a:ea typeface="맑은 고딕"/>
              </a:rPr>
              <a:t>요약</a:t>
            </a:r>
            <a:endParaRPr sz="5400" b="1" i="0" u="non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4" name="모서리가 둥근 직사각형 3"/>
          <p:cNvSpPr>
            <a:spLocks/>
          </p:cNvSpPr>
          <p:nvPr/>
        </p:nvSpPr>
        <p:spPr>
          <a:xfrm>
            <a:off x="5829300" y="630238"/>
            <a:ext cx="25407938" cy="3352800"/>
          </a:xfrm>
          <a:prstGeom prst="roundRect">
            <a:avLst>
              <a:gd name="adj" fmla="val 2199"/>
            </a:avLst>
          </a:prstGeom>
          <a:blipFill rotWithShape="0">
            <a:blip r:embed="rId3"/>
            <a:stretch/>
          </a:blipFill>
          <a:ln w="25400">
            <a:solidFill>
              <a:srgbClr val="395E8A"/>
            </a:solidFill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6116638" y="109538"/>
            <a:ext cx="24831675" cy="4449763"/>
          </a:xfrm>
          <a:prstGeom prst="rect">
            <a:avLst/>
          </a:prstGeom>
          <a:ln w="25400"/>
        </p:spPr>
        <p:txBody>
          <a:bodyPr lIns="432054" tIns="216027" rIns="432054" bIns="216027" anchor="ctr" anchorCtr="0">
            <a:noAutofit/>
          </a:bodyPr>
          <a:lstStyle>
            <a:lvl1pPr defTabSz="898525">
              <a:defRPr>
                <a:uFillTx/>
              </a:defRPr>
            </a:lvl1pPr>
            <a:lvl2pPr defTabSz="898525"/>
            <a:lvl3pPr defTabSz="898525"/>
            <a:lvl4pPr defTabSz="898525"/>
            <a:lvl5pPr defTabSz="898525"/>
            <a:lvl6pPr defTabSz="898525"/>
            <a:lvl7pPr defTabSz="898525"/>
            <a:lvl8pPr defTabSz="898525"/>
            <a:lvl9pPr defTabSz="898525"/>
          </a:lstStyle>
          <a:p>
            <a:pPr latinLnBrk="0" hangingPunct="1">
              <a:lnSpc>
                <a:spcPct val="130000"/>
              </a:lnSpc>
            </a:pPr>
            <a:r>
              <a:rPr lang="en-US" altLang="ko-KR" sz="5400" b="1">
                <a:solidFill>
                  <a:schemeClr val="bg1"/>
                </a:solidFill>
                <a:latin typeface="맑은 고딕"/>
                <a:ea typeface="맑은 고딕"/>
              </a:rPr>
              <a:t>TEAM FUBAO </a:t>
            </a:r>
            <a:r>
              <a:rPr lang="ko-KR" altLang="af-ZA" sz="5400" b="1">
                <a:solidFill>
                  <a:schemeClr val="bg1"/>
                </a:solidFill>
                <a:latin typeface="맑은 고딕"/>
                <a:ea typeface="맑은 고딕"/>
              </a:rPr>
              <a:t>2024 </a:t>
            </a:r>
            <a:r>
              <a:rPr lang="en-US" altLang="ko-KR" sz="5400" b="1">
                <a:solidFill>
                  <a:schemeClr val="bg1"/>
                </a:solidFill>
                <a:latin typeface="맑은 고딕"/>
                <a:ea typeface="맑은 고딕"/>
              </a:rPr>
              <a:t>CAPSTONE</a:t>
            </a:r>
            <a:br>
              <a:rPr lang="ko-KR" altLang="af-ZA" sz="8000" b="1">
                <a:solidFill>
                  <a:srgbClr val="FFFFFF"/>
                </a:solidFill>
                <a:latin typeface="맑은 고딕"/>
                <a:ea typeface="맑은 고딕"/>
              </a:rPr>
            </a:br>
            <a:r>
              <a:rPr lang="ko-KR" altLang="af-ZA" sz="8000" b="1" err="1">
                <a:solidFill>
                  <a:srgbClr val="FFFFFF"/>
                </a:solidFill>
                <a:latin typeface="맑은 고딕"/>
                <a:ea typeface="맑은 고딕"/>
              </a:rPr>
              <a:t>프리웨이트</a:t>
            </a:r>
            <a:r>
              <a:rPr lang="ko-KR" altLang="af-ZA" sz="8000" b="1">
                <a:solidFill>
                  <a:srgbClr val="FFFFFF"/>
                </a:solidFill>
                <a:latin typeface="맑은 고딕"/>
                <a:ea typeface="맑은 고딕"/>
              </a:rPr>
              <a:t> 운동 측정 시스템</a:t>
            </a:r>
            <a:endParaRPr lang="ko-KR" altLang="af-ZA" sz="8000" b="1" i="0" u="none">
              <a:latin typeface="맑은 고딕"/>
              <a:ea typeface="맑은 고딕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20522124" y="5483723"/>
            <a:ext cx="10713525" cy="1815084"/>
          </a:xfrm>
          <a:prstGeom prst="rect">
            <a:avLst/>
          </a:prstGeom>
          <a:ln w="25400">
            <a:solidFill>
              <a:srgbClr val="96B3D7"/>
            </a:solidFill>
          </a:ln>
        </p:spPr>
        <p:txBody>
          <a:bodyPr lIns="432054" tIns="216027" rIns="432054" bIns="216027" anchor="ctr" anchorCtr="0">
            <a:noAutofit/>
          </a:bodyPr>
          <a:lstStyle>
            <a:defPPr algn="l" latinLnBrk="1" hangingPunct="1">
              <a:defRPr b="0" i="0" u="none">
                <a:latin typeface="함초롬돋움"/>
              </a:defRPr>
            </a:defPPr>
            <a:lvl1pPr lvl="0" algn="l" defTabSz="898525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1pPr>
            <a:lvl2pPr marL="742950" lvl="1" indent="-74295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2pPr>
            <a:lvl3pPr marL="1143000" lvl="2" indent="-11430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3pPr>
            <a:lvl4pPr marL="1600200" lvl="3" indent="-16002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4pPr>
            <a:lvl5pPr marL="2057400" lvl="4" indent="-20574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5pPr>
            <a:lvl6pPr marL="22860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6pPr>
            <a:lvl7pPr marL="27432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7pPr>
            <a:lvl8pPr marL="32004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8pPr>
            <a:lvl9pPr marL="36576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9pPr>
          </a:lstStyle>
          <a:p>
            <a:pPr lvl="0" algn="just" latinLnBrk="0" hangingPunct="1">
              <a:spcBef>
                <a:spcPct val="0"/>
              </a:spcBef>
            </a:pPr>
            <a:endParaRPr sz="360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>
            <a:off x="528073" y="8730629"/>
            <a:ext cx="14830425" cy="3294033"/>
          </a:xfrm>
          <a:prstGeom prst="rect">
            <a:avLst/>
          </a:prstGeom>
          <a:ln w="25400">
            <a:solidFill>
              <a:srgbClr val="96B3D7"/>
            </a:solidFill>
          </a:ln>
        </p:spPr>
        <p:txBody>
          <a:bodyPr/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altLang="ko-KR" sz="360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>
            <a:off x="15543986" y="8765282"/>
            <a:ext cx="15691664" cy="22067887"/>
          </a:xfrm>
          <a:prstGeom prst="rect">
            <a:avLst/>
          </a:prstGeom>
          <a:ln w="25400">
            <a:solidFill>
              <a:srgbClr val="96B3D7"/>
            </a:solidFill>
          </a:ln>
        </p:spPr>
        <p:txBody>
          <a:bodyPr>
            <a:noAutofit/>
          </a:bodyPr>
          <a:lstStyle>
            <a:defPPr algn="l" latinLnBrk="1" hangingPunct="1">
              <a:defRPr b="0" i="0" u="none">
                <a:latin typeface="함초롬돋움"/>
              </a:defRPr>
            </a:defPPr>
            <a:lvl1pPr marL="539750" lvl="0" indent="-539750" algn="l" defTabSz="898525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1pPr>
            <a:lvl2pPr marL="2159000" lvl="1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2pPr>
            <a:lvl3pPr marL="1143000" lvl="2" indent="-11430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3pPr>
            <a:lvl4pPr marL="1600200" lvl="3" indent="-16002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4pPr>
            <a:lvl5pPr marL="2057400" lvl="4" indent="-20574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5pPr>
            <a:lvl6pPr marL="22860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6pPr>
            <a:lvl7pPr marL="27432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7pPr>
            <a:lvl8pPr marL="32004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8pPr>
            <a:lvl9pPr marL="36576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9pPr>
          </a:lstStyle>
          <a:p>
            <a:pPr lvl="0" latinLnBrk="0" hangingPunct="1"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</a:pPr>
            <a:endParaRPr sz="400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</a:pPr>
            <a:endParaRPr sz="400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</a:pPr>
            <a:endParaRPr sz="400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algn="ctr" latinLnBrk="0" hangingPunct="1">
              <a:spcBef>
                <a:spcPct val="0"/>
              </a:spcBef>
            </a:pPr>
            <a:r>
              <a:rPr sz="4000">
                <a:solidFill>
                  <a:srgbClr val="000000"/>
                </a:solidFill>
                <a:uFillTx/>
                <a:latin typeface="맑은 고딕"/>
                <a:ea typeface="맑은 고딕"/>
              </a:rPr>
              <a:t>      </a:t>
            </a:r>
          </a:p>
          <a:p>
            <a:pPr lvl="0" latinLnBrk="0" hangingPunct="1"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 b="0" i="0" u="non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 b="0" i="0" u="non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1" latinLnBrk="0" hangingPunct="1">
              <a:spcBef>
                <a:spcPct val="0"/>
              </a:spcBef>
            </a:pPr>
            <a:endParaRPr sz="4000" b="0" i="0" u="non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</a:pPr>
            <a:endParaRPr sz="8400" b="0" i="0" u="non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 b="0" i="0" u="non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</a:pPr>
            <a:endParaRPr sz="8400" b="0" i="0" u="non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</a:pPr>
            <a:endParaRPr sz="8400" b="0" i="0" u="non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</a:pPr>
            <a:endParaRPr sz="8400" b="0" i="0" u="non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</a:pPr>
            <a:endParaRPr sz="8400" b="0" i="0" u="none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>
            <a:off x="0" y="1"/>
            <a:ext cx="32388175" cy="39585900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16" name="Picture 11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703263" y="719138"/>
            <a:ext cx="4584700" cy="3167063"/>
          </a:xfrm>
          <a:prstGeom prst="rect">
            <a:avLst/>
          </a:prstGeom>
          <a:ln w="25400"/>
        </p:spPr>
      </p:pic>
      <p:sp>
        <p:nvSpPr>
          <p:cNvPr id="18" name="직사각형 17"/>
          <p:cNvSpPr>
            <a:spLocks/>
          </p:cNvSpPr>
          <p:nvPr/>
        </p:nvSpPr>
        <p:spPr>
          <a:xfrm>
            <a:off x="0" y="0"/>
            <a:ext cx="32388175" cy="455613"/>
          </a:xfrm>
          <a:prstGeom prst="rect">
            <a:avLst/>
          </a:prstGeom>
          <a:ln w="25400"/>
        </p:spPr>
        <p:txBody>
          <a:bodyPr/>
          <a:lstStyle/>
          <a:p>
            <a:endParaRPr lang="ko-KR" altLang="en-US"/>
          </a:p>
        </p:txBody>
      </p:sp>
      <p:sp>
        <p:nvSpPr>
          <p:cNvPr id="20" name="직사각형 19"/>
          <p:cNvSpPr>
            <a:spLocks/>
          </p:cNvSpPr>
          <p:nvPr/>
        </p:nvSpPr>
        <p:spPr>
          <a:xfrm>
            <a:off x="0" y="0"/>
            <a:ext cx="32388175" cy="455613"/>
          </a:xfrm>
          <a:prstGeom prst="rect">
            <a:avLst/>
          </a:prstGeom>
          <a:ln w="25400"/>
        </p:spPr>
        <p:txBody>
          <a:bodyPr/>
          <a:lstStyle/>
          <a:p>
            <a:endParaRPr lang="ko-KR" altLang="en-US"/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0" y="0"/>
            <a:ext cx="32388175" cy="455613"/>
          </a:xfrm>
          <a:prstGeom prst="rect">
            <a:avLst/>
          </a:prstGeom>
          <a:ln w="25400"/>
        </p:spPr>
        <p:txBody>
          <a:bodyPr/>
          <a:lstStyle/>
          <a:p>
            <a:endParaRPr lang="ko-KR" altLang="en-US"/>
          </a:p>
        </p:txBody>
      </p:sp>
      <p:pic>
        <p:nvPicPr>
          <p:cNvPr id="24" name="Picture 15"/>
          <p:cNvPicPr>
            <a:picLocks noChangeAspect="1"/>
          </p:cNvPicPr>
          <p:nvPr/>
        </p:nvPicPr>
        <p:blipFill>
          <a:blip r:embed="rId5"/>
          <a:stretch/>
        </p:blipFill>
        <p:spPr>
          <a:xfrm>
            <a:off x="17237075" y="36634738"/>
            <a:ext cx="13063538" cy="2670175"/>
          </a:xfrm>
          <a:prstGeom prst="rect">
            <a:avLst/>
          </a:prstGeom>
          <a:ln w="25400"/>
        </p:spPr>
      </p:pic>
      <p:sp>
        <p:nvSpPr>
          <p:cNvPr id="28" name="직사각형 27"/>
          <p:cNvSpPr>
            <a:spLocks/>
          </p:cNvSpPr>
          <p:nvPr/>
        </p:nvSpPr>
        <p:spPr>
          <a:xfrm>
            <a:off x="18532475" y="37137975"/>
            <a:ext cx="11480800" cy="2014538"/>
          </a:xfrm>
          <a:prstGeom prst="rect">
            <a:avLst/>
          </a:prstGeom>
          <a:solidFill>
            <a:srgbClr val="FFFFFF"/>
          </a:solidFill>
          <a:ln w="25400"/>
        </p:spPr>
        <p:txBody>
          <a:bodyPr/>
          <a:lstStyle/>
          <a:p>
            <a:endParaRPr lang="ko-KR" altLang="en-US"/>
          </a:p>
        </p:txBody>
      </p:sp>
      <p:sp>
        <p:nvSpPr>
          <p:cNvPr id="30" name="직사각형 29"/>
          <p:cNvSpPr>
            <a:spLocks/>
          </p:cNvSpPr>
          <p:nvPr/>
        </p:nvSpPr>
        <p:spPr>
          <a:xfrm>
            <a:off x="528074" y="7507235"/>
            <a:ext cx="14830425" cy="1212850"/>
          </a:xfrm>
          <a:prstGeom prst="rect">
            <a:avLst/>
          </a:prstGeom>
          <a:solidFill>
            <a:srgbClr val="4F81BD"/>
          </a:solidFill>
          <a:ln w="25400">
            <a:solidFill>
              <a:srgbClr val="395E8A"/>
            </a:solidFill>
          </a:ln>
        </p:spPr>
        <p:txBody>
          <a:bodyPr anchor="ctr" anchorCtr="0">
            <a:noAutofit/>
          </a:bodyPr>
          <a:lstStyle>
            <a:defPPr algn="l" latinLnBrk="1" hangingPunct="1">
              <a:defRPr b="0" i="0" u="none">
                <a:latin typeface="함초롬돋움"/>
              </a:defRPr>
            </a:defPPr>
            <a:lvl1pPr lvl="0" algn="l" defTabSz="898525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1pPr>
            <a:lvl2pPr marL="742950" lvl="1" indent="-74295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2pPr>
            <a:lvl3pPr marL="1143000" lvl="2" indent="-11430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3pPr>
            <a:lvl4pPr marL="1600200" lvl="3" indent="-16002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4pPr>
            <a:lvl5pPr marL="2057400" lvl="4" indent="-20574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5pPr>
            <a:lvl6pPr marL="22860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6pPr>
            <a:lvl7pPr marL="27432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7pPr>
            <a:lvl8pPr marL="32004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8pPr>
            <a:lvl9pPr marL="36576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9pPr>
          </a:lstStyle>
          <a:p>
            <a:pPr lvl="0" algn="ctr" latinLnBrk="0" hangingPunct="1">
              <a:spcBef>
                <a:spcPct val="0"/>
              </a:spcBef>
            </a:pPr>
            <a:r>
              <a:rPr lang="en-US" sz="5400" b="1" i="0" u="none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lang="ko-KR" altLang="en-US" sz="5400" b="1" i="0" u="none">
                <a:solidFill>
                  <a:srgbClr val="FFFFFF"/>
                </a:solidFill>
                <a:latin typeface="맑은 고딕"/>
                <a:ea typeface="맑은 고딕"/>
              </a:rPr>
              <a:t>개발의 필요성</a:t>
            </a:r>
            <a:endParaRPr sz="5400" b="1" i="0" u="non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32" name="직사각형 31"/>
          <p:cNvSpPr>
            <a:spLocks/>
          </p:cNvSpPr>
          <p:nvPr/>
        </p:nvSpPr>
        <p:spPr>
          <a:xfrm>
            <a:off x="15541256" y="7507235"/>
            <a:ext cx="15694394" cy="1212850"/>
          </a:xfrm>
          <a:prstGeom prst="rect">
            <a:avLst/>
          </a:prstGeom>
          <a:solidFill>
            <a:srgbClr val="4F81BD"/>
          </a:solidFill>
          <a:ln w="25400">
            <a:solidFill>
              <a:srgbClr val="395E8A"/>
            </a:solidFill>
          </a:ln>
        </p:spPr>
        <p:txBody>
          <a:bodyPr anchor="ctr" anchorCtr="0">
            <a:noAutofit/>
          </a:bodyPr>
          <a:lstStyle>
            <a:defPPr algn="l" latinLnBrk="1" hangingPunct="1">
              <a:defRPr b="0" i="0" u="none">
                <a:latin typeface="함초롬돋움"/>
              </a:defRPr>
            </a:defPPr>
            <a:lvl1pPr lvl="0" algn="l" defTabSz="898525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1pPr>
            <a:lvl2pPr marL="742950" lvl="1" indent="-74295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2pPr>
            <a:lvl3pPr marL="1143000" lvl="2" indent="-11430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3pPr>
            <a:lvl4pPr marL="1600200" lvl="3" indent="-16002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4pPr>
            <a:lvl5pPr marL="2057400" lvl="4" indent="-20574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5pPr>
            <a:lvl6pPr marL="22860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6pPr>
            <a:lvl7pPr marL="27432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7pPr>
            <a:lvl8pPr marL="32004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8pPr>
            <a:lvl9pPr marL="36576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9pPr>
          </a:lstStyle>
          <a:p>
            <a:pPr lvl="0" algn="ctr" latinLnBrk="0" hangingPunct="1">
              <a:spcBef>
                <a:spcPct val="0"/>
              </a:spcBef>
            </a:pPr>
            <a:r>
              <a:rPr lang="ko-KR" altLang="en-US" sz="5400" b="1">
                <a:solidFill>
                  <a:srgbClr val="FFFFFF"/>
                </a:solidFill>
                <a:latin typeface="맑은 고딕"/>
                <a:ea typeface="맑은 고딕"/>
              </a:rPr>
              <a:t>결과물</a:t>
            </a:r>
            <a:endParaRPr sz="5400" b="1" i="0" u="non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34" name="직사각형 33"/>
          <p:cNvSpPr>
            <a:spLocks/>
          </p:cNvSpPr>
          <p:nvPr/>
        </p:nvSpPr>
        <p:spPr>
          <a:xfrm rot="10800000" flipV="1">
            <a:off x="528064" y="13741158"/>
            <a:ext cx="14830427" cy="7134435"/>
          </a:xfrm>
          <a:prstGeom prst="rect">
            <a:avLst/>
          </a:prstGeom>
          <a:ln w="25400">
            <a:solidFill>
              <a:srgbClr val="96B3D7"/>
            </a:solidFill>
          </a:ln>
        </p:spPr>
        <p:txBody>
          <a:bodyPr>
            <a:noAutofit/>
          </a:bodyPr>
          <a:lstStyle>
            <a:defPPr algn="l" latinLnBrk="1" hangingPunct="1">
              <a:defRPr b="0" i="0" u="none">
                <a:latin typeface="함초롬돋움"/>
              </a:defRPr>
            </a:defPPr>
            <a:lvl1pPr marL="539750" lvl="0" indent="-539750" algn="l" defTabSz="898525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1pPr>
            <a:lvl2pPr marL="742950" lvl="1" indent="-74295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2pPr>
            <a:lvl3pPr marL="1143000" lvl="2" indent="-11430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3pPr>
            <a:lvl4pPr marL="1600200" lvl="3" indent="-16002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4pPr>
            <a:lvl5pPr marL="2057400" lvl="4" indent="-20574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5pPr>
            <a:lvl6pPr marL="22860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6pPr>
            <a:lvl7pPr marL="27432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7pPr>
            <a:lvl8pPr marL="32004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8pPr>
            <a:lvl9pPr marL="36576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9pPr>
          </a:lstStyle>
          <a:p>
            <a:pPr marL="0" lvl="0" indent="0" latinLnBrk="0" hangingPunct="1">
              <a:lnSpc>
                <a:spcPct val="114000"/>
              </a:lnSpc>
              <a:spcBef>
                <a:spcPct val="0"/>
              </a:spcBef>
              <a:buClr>
                <a:srgbClr val="000000"/>
              </a:buClr>
              <a:buSzTx/>
            </a:pPr>
            <a:endParaRPr lang="en-US" sz="40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571500" lvl="0" indent="-571500" latinLnBrk="0" hangingPunct="1">
              <a:lnSpc>
                <a:spcPct val="114000"/>
              </a:lnSpc>
              <a:spcBef>
                <a:spcPct val="0"/>
              </a:spcBef>
              <a:buClr>
                <a:srgbClr val="000000"/>
              </a:buClr>
              <a:buSzTx/>
              <a:buFontTx/>
              <a:buChar char="-"/>
            </a:pPr>
            <a:endParaRPr sz="400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</p:txBody>
      </p:sp>
      <p:sp>
        <p:nvSpPr>
          <p:cNvPr id="35" name="직사각형 34"/>
          <p:cNvSpPr>
            <a:spLocks/>
          </p:cNvSpPr>
          <p:nvPr/>
        </p:nvSpPr>
        <p:spPr>
          <a:xfrm>
            <a:off x="528069" y="12355912"/>
            <a:ext cx="14830425" cy="1385246"/>
          </a:xfrm>
          <a:prstGeom prst="rect">
            <a:avLst/>
          </a:prstGeom>
          <a:solidFill>
            <a:srgbClr val="4F81BD"/>
          </a:solidFill>
          <a:ln w="25400">
            <a:solidFill>
              <a:srgbClr val="395E8A"/>
            </a:solidFill>
          </a:ln>
        </p:spPr>
        <p:txBody>
          <a:bodyPr anchor="ctr" anchorCtr="0">
            <a:noAutofit/>
          </a:bodyPr>
          <a:lstStyle>
            <a:defPPr algn="l" latinLnBrk="1" hangingPunct="1">
              <a:defRPr b="0" i="0" u="none">
                <a:latin typeface="함초롬돋움"/>
              </a:defRPr>
            </a:defPPr>
            <a:lvl1pPr lvl="0" algn="l" defTabSz="898525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1pPr>
            <a:lvl2pPr marL="742950" lvl="1" indent="-74295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2pPr>
            <a:lvl3pPr marL="1143000" lvl="2" indent="-11430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3pPr>
            <a:lvl4pPr marL="1600200" lvl="3" indent="-16002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4pPr>
            <a:lvl5pPr marL="2057400" lvl="4" indent="-20574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5pPr>
            <a:lvl6pPr marL="22860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6pPr>
            <a:lvl7pPr marL="27432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7pPr>
            <a:lvl8pPr marL="32004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8pPr>
            <a:lvl9pPr marL="36576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9pPr>
          </a:lstStyle>
          <a:p>
            <a:pPr lvl="0" algn="ctr" latinLnBrk="0" hangingPunct="1">
              <a:spcBef>
                <a:spcPct val="0"/>
              </a:spcBef>
            </a:pPr>
            <a:r>
              <a:rPr lang="ko-KR" altLang="en-US" sz="5400" b="1">
                <a:solidFill>
                  <a:srgbClr val="FFFFFF"/>
                </a:solidFill>
                <a:latin typeface="맑은 고딕"/>
                <a:ea typeface="맑은 고딕"/>
              </a:rPr>
              <a:t>사전 준비</a:t>
            </a:r>
            <a:endParaRPr sz="5400" b="1" i="0" u="non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48" name="직사각형 47"/>
          <p:cNvSpPr>
            <a:spLocks/>
          </p:cNvSpPr>
          <p:nvPr/>
        </p:nvSpPr>
        <p:spPr>
          <a:xfrm>
            <a:off x="0" y="0"/>
            <a:ext cx="32388175" cy="455613"/>
          </a:xfrm>
          <a:prstGeom prst="rect">
            <a:avLst/>
          </a:prstGeom>
          <a:solidFill>
            <a:srgbClr val="FFFFFF"/>
          </a:solidFill>
          <a:ln w="25400"/>
        </p:spPr>
        <p:txBody>
          <a:bodyPr/>
          <a:lstStyle/>
          <a:p>
            <a:endParaRPr lang="ko-KR" altLang="en-US"/>
          </a:p>
        </p:txBody>
      </p:sp>
      <p:pic>
        <p:nvPicPr>
          <p:cNvPr id="62" name="Picture 49"/>
          <p:cNvPicPr>
            <a:picLocks noChangeAspect="1"/>
          </p:cNvPicPr>
          <p:nvPr/>
        </p:nvPicPr>
        <p:blipFill>
          <a:blip r:embed="rId6"/>
          <a:stretch/>
        </p:blipFill>
        <p:spPr>
          <a:xfrm>
            <a:off x="10484181" y="37742793"/>
            <a:ext cx="10652125" cy="1616075"/>
          </a:xfrm>
          <a:prstGeom prst="rect">
            <a:avLst/>
          </a:prstGeom>
        </p:spPr>
      </p:pic>
      <p:grpSp>
        <p:nvGrpSpPr>
          <p:cNvPr id="66" name="그룹 65"/>
          <p:cNvGrpSpPr/>
          <p:nvPr/>
        </p:nvGrpSpPr>
        <p:grpSpPr>
          <a:xfrm>
            <a:off x="15541256" y="31252491"/>
            <a:ext cx="15795241" cy="6137275"/>
            <a:chOff x="10039" y="18226"/>
            <a:chExt cx="9955" cy="3095"/>
          </a:xfrm>
        </p:grpSpPr>
        <p:sp>
          <p:nvSpPr>
            <p:cNvPr id="64" name="직사각형 63"/>
            <p:cNvSpPr>
              <a:spLocks/>
            </p:cNvSpPr>
            <p:nvPr/>
          </p:nvSpPr>
          <p:spPr>
            <a:xfrm>
              <a:off x="10039" y="18951"/>
              <a:ext cx="9955" cy="2370"/>
            </a:xfrm>
            <a:prstGeom prst="rect">
              <a:avLst/>
            </a:prstGeom>
            <a:ln w="25400">
              <a:solidFill>
                <a:srgbClr val="96B3D7"/>
              </a:solidFill>
            </a:ln>
          </p:spPr>
          <p:txBody>
            <a:bodyPr>
              <a:noAutofit/>
            </a:bodyPr>
            <a:lstStyle>
              <a:defPPr algn="l" latinLnBrk="1" hangingPunct="1">
                <a:defRPr b="0" i="0" u="none">
                  <a:latin typeface="함초롬돋움"/>
                </a:defRPr>
              </a:defPPr>
              <a:lvl1pPr lvl="0" algn="l" defTabSz="898525" fontAlgn="base" latinLnBrk="1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1pPr>
              <a:lvl2pPr marL="742950" lvl="1" indent="-742950" algn="l" defTabSz="898525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2pPr>
              <a:lvl3pPr marL="1143000" lvl="2" indent="-1143000" algn="l" defTabSz="898525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3pPr>
              <a:lvl4pPr marL="1600200" lvl="3" indent="-1600200" algn="l" defTabSz="898525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4pPr>
              <a:lvl5pPr marL="2057400" lvl="4" indent="-2057400" algn="l" defTabSz="898525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5pPr>
              <a:lvl6pPr marL="2286000" algn="l" defTabSz="898525" fontAlgn="base" latinLnBrk="1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uFillTx/>
                  <a:latin typeface="함초롬돋움"/>
                </a:defRPr>
              </a:lvl6pPr>
              <a:lvl7pPr marL="2743200" algn="l" defTabSz="898525" fontAlgn="base" latinLnBrk="1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uFillTx/>
                  <a:latin typeface="함초롬돋움"/>
                </a:defRPr>
              </a:lvl7pPr>
              <a:lvl8pPr marL="3200400" algn="l" defTabSz="898525" fontAlgn="base" latinLnBrk="1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uFillTx/>
                  <a:latin typeface="함초롬돋움"/>
                </a:defRPr>
              </a:lvl8pPr>
              <a:lvl9pPr marL="3657600" algn="l" defTabSz="898525" fontAlgn="base" latinLnBrk="1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uFillTx/>
                  <a:latin typeface="함초롬돋움"/>
                </a:defRPr>
              </a:lvl9pPr>
            </a:lstStyle>
            <a:p>
              <a:pPr lvl="0" latinLnBrk="0" hangingPunct="1">
                <a:spcBef>
                  <a:spcPct val="0"/>
                </a:spcBef>
              </a:pPr>
              <a:endParaRPr sz="8400">
                <a:solidFill>
                  <a:srgbClr val="000000"/>
                </a:solidFill>
                <a:uFillTx/>
                <a:latin typeface="맑은 고딕"/>
                <a:ea typeface="맑은 고딕"/>
              </a:endParaRPr>
            </a:p>
            <a:p>
              <a:pPr lvl="0" latinLnBrk="0" hangingPunct="1">
                <a:spcBef>
                  <a:spcPct val="0"/>
                </a:spcBef>
              </a:pPr>
              <a:endParaRPr sz="8400">
                <a:solidFill>
                  <a:srgbClr val="000000"/>
                </a:solidFill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65" name="직사각형 64"/>
            <p:cNvSpPr>
              <a:spLocks/>
            </p:cNvSpPr>
            <p:nvPr/>
          </p:nvSpPr>
          <p:spPr>
            <a:xfrm>
              <a:off x="10039" y="18226"/>
              <a:ext cx="9955" cy="715"/>
            </a:xfrm>
            <a:prstGeom prst="rect">
              <a:avLst/>
            </a:prstGeom>
            <a:solidFill>
              <a:srgbClr val="4F81BD"/>
            </a:solidFill>
            <a:ln w="25400">
              <a:solidFill>
                <a:srgbClr val="395E8A"/>
              </a:solidFill>
            </a:ln>
          </p:spPr>
          <p:txBody>
            <a:bodyPr anchor="ctr" anchorCtr="0">
              <a:noAutofit/>
            </a:bodyPr>
            <a:lstStyle>
              <a:defPPr algn="l" latinLnBrk="1" hangingPunct="1">
                <a:defRPr b="0" i="0" u="none">
                  <a:latin typeface="함초롬돋움"/>
                </a:defRPr>
              </a:defPPr>
              <a:lvl1pPr lvl="0" algn="l" defTabSz="898525" fontAlgn="base" latinLnBrk="1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1pPr>
              <a:lvl2pPr marL="742950" lvl="1" indent="-742950" algn="l" defTabSz="898525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2pPr>
              <a:lvl3pPr marL="1143000" lvl="2" indent="-1143000" algn="l" defTabSz="898525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3pPr>
              <a:lvl4pPr marL="1600200" lvl="3" indent="-1600200" algn="l" defTabSz="898525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4pPr>
              <a:lvl5pPr marL="2057400" lvl="4" indent="-2057400" algn="l" defTabSz="898525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5pPr>
              <a:lvl6pPr marL="2286000" algn="l" defTabSz="898525" fontAlgn="base" latinLnBrk="1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uFillTx/>
                  <a:latin typeface="함초롬돋움"/>
                </a:defRPr>
              </a:lvl6pPr>
              <a:lvl7pPr marL="2743200" algn="l" defTabSz="898525" fontAlgn="base" latinLnBrk="1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uFillTx/>
                  <a:latin typeface="함초롬돋움"/>
                </a:defRPr>
              </a:lvl7pPr>
              <a:lvl8pPr marL="3200400" algn="l" defTabSz="898525" fontAlgn="base" latinLnBrk="1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uFillTx/>
                  <a:latin typeface="함초롬돋움"/>
                </a:defRPr>
              </a:lvl8pPr>
              <a:lvl9pPr marL="3657600" algn="l" defTabSz="898525" fontAlgn="base" latinLnBrk="1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uFillTx/>
                  <a:latin typeface="함초롬돋움"/>
                </a:defRPr>
              </a:lvl9pPr>
            </a:lstStyle>
            <a:p>
              <a:pPr lvl="0" algn="ctr" latinLnBrk="0" hangingPunct="1">
                <a:spcBef>
                  <a:spcPct val="0"/>
                </a:spcBef>
              </a:pPr>
              <a:r>
                <a:rPr sz="5400" b="1" i="0" u="none">
                  <a:solidFill>
                    <a:srgbClr val="FFFFFF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5400" b="1" i="0" u="none">
                  <a:solidFill>
                    <a:srgbClr val="FFFFFF"/>
                  </a:solidFill>
                  <a:latin typeface="맑은 고딕"/>
                  <a:ea typeface="맑은 고딕"/>
                </a:rPr>
                <a:t>결과 및 시연 영상</a:t>
              </a:r>
              <a:endParaRPr sz="5400" b="1" i="0" u="none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4" name="직사각형 73"/>
          <p:cNvSpPr>
            <a:spLocks/>
          </p:cNvSpPr>
          <p:nvPr/>
        </p:nvSpPr>
        <p:spPr>
          <a:xfrm>
            <a:off x="0" y="0"/>
            <a:ext cx="32388175" cy="4572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6FD950A-2263-BE9E-271A-ABDED36DA600}"/>
              </a:ext>
            </a:extLst>
          </p:cNvPr>
          <p:cNvSpPr>
            <a:spLocks/>
          </p:cNvSpPr>
          <p:nvPr/>
        </p:nvSpPr>
        <p:spPr>
          <a:xfrm flipV="1">
            <a:off x="530849" y="22515242"/>
            <a:ext cx="14822219" cy="14859609"/>
          </a:xfrm>
          <a:prstGeom prst="rect">
            <a:avLst/>
          </a:prstGeom>
          <a:ln w="25400">
            <a:solidFill>
              <a:srgbClr val="96B3D7"/>
            </a:solidFill>
          </a:ln>
        </p:spPr>
        <p:txBody>
          <a:bodyPr>
            <a:noAutofit/>
          </a:bodyPr>
          <a:lstStyle>
            <a:defPPr algn="l" latinLnBrk="1" hangingPunct="1">
              <a:defRPr b="0" i="0" u="none">
                <a:latin typeface="함초롬돋움"/>
              </a:defRPr>
            </a:defPPr>
            <a:lvl1pPr marL="539750" lvl="0" indent="-539750" algn="l" defTabSz="898525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1pPr>
            <a:lvl2pPr marL="742950" lvl="1" indent="-74295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2pPr>
            <a:lvl3pPr marL="1143000" lvl="2" indent="-11430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3pPr>
            <a:lvl4pPr marL="1600200" lvl="3" indent="-16002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4pPr>
            <a:lvl5pPr marL="2057400" lvl="4" indent="-20574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5pPr>
            <a:lvl6pPr marL="22860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6pPr>
            <a:lvl7pPr marL="27432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7pPr>
            <a:lvl8pPr marL="32004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8pPr>
            <a:lvl9pPr marL="36576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9pPr>
          </a:lstStyle>
          <a:p>
            <a:pPr lvl="0" latinLnBrk="0" hangingPunct="1">
              <a:lnSpc>
                <a:spcPct val="114000"/>
              </a:lnSpc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latinLnBrk="0" hangingPunct="1">
              <a:lnSpc>
                <a:spcPct val="114000"/>
              </a:lnSpc>
              <a:spcBef>
                <a:spcPct val="0"/>
              </a:spcBef>
            </a:pPr>
            <a:endParaRPr sz="400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latinLnBrk="0" hangingPunct="1">
              <a:lnSpc>
                <a:spcPct val="114000"/>
              </a:lnSpc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latinLnBrk="0" hangingPunct="1">
              <a:lnSpc>
                <a:spcPct val="114000"/>
              </a:lnSpc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latinLnBrk="0" hangingPunct="1">
              <a:lnSpc>
                <a:spcPct val="114000"/>
              </a:lnSpc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latinLnBrk="0" hangingPunct="1">
              <a:lnSpc>
                <a:spcPct val="114000"/>
              </a:lnSpc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latinLnBrk="0" hangingPunct="1">
              <a:lnSpc>
                <a:spcPct val="114000"/>
              </a:lnSpc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latinLnBrk="0" hangingPunct="1">
              <a:lnSpc>
                <a:spcPct val="114000"/>
              </a:lnSpc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latinLnBrk="0" hangingPunct="1">
              <a:lnSpc>
                <a:spcPct val="114000"/>
              </a:lnSpc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latinLnBrk="0" hangingPunct="1">
              <a:lnSpc>
                <a:spcPct val="114000"/>
              </a:lnSpc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5C4695-8521-95BA-18CF-024910D73960}"/>
              </a:ext>
            </a:extLst>
          </p:cNvPr>
          <p:cNvSpPr>
            <a:spLocks/>
          </p:cNvSpPr>
          <p:nvPr/>
        </p:nvSpPr>
        <p:spPr>
          <a:xfrm>
            <a:off x="528065" y="21109449"/>
            <a:ext cx="14830427" cy="1385246"/>
          </a:xfrm>
          <a:prstGeom prst="rect">
            <a:avLst/>
          </a:prstGeom>
          <a:solidFill>
            <a:srgbClr val="4F81BD"/>
          </a:solidFill>
          <a:ln w="25400">
            <a:solidFill>
              <a:srgbClr val="395E8A"/>
            </a:solidFill>
          </a:ln>
        </p:spPr>
        <p:txBody>
          <a:bodyPr anchor="ctr" anchorCtr="0">
            <a:noAutofit/>
          </a:bodyPr>
          <a:lstStyle>
            <a:defPPr algn="l" latinLnBrk="1" hangingPunct="1">
              <a:defRPr b="0" i="0" u="none">
                <a:latin typeface="함초롬돋움"/>
              </a:defRPr>
            </a:defPPr>
            <a:lvl1pPr lvl="0" algn="l" defTabSz="898525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1pPr>
            <a:lvl2pPr marL="742950" lvl="1" indent="-74295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2pPr>
            <a:lvl3pPr marL="1143000" lvl="2" indent="-11430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3pPr>
            <a:lvl4pPr marL="1600200" lvl="3" indent="-16002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4pPr>
            <a:lvl5pPr marL="2057400" lvl="4" indent="-20574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5pPr>
            <a:lvl6pPr marL="22860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6pPr>
            <a:lvl7pPr marL="27432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7pPr>
            <a:lvl8pPr marL="32004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8pPr>
            <a:lvl9pPr marL="36576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9pPr>
          </a:lstStyle>
          <a:p>
            <a:pPr lvl="0" algn="ctr" latinLnBrk="0" hangingPunct="1">
              <a:spcBef>
                <a:spcPct val="0"/>
              </a:spcBef>
            </a:pPr>
            <a:r>
              <a:rPr lang="en-US" sz="5400" b="1" i="0" u="none">
                <a:solidFill>
                  <a:srgbClr val="FFFFFF"/>
                </a:solidFill>
                <a:latin typeface="맑은 고딕"/>
                <a:ea typeface="맑은 고딕"/>
              </a:rPr>
              <a:t>ARCHIT</a:t>
            </a:r>
            <a:r>
              <a:rPr lang="en-US" sz="5400" b="1">
                <a:solidFill>
                  <a:srgbClr val="FFFFFF"/>
                </a:solidFill>
                <a:latin typeface="맑은 고딕"/>
                <a:ea typeface="맑은 고딕"/>
              </a:rPr>
              <a:t>ECTURE</a:t>
            </a:r>
            <a:endParaRPr sz="5400" b="1" i="0" u="non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5EEBEE-8A82-EC63-AD89-D519E4EC1D5B}"/>
              </a:ext>
            </a:extLst>
          </p:cNvPr>
          <p:cNvSpPr txBox="1"/>
          <p:nvPr/>
        </p:nvSpPr>
        <p:spPr>
          <a:xfrm>
            <a:off x="22238066" y="34620369"/>
            <a:ext cx="2401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QR </a:t>
            </a:r>
            <a:r>
              <a:rPr lang="ko-KR" altLang="en-US" sz="4800"/>
              <a:t>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F81DE0-22AB-5841-C3F6-6A7396C79414}"/>
              </a:ext>
            </a:extLst>
          </p:cNvPr>
          <p:cNvSpPr txBox="1"/>
          <p:nvPr/>
        </p:nvSpPr>
        <p:spPr>
          <a:xfrm>
            <a:off x="1048949" y="6016439"/>
            <a:ext cx="1868145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af-ZA" sz="4000"/>
              <a:t>AI </a:t>
            </a:r>
            <a:r>
              <a:rPr lang="ko-KR" altLang="en-US" sz="4000"/>
              <a:t>비전과 압력감지 센서를 활용한 </a:t>
            </a:r>
            <a:r>
              <a:rPr lang="ko-KR" altLang="en-US" sz="4000" err="1"/>
              <a:t>프리웨이트</a:t>
            </a:r>
            <a:r>
              <a:rPr lang="ko-KR" altLang="en-US" sz="4000"/>
              <a:t> 운동 자세 분석 및 부상 위험 감지 </a:t>
            </a:r>
            <a:r>
              <a:rPr lang="af-ZA" sz="4000"/>
              <a:t>AI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609D31-7030-6F03-4213-9E38D93B2C45}"/>
              </a:ext>
            </a:extLst>
          </p:cNvPr>
          <p:cNvSpPr txBox="1"/>
          <p:nvPr/>
        </p:nvSpPr>
        <p:spPr>
          <a:xfrm>
            <a:off x="1150933" y="9021160"/>
            <a:ext cx="13929611" cy="28500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/>
              <a:t>현재 피트니스 관련 </a:t>
            </a:r>
            <a:r>
              <a:rPr lang="ko-KR" altLang="en-US" sz="3200" err="1"/>
              <a:t>AI제품들은</a:t>
            </a:r>
            <a:r>
              <a:rPr lang="ko-KR" altLang="en-US" sz="3200"/>
              <a:t> 머신 운동에 치중되어 있는 경향</a:t>
            </a:r>
            <a:endParaRPr lang="en-US" altLang="ko-KR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/>
              <a:t>머신 운동보다 난이도와 부상의 위험이 높은 </a:t>
            </a:r>
            <a:r>
              <a:rPr lang="ko-KR" altLang="en-US" sz="3200" err="1"/>
              <a:t>프리웨이트</a:t>
            </a:r>
            <a:r>
              <a:rPr lang="ko-KR" altLang="en-US" sz="3200"/>
              <a:t> 운동에도 </a:t>
            </a:r>
            <a:br>
              <a:rPr lang="ko-KR" altLang="en-US" sz="3200"/>
            </a:br>
            <a:r>
              <a:rPr lang="ko-KR" altLang="en-US" sz="3200"/>
              <a:t>AI 기술을 접목시켜 접근성을 높이고 부상을 줄이기 위한 접근</a:t>
            </a:r>
            <a:endParaRPr lang="en-US" altLang="ko-KR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sz="3200"/>
              <a:t>기존의 카메라 위주 </a:t>
            </a:r>
            <a:r>
              <a:rPr lang="ko-KR" sz="3200" err="1"/>
              <a:t>AI기기에서</a:t>
            </a:r>
            <a:r>
              <a:rPr lang="ko-KR" sz="3200"/>
              <a:t> 다른 센서 기술을 더해 </a:t>
            </a:r>
            <a:r>
              <a:rPr lang="ko-KR" altLang="en-US" sz="3200"/>
              <a:t> </a:t>
            </a:r>
            <a:br>
              <a:rPr lang="ko-KR" altLang="en-US" sz="3200"/>
            </a:br>
            <a:r>
              <a:rPr lang="ko-KR" altLang="en-US" sz="3200"/>
              <a:t>단가를 낮추고 성능을 보완하려 시도</a:t>
            </a:r>
            <a:endParaRPr lang="ko-KR" sz="3200"/>
          </a:p>
        </p:txBody>
      </p:sp>
      <p:pic>
        <p:nvPicPr>
          <p:cNvPr id="29" name="그림 28" descr="MediaPipe for Face Tracking">
            <a:extLst>
              <a:ext uri="{FF2B5EF4-FFF2-40B4-BE49-F238E27FC236}">
                <a16:creationId xmlns:a16="http://schemas.microsoft.com/office/drawing/2014/main" id="{4C25A663-FCBD-63F6-1FC3-C4700200E4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6941" y="25229935"/>
            <a:ext cx="3512206" cy="964445"/>
          </a:xfrm>
          <a:prstGeom prst="rect">
            <a:avLst/>
          </a:prstGeom>
        </p:spPr>
      </p:pic>
      <p:pic>
        <p:nvPicPr>
          <p:cNvPr id="33" name="그림 32" descr="raspberry-pi-logo-1 – PNG e Vetor - Download de Logo">
            <a:extLst>
              <a:ext uri="{FF2B5EF4-FFF2-40B4-BE49-F238E27FC236}">
                <a16:creationId xmlns:a16="http://schemas.microsoft.com/office/drawing/2014/main" id="{D9D1FE1C-1FF7-B8B2-883F-1830F3EBD0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2146" y="26177890"/>
            <a:ext cx="1007260" cy="1262975"/>
          </a:xfrm>
          <a:prstGeom prst="rect">
            <a:avLst/>
          </a:prstGeom>
        </p:spPr>
      </p:pic>
      <p:pic>
        <p:nvPicPr>
          <p:cNvPr id="37" name="그림 36" descr="OpenCV - Python Library - Studyopedia">
            <a:extLst>
              <a:ext uri="{FF2B5EF4-FFF2-40B4-BE49-F238E27FC236}">
                <a16:creationId xmlns:a16="http://schemas.microsoft.com/office/drawing/2014/main" id="{D15593D0-B6D0-3688-F9A9-407EDE829B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6332" y="29321212"/>
            <a:ext cx="1012004" cy="1402289"/>
          </a:xfrm>
          <a:prstGeom prst="rect">
            <a:avLst/>
          </a:prstGeom>
        </p:spPr>
      </p:pic>
      <p:pic>
        <p:nvPicPr>
          <p:cNvPr id="39" name="그림 38" descr="Flask vs Django: Elijamos Tu Próximo Framework Python - Kinsta®">
            <a:extLst>
              <a:ext uri="{FF2B5EF4-FFF2-40B4-BE49-F238E27FC236}">
                <a16:creationId xmlns:a16="http://schemas.microsoft.com/office/drawing/2014/main" id="{D133D5A9-4FD2-E138-33E4-B6B9460C32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34216" y="32570467"/>
            <a:ext cx="987106" cy="1229669"/>
          </a:xfrm>
          <a:prstGeom prst="rect">
            <a:avLst/>
          </a:prstGeom>
        </p:spPr>
      </p:pic>
      <p:pic>
        <p:nvPicPr>
          <p:cNvPr id="41" name="그림 40" descr="Python Logo PNG Transparent – Brands Logos">
            <a:extLst>
              <a:ext uri="{FF2B5EF4-FFF2-40B4-BE49-F238E27FC236}">
                <a16:creationId xmlns:a16="http://schemas.microsoft.com/office/drawing/2014/main" id="{FA63BA6C-5C9A-EAF9-D7CA-45555259E9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84642" y="29417683"/>
            <a:ext cx="1219487" cy="1208874"/>
          </a:xfrm>
          <a:prstGeom prst="rect">
            <a:avLst/>
          </a:prstGeom>
        </p:spPr>
      </p:pic>
      <p:pic>
        <p:nvPicPr>
          <p:cNvPr id="44" name="그림 43" descr="Collection of Arduino Logo PNG. | PlusPNG">
            <a:extLst>
              <a:ext uri="{FF2B5EF4-FFF2-40B4-BE49-F238E27FC236}">
                <a16:creationId xmlns:a16="http://schemas.microsoft.com/office/drawing/2014/main" id="{E8DDDB57-5AB7-CF1F-FFB3-E83C0BE73C2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8689" y="26005195"/>
            <a:ext cx="1802196" cy="18449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E306D6-6912-99DE-CCF1-C5086D31A0DC}"/>
              </a:ext>
            </a:extLst>
          </p:cNvPr>
          <p:cNvSpPr txBox="1"/>
          <p:nvPr/>
        </p:nvSpPr>
        <p:spPr>
          <a:xfrm>
            <a:off x="895972" y="14104622"/>
            <a:ext cx="14243044" cy="63463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/>
              <a:t>전문 지식 습득</a:t>
            </a:r>
          </a:p>
          <a:p>
            <a:r>
              <a:rPr lang="ko-KR" altLang="en-US" sz="3200"/>
              <a:t>물리치료, 자세교정학 공부</a:t>
            </a:r>
            <a:endParaRPr lang="ko-KR"/>
          </a:p>
          <a:p>
            <a:r>
              <a:rPr lang="ko-KR" altLang="en-US" sz="3200"/>
              <a:t>현직 트레이너 및 전문가 피드백</a:t>
            </a:r>
            <a:endParaRPr lang="ko-KR" sz="3200"/>
          </a:p>
          <a:p>
            <a:r>
              <a:rPr lang="ko-KR" altLang="en-US" sz="3200"/>
              <a:t>시장 동향 및 상용화 기술 분석</a:t>
            </a:r>
            <a:endParaRPr lang="en-US" altLang="ko-KR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/>
              <a:t>데이터셋 구성 및 수집</a:t>
            </a:r>
          </a:p>
          <a:p>
            <a:r>
              <a:rPr lang="ko-KR" altLang="en-US" sz="3200"/>
              <a:t>영상 및 데이터 수집을 위한 학습 데이터셋 구성</a:t>
            </a:r>
          </a:p>
          <a:p>
            <a:r>
              <a:rPr lang="ko-KR" altLang="en-US" sz="3200"/>
              <a:t>정상 및 비정상 자세를 포함한 다양한 케이스 수집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err="1"/>
              <a:t>Pose</a:t>
            </a:r>
            <a:r>
              <a:rPr lang="ko-KR" altLang="en-US" sz="3200"/>
              <a:t> </a:t>
            </a:r>
            <a:r>
              <a:rPr lang="ko-KR" altLang="en-US" sz="3200" err="1"/>
              <a:t>Analysis</a:t>
            </a:r>
            <a:endParaRPr lang="en-US" altLang="ko-KR"/>
          </a:p>
          <a:p>
            <a:r>
              <a:rPr lang="ko-KR" altLang="en-US" sz="3200"/>
              <a:t>운동 중 정확한 좌표 추출을 위한 </a:t>
            </a:r>
            <a:r>
              <a:rPr lang="ko-KR" altLang="en-US" sz="3200" err="1"/>
              <a:t>Pose</a:t>
            </a:r>
            <a:r>
              <a:rPr lang="ko-KR" altLang="en-US" sz="3200"/>
              <a:t> </a:t>
            </a:r>
            <a:r>
              <a:rPr lang="ko-KR" altLang="en-US" sz="3200" err="1"/>
              <a:t>Estimation</a:t>
            </a:r>
            <a:r>
              <a:rPr lang="ko-KR" altLang="en-US" sz="3200"/>
              <a:t> 적용</a:t>
            </a:r>
          </a:p>
          <a:p>
            <a:r>
              <a:rPr lang="ko-KR" altLang="en-US" sz="3200"/>
              <a:t>정확한 움직임 감지를 위한</a:t>
            </a:r>
            <a:r>
              <a:rPr lang="ko-KR" sz="3200"/>
              <a:t> </a:t>
            </a:r>
            <a:r>
              <a:rPr lang="ko-KR" sz="3200" err="1"/>
              <a:t>Depth</a:t>
            </a:r>
            <a:r>
              <a:rPr lang="ko-KR" sz="3200"/>
              <a:t> </a:t>
            </a:r>
            <a:r>
              <a:rPr lang="ko-KR" sz="3200" err="1"/>
              <a:t>Camera</a:t>
            </a:r>
            <a:r>
              <a:rPr lang="ko-KR" sz="3200"/>
              <a:t> </a:t>
            </a:r>
            <a:r>
              <a:rPr lang="ko-KR" altLang="en-US" sz="3200"/>
              <a:t>및 관련 SDK 활용</a:t>
            </a:r>
          </a:p>
        </p:txBody>
      </p:sp>
      <p:pic>
        <p:nvPicPr>
          <p:cNvPr id="26" name="그림 25" descr="스툴이(가) 표시된 사진&#10;&#10;자동 생성된 설명">
            <a:extLst>
              <a:ext uri="{FF2B5EF4-FFF2-40B4-BE49-F238E27FC236}">
                <a16:creationId xmlns:a16="http://schemas.microsoft.com/office/drawing/2014/main" id="{22E03A40-BC4F-2FCF-C4C4-83EC5DE2A3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11682" y="25526913"/>
            <a:ext cx="2030320" cy="3023536"/>
          </a:xfrm>
          <a:prstGeom prst="rect">
            <a:avLst/>
          </a:prstGeom>
        </p:spPr>
      </p:pic>
      <p:pic>
        <p:nvPicPr>
          <p:cNvPr id="27" name="그림 26" descr="라인, 텍스트, 그래프, 스크린샷이(가) 표시된 사진&#10;&#10;자동 생성된 설명">
            <a:extLst>
              <a:ext uri="{FF2B5EF4-FFF2-40B4-BE49-F238E27FC236}">
                <a16:creationId xmlns:a16="http://schemas.microsoft.com/office/drawing/2014/main" id="{C2BB80BE-D1D3-DA11-4EA0-15D173D426C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154832" y="10467934"/>
            <a:ext cx="7793481" cy="3892207"/>
          </a:xfrm>
          <a:prstGeom prst="rect">
            <a:avLst/>
          </a:prstGeom>
        </p:spPr>
      </p:pic>
      <p:pic>
        <p:nvPicPr>
          <p:cNvPr id="31" name="그림 30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ECE075EE-B671-D658-5803-54F5F3849DE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194087" y="10427633"/>
            <a:ext cx="7422574" cy="3887311"/>
          </a:xfrm>
          <a:prstGeom prst="rect">
            <a:avLst/>
          </a:prstGeom>
        </p:spPr>
      </p:pic>
      <p:pic>
        <p:nvPicPr>
          <p:cNvPr id="36" name="그림 35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B853046D-DB97-CE6B-D778-7B9B483C318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645440" y="17803955"/>
            <a:ext cx="7071799" cy="3892208"/>
          </a:xfrm>
          <a:prstGeom prst="rect">
            <a:avLst/>
          </a:prstGeom>
        </p:spPr>
      </p:pic>
      <p:pic>
        <p:nvPicPr>
          <p:cNvPr id="11" name="그림 10" descr="의류, 스크린샷, 사람, 실내이(가) 표시된 사진&#10;&#10;자동 생성된 설명">
            <a:extLst>
              <a:ext uri="{FF2B5EF4-FFF2-40B4-BE49-F238E27FC236}">
                <a16:creationId xmlns:a16="http://schemas.microsoft.com/office/drawing/2014/main" id="{AD4AD259-A8BF-96D0-77A4-08103A24E82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190161" y="20530185"/>
            <a:ext cx="6284758" cy="3628804"/>
          </a:xfrm>
          <a:prstGeom prst="rect">
            <a:avLst/>
          </a:prstGeom>
        </p:spPr>
      </p:pic>
      <p:pic>
        <p:nvPicPr>
          <p:cNvPr id="13" name="그림 12" descr="사람, 의류, 텍스트, 바지이(가) 표시된 사진&#10;&#10;자동 생성된 설명">
            <a:extLst>
              <a:ext uri="{FF2B5EF4-FFF2-40B4-BE49-F238E27FC236}">
                <a16:creationId xmlns:a16="http://schemas.microsoft.com/office/drawing/2014/main" id="{16EB89F4-066A-9D53-B80C-278F183DDE2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6194086" y="16178236"/>
            <a:ext cx="6284759" cy="362880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0CB650D-AD1A-5741-4234-BD5BE54322F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88168" y="26080786"/>
            <a:ext cx="6193058" cy="407371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7F517E10-D03D-46F4-E7B6-8926E5CB86B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52531" y="26398068"/>
            <a:ext cx="6347748" cy="386601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394F7DE-A8A5-6E70-8BBD-7D1B9C63F8EA}"/>
              </a:ext>
            </a:extLst>
          </p:cNvPr>
          <p:cNvSpPr txBox="1"/>
          <p:nvPr/>
        </p:nvSpPr>
        <p:spPr>
          <a:xfrm>
            <a:off x="16246998" y="14802931"/>
            <a:ext cx="627144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57250" indent="-857250">
              <a:buFont typeface="Calibri"/>
              <a:buChar char="-"/>
            </a:pPr>
            <a:r>
              <a:rPr lang="ko-KR" altLang="en-US" sz="4400"/>
              <a:t>모션/압력 감지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19D523-ADD4-48FB-9D9F-AF7B22E09BD4}"/>
              </a:ext>
            </a:extLst>
          </p:cNvPr>
          <p:cNvSpPr txBox="1"/>
          <p:nvPr/>
        </p:nvSpPr>
        <p:spPr>
          <a:xfrm>
            <a:off x="16246998" y="9179284"/>
            <a:ext cx="627144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57250" indent="-857250">
              <a:buFont typeface="Calibri"/>
              <a:buChar char="-"/>
            </a:pPr>
            <a:r>
              <a:rPr lang="ko-KR" altLang="en-US" sz="4400"/>
              <a:t>운동 분석</a:t>
            </a:r>
            <a:endParaRPr lang="ko-KR" sz="44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205663-BA1E-8F7B-3E47-1167970C7F14}"/>
              </a:ext>
            </a:extLst>
          </p:cNvPr>
          <p:cNvSpPr txBox="1"/>
          <p:nvPr/>
        </p:nvSpPr>
        <p:spPr>
          <a:xfrm>
            <a:off x="16246998" y="25140640"/>
            <a:ext cx="742257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57250" indent="-857250">
              <a:buFont typeface="Calibri"/>
              <a:buChar char="-"/>
            </a:pPr>
            <a:r>
              <a:rPr lang="ko-KR" altLang="en-US" sz="4400"/>
              <a:t>압력감지 디바이스 이미지</a:t>
            </a:r>
            <a:endParaRPr lang="ko-KR" sz="44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C387B5-230D-60F4-F8EA-F8B58A292BCB}"/>
              </a:ext>
            </a:extLst>
          </p:cNvPr>
          <p:cNvSpPr>
            <a:spLocks/>
          </p:cNvSpPr>
          <p:nvPr/>
        </p:nvSpPr>
        <p:spPr>
          <a:xfrm>
            <a:off x="20522125" y="4442340"/>
            <a:ext cx="10713525" cy="1023938"/>
          </a:xfrm>
          <a:prstGeom prst="rect">
            <a:avLst/>
          </a:prstGeom>
          <a:solidFill>
            <a:srgbClr val="30803A"/>
          </a:solidFill>
          <a:ln w="25400">
            <a:solidFill>
              <a:srgbClr val="395E8A"/>
            </a:solidFill>
          </a:ln>
        </p:spPr>
        <p:txBody>
          <a:bodyPr anchor="ctr" anchorCtr="0">
            <a:noAutofit/>
          </a:bodyPr>
          <a:lstStyle>
            <a:defPPr algn="l" latinLnBrk="1" hangingPunct="1">
              <a:defRPr b="0" i="0" u="none">
                <a:latin typeface="함초롬돋움"/>
              </a:defRPr>
            </a:defPPr>
            <a:lvl1pPr lvl="0" algn="l" defTabSz="898525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1pPr>
            <a:lvl2pPr marL="742950" lvl="1" indent="-74295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2pPr>
            <a:lvl3pPr marL="1143000" lvl="2" indent="-11430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3pPr>
            <a:lvl4pPr marL="1600200" lvl="3" indent="-16002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4pPr>
            <a:lvl5pPr marL="2057400" lvl="4" indent="-20574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5pPr>
            <a:lvl6pPr marL="22860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6pPr>
            <a:lvl7pPr marL="27432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7pPr>
            <a:lvl8pPr marL="32004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8pPr>
            <a:lvl9pPr marL="36576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9pPr>
          </a:lstStyle>
          <a:p>
            <a:pPr lvl="0" algn="ctr" latinLnBrk="0" hangingPunct="1">
              <a:spcBef>
                <a:spcPct val="0"/>
              </a:spcBef>
            </a:pPr>
            <a:r>
              <a:rPr sz="5400" b="1" i="0" u="none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sz="5400" b="1" i="0" u="none">
                <a:solidFill>
                  <a:schemeClr val="bg1"/>
                </a:solidFill>
                <a:latin typeface="맑은 고딕"/>
                <a:ea typeface="맑은 고딕"/>
              </a:rPr>
              <a:t>TEAM </a:t>
            </a:r>
            <a:r>
              <a:rPr lang="en-US" sz="5400" b="1">
                <a:solidFill>
                  <a:schemeClr val="bg1"/>
                </a:solidFill>
                <a:latin typeface="맑은 고딕"/>
                <a:ea typeface="맑은 고딕"/>
              </a:rPr>
              <a:t>FUABO</a:t>
            </a:r>
            <a:endParaRPr sz="5400" b="1" i="0" u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DF1D62-5393-9859-5EB7-0718DDC87F48}"/>
              </a:ext>
            </a:extLst>
          </p:cNvPr>
          <p:cNvSpPr>
            <a:spLocks/>
          </p:cNvSpPr>
          <p:nvPr/>
        </p:nvSpPr>
        <p:spPr>
          <a:xfrm>
            <a:off x="530853" y="5489298"/>
            <a:ext cx="19724143" cy="1815084"/>
          </a:xfrm>
          <a:prstGeom prst="rect">
            <a:avLst/>
          </a:prstGeom>
          <a:ln w="25400">
            <a:solidFill>
              <a:srgbClr val="96B3D7"/>
            </a:solidFill>
          </a:ln>
        </p:spPr>
        <p:txBody>
          <a:bodyPr lIns="432054" tIns="216027" rIns="432054" bIns="216027" anchor="ctr" anchorCtr="0">
            <a:noAutofit/>
          </a:bodyPr>
          <a:lstStyle>
            <a:defPPr algn="l" latinLnBrk="1" hangingPunct="1">
              <a:defRPr b="0" i="0" u="none">
                <a:latin typeface="함초롬돋움"/>
              </a:defRPr>
            </a:defPPr>
            <a:lvl1pPr lvl="0" algn="l" defTabSz="898525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1pPr>
            <a:lvl2pPr marL="742950" lvl="1" indent="-74295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2pPr>
            <a:lvl3pPr marL="1143000" lvl="2" indent="-11430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3pPr>
            <a:lvl4pPr marL="1600200" lvl="3" indent="-16002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4pPr>
            <a:lvl5pPr marL="2057400" lvl="4" indent="-20574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5pPr>
            <a:lvl6pPr marL="22860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6pPr>
            <a:lvl7pPr marL="27432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7pPr>
            <a:lvl8pPr marL="32004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8pPr>
            <a:lvl9pPr marL="36576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9pPr>
          </a:lstStyle>
          <a:p>
            <a:pPr lvl="0" algn="just" latinLnBrk="0" hangingPunct="1">
              <a:spcBef>
                <a:spcPct val="0"/>
              </a:spcBef>
            </a:pPr>
            <a:endParaRPr sz="360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88D278-8A98-7E98-BEDD-1DFF90F67364}"/>
              </a:ext>
            </a:extLst>
          </p:cNvPr>
          <p:cNvSpPr txBox="1"/>
          <p:nvPr/>
        </p:nvSpPr>
        <p:spPr>
          <a:xfrm>
            <a:off x="23177296" y="6018566"/>
            <a:ext cx="611707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400" b="1" err="1"/>
              <a:t>권오찬</a:t>
            </a:r>
            <a:r>
              <a:rPr lang="en-US" altLang="ko-KR" sz="4400" b="1"/>
              <a:t>   </a:t>
            </a:r>
            <a:r>
              <a:rPr lang="ko-KR" altLang="en-US" sz="4400" b="1" err="1"/>
              <a:t>류제현</a:t>
            </a:r>
            <a:r>
              <a:rPr lang="ko-KR" altLang="en-US" sz="4400" b="1"/>
              <a:t>   서정인</a:t>
            </a:r>
            <a:endParaRPr lang="af-ZA" sz="4400" b="1"/>
          </a:p>
        </p:txBody>
      </p:sp>
    </p:spTree>
    <p:extLst>
      <p:ext uri="{BB962C8B-B14F-4D97-AF65-F5344CB8AC3E}">
        <p14:creationId xmlns:p14="http://schemas.microsoft.com/office/powerpoint/2010/main" val="1568452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텍스트, 스크린샷, 도표, 번호이(가) 표시된 사진&#10;&#10;자동 생성된 설명">
            <a:extLst>
              <a:ext uri="{FF2B5EF4-FFF2-40B4-BE49-F238E27FC236}">
                <a16:creationId xmlns:a16="http://schemas.microsoft.com/office/drawing/2014/main" id="{43B8D52A-D851-9C58-8873-B28EA4586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06" y="23904760"/>
            <a:ext cx="13405256" cy="12689948"/>
          </a:xfrm>
          <a:prstGeom prst="rect">
            <a:avLst/>
          </a:prstGeom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CF4571B-32B8-7352-B123-37E27A13C59E}"/>
              </a:ext>
            </a:extLst>
          </p:cNvPr>
          <p:cNvSpPr/>
          <p:nvPr/>
        </p:nvSpPr>
        <p:spPr>
          <a:xfrm>
            <a:off x="9268770" y="33959849"/>
            <a:ext cx="5078638" cy="17457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tx1"/>
                </a:solidFill>
              </a:rPr>
              <a:t>분석 데이터를 통해</a:t>
            </a:r>
          </a:p>
          <a:p>
            <a:pPr algn="ctr"/>
            <a:r>
              <a:rPr lang="ko-KR" altLang="en-US" sz="3200">
                <a:solidFill>
                  <a:schemeClr val="tx1"/>
                </a:solidFill>
              </a:rPr>
              <a:t>사용자의 자세 교정 개선</a:t>
            </a:r>
          </a:p>
        </p:txBody>
      </p:sp>
      <p:sp>
        <p:nvSpPr>
          <p:cNvPr id="2" name="직사각형 1"/>
          <p:cNvSpPr>
            <a:spLocks/>
          </p:cNvSpPr>
          <p:nvPr/>
        </p:nvSpPr>
        <p:spPr>
          <a:xfrm>
            <a:off x="530854" y="4444613"/>
            <a:ext cx="18873458" cy="1044685"/>
          </a:xfrm>
          <a:prstGeom prst="rect">
            <a:avLst/>
          </a:prstGeom>
          <a:solidFill>
            <a:srgbClr val="4F81BD"/>
          </a:solidFill>
          <a:ln w="25400">
            <a:solidFill>
              <a:srgbClr val="395E8A"/>
            </a:solidFill>
          </a:ln>
        </p:spPr>
        <p:txBody>
          <a:bodyPr anchor="ctr" anchorCtr="0">
            <a:noAutofit/>
          </a:bodyPr>
          <a:lstStyle>
            <a:defPPr algn="l" latinLnBrk="1" hangingPunct="1">
              <a:defRPr b="0" i="0" u="none">
                <a:latin typeface="함초롬돋움"/>
              </a:defRPr>
            </a:defPPr>
            <a:lvl1pPr lvl="0" algn="l" defTabSz="898525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1pPr>
            <a:lvl2pPr marL="742950" lvl="1" indent="-74295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2pPr>
            <a:lvl3pPr marL="1143000" lvl="2" indent="-11430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3pPr>
            <a:lvl4pPr marL="1600200" lvl="3" indent="-16002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4pPr>
            <a:lvl5pPr marL="2057400" lvl="4" indent="-20574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5pPr>
            <a:lvl6pPr marL="22860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6pPr>
            <a:lvl7pPr marL="27432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7pPr>
            <a:lvl8pPr marL="32004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8pPr>
            <a:lvl9pPr marL="36576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9pPr>
          </a:lstStyle>
          <a:p>
            <a:pPr lvl="0" algn="ctr" latinLnBrk="0" hangingPunct="1">
              <a:spcBef>
                <a:spcPct val="0"/>
              </a:spcBef>
            </a:pPr>
            <a:r>
              <a:rPr sz="5400" b="1" i="0" u="none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sz="5400" b="1" i="0" u="none" err="1">
                <a:solidFill>
                  <a:srgbClr val="FFFFFF"/>
                </a:solidFill>
                <a:latin typeface="맑은 고딕"/>
                <a:ea typeface="맑은 고딕"/>
              </a:rPr>
              <a:t>연구</a:t>
            </a:r>
            <a:r>
              <a:rPr sz="5400" b="1" i="0" u="none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sz="5400" b="1" i="0" u="none" err="1">
                <a:solidFill>
                  <a:srgbClr val="FFFFFF"/>
                </a:solidFill>
                <a:latin typeface="맑은 고딕"/>
                <a:ea typeface="맑은 고딕"/>
              </a:rPr>
              <a:t>요약</a:t>
            </a:r>
            <a:endParaRPr sz="5400" b="1" i="0" u="non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4" name="모서리가 둥근 직사각형 3"/>
          <p:cNvSpPr>
            <a:spLocks/>
          </p:cNvSpPr>
          <p:nvPr/>
        </p:nvSpPr>
        <p:spPr>
          <a:xfrm>
            <a:off x="5829300" y="630238"/>
            <a:ext cx="25407938" cy="3352800"/>
          </a:xfrm>
          <a:prstGeom prst="roundRect">
            <a:avLst>
              <a:gd name="adj" fmla="val 2199"/>
            </a:avLst>
          </a:prstGeom>
          <a:blipFill rotWithShape="0">
            <a:blip r:embed="rId3"/>
            <a:stretch/>
          </a:blipFill>
          <a:ln w="25400">
            <a:solidFill>
              <a:srgbClr val="395E8A"/>
            </a:solidFill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6116638" y="109538"/>
            <a:ext cx="24831675" cy="4449763"/>
          </a:xfrm>
          <a:prstGeom prst="rect">
            <a:avLst/>
          </a:prstGeom>
          <a:ln w="25400"/>
        </p:spPr>
        <p:txBody>
          <a:bodyPr lIns="432054" tIns="216027" rIns="432054" bIns="216027" anchor="ctr" anchorCtr="0">
            <a:noAutofit/>
          </a:bodyPr>
          <a:lstStyle>
            <a:lvl1pPr defTabSz="898525">
              <a:defRPr>
                <a:uFillTx/>
              </a:defRPr>
            </a:lvl1pPr>
            <a:lvl2pPr defTabSz="898525"/>
            <a:lvl3pPr defTabSz="898525"/>
            <a:lvl4pPr defTabSz="898525"/>
            <a:lvl5pPr defTabSz="898525"/>
            <a:lvl6pPr defTabSz="898525"/>
            <a:lvl7pPr defTabSz="898525"/>
            <a:lvl8pPr defTabSz="898525"/>
            <a:lvl9pPr defTabSz="898525"/>
          </a:lstStyle>
          <a:p>
            <a:pPr latinLnBrk="0" hangingPunct="1">
              <a:lnSpc>
                <a:spcPct val="130000"/>
              </a:lnSpc>
            </a:pPr>
            <a:r>
              <a:rPr lang="en-US" altLang="ko-KR" sz="5400" b="1">
                <a:solidFill>
                  <a:schemeClr val="bg1"/>
                </a:solidFill>
                <a:latin typeface="맑은 고딕"/>
                <a:ea typeface="맑은 고딕"/>
              </a:rPr>
              <a:t>TEAM FUBAO </a:t>
            </a:r>
            <a:r>
              <a:rPr lang="ko-KR" altLang="af-ZA" sz="5400" b="1">
                <a:solidFill>
                  <a:schemeClr val="bg1"/>
                </a:solidFill>
                <a:latin typeface="맑은 고딕"/>
                <a:ea typeface="맑은 고딕"/>
              </a:rPr>
              <a:t>2024 </a:t>
            </a:r>
            <a:r>
              <a:rPr lang="en-US" altLang="ko-KR" sz="5400" b="1">
                <a:solidFill>
                  <a:schemeClr val="bg1"/>
                </a:solidFill>
                <a:latin typeface="맑은 고딕"/>
                <a:ea typeface="맑은 고딕"/>
              </a:rPr>
              <a:t>CAPSTONE</a:t>
            </a:r>
            <a:br>
              <a:rPr lang="ko-KR" altLang="af-ZA" sz="8000" b="1">
                <a:solidFill>
                  <a:srgbClr val="FFFFFF"/>
                </a:solidFill>
                <a:latin typeface="맑은 고딕"/>
                <a:ea typeface="맑은 고딕"/>
              </a:rPr>
            </a:br>
            <a:r>
              <a:rPr lang="ko-KR" altLang="af-ZA" sz="8000" b="1" err="1">
                <a:solidFill>
                  <a:srgbClr val="FFFFFF"/>
                </a:solidFill>
                <a:latin typeface="맑은 고딕"/>
                <a:ea typeface="맑은 고딕"/>
              </a:rPr>
              <a:t>프리웨이트</a:t>
            </a:r>
            <a:r>
              <a:rPr lang="ko-KR" altLang="af-ZA" sz="8000" b="1">
                <a:solidFill>
                  <a:srgbClr val="FFFFFF"/>
                </a:solidFill>
                <a:latin typeface="맑은 고딕"/>
                <a:ea typeface="맑은 고딕"/>
              </a:rPr>
              <a:t> 운동 측정 시스템</a:t>
            </a:r>
            <a:endParaRPr lang="ko-KR" altLang="af-ZA" sz="8000" b="1" i="0" u="none">
              <a:latin typeface="맑은 고딕"/>
              <a:ea typeface="맑은 고딕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19588448" y="5483723"/>
            <a:ext cx="11647201" cy="1815084"/>
          </a:xfrm>
          <a:prstGeom prst="rect">
            <a:avLst/>
          </a:prstGeom>
          <a:ln w="25400">
            <a:solidFill>
              <a:srgbClr val="96B3D7"/>
            </a:solidFill>
          </a:ln>
        </p:spPr>
        <p:txBody>
          <a:bodyPr lIns="432054" tIns="216027" rIns="432054" bIns="216027" anchor="ctr" anchorCtr="0">
            <a:noAutofit/>
          </a:bodyPr>
          <a:lstStyle>
            <a:defPPr algn="l" latinLnBrk="1" hangingPunct="1">
              <a:defRPr b="0" i="0" u="none">
                <a:latin typeface="함초롬돋움"/>
              </a:defRPr>
            </a:defPPr>
            <a:lvl1pPr lvl="0" algn="l" defTabSz="898525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1pPr>
            <a:lvl2pPr marL="742950" lvl="1" indent="-74295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2pPr>
            <a:lvl3pPr marL="1143000" lvl="2" indent="-11430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3pPr>
            <a:lvl4pPr marL="1600200" lvl="3" indent="-16002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4pPr>
            <a:lvl5pPr marL="2057400" lvl="4" indent="-20574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5pPr>
            <a:lvl6pPr marL="22860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6pPr>
            <a:lvl7pPr marL="27432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7pPr>
            <a:lvl8pPr marL="32004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8pPr>
            <a:lvl9pPr marL="36576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9pPr>
          </a:lstStyle>
          <a:p>
            <a:pPr lvl="0" algn="just" latinLnBrk="0" hangingPunct="1">
              <a:spcBef>
                <a:spcPct val="0"/>
              </a:spcBef>
            </a:pPr>
            <a:endParaRPr sz="360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>
            <a:off x="528073" y="8730629"/>
            <a:ext cx="14830425" cy="3294033"/>
          </a:xfrm>
          <a:prstGeom prst="rect">
            <a:avLst/>
          </a:prstGeom>
          <a:ln w="25400">
            <a:solidFill>
              <a:srgbClr val="96B3D7"/>
            </a:solidFill>
          </a:ln>
        </p:spPr>
        <p:txBody>
          <a:bodyPr/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altLang="ko-KR" sz="360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>
            <a:off x="15519053" y="8740354"/>
            <a:ext cx="15716597" cy="24336346"/>
          </a:xfrm>
          <a:prstGeom prst="rect">
            <a:avLst/>
          </a:prstGeom>
          <a:ln w="25400">
            <a:solidFill>
              <a:srgbClr val="96B3D7"/>
            </a:solidFill>
          </a:ln>
        </p:spPr>
        <p:txBody>
          <a:bodyPr>
            <a:noAutofit/>
          </a:bodyPr>
          <a:lstStyle>
            <a:defPPr algn="l" latinLnBrk="1" hangingPunct="1">
              <a:defRPr b="0" i="0" u="none">
                <a:latin typeface="함초롬돋움"/>
              </a:defRPr>
            </a:defPPr>
            <a:lvl1pPr marL="539750" lvl="0" indent="-539750" algn="l" defTabSz="898525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1pPr>
            <a:lvl2pPr marL="2159000" lvl="1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2pPr>
            <a:lvl3pPr marL="1143000" lvl="2" indent="-11430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3pPr>
            <a:lvl4pPr marL="1600200" lvl="3" indent="-16002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4pPr>
            <a:lvl5pPr marL="2057400" lvl="4" indent="-20574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5pPr>
            <a:lvl6pPr marL="22860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6pPr>
            <a:lvl7pPr marL="27432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7pPr>
            <a:lvl8pPr marL="32004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8pPr>
            <a:lvl9pPr marL="36576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9pPr>
          </a:lstStyle>
          <a:p>
            <a:pPr lvl="0" latinLnBrk="0" hangingPunct="1"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</a:pPr>
            <a:endParaRPr sz="400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</a:pPr>
            <a:endParaRPr sz="400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</a:pPr>
            <a:endParaRPr sz="400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algn="ctr" latinLnBrk="0" hangingPunct="1">
              <a:spcBef>
                <a:spcPct val="0"/>
              </a:spcBef>
            </a:pPr>
            <a:r>
              <a:rPr sz="4000">
                <a:solidFill>
                  <a:srgbClr val="000000"/>
                </a:solidFill>
                <a:uFillTx/>
                <a:latin typeface="맑은 고딕"/>
                <a:ea typeface="맑은 고딕"/>
              </a:rPr>
              <a:t>      </a:t>
            </a:r>
          </a:p>
          <a:p>
            <a:pPr lvl="0" latinLnBrk="0" hangingPunct="1"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 b="0" i="0" u="non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 b="0" i="0" u="non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1" latinLnBrk="0" hangingPunct="1">
              <a:spcBef>
                <a:spcPct val="0"/>
              </a:spcBef>
            </a:pPr>
            <a:endParaRPr sz="4000" b="0" i="0" u="non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</a:pPr>
            <a:endParaRPr sz="8400" b="0" i="0" u="non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 b="0" i="0" u="non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</a:pPr>
            <a:endParaRPr sz="8400" b="0" i="0" u="non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</a:pPr>
            <a:endParaRPr sz="8400" b="0" i="0" u="non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</a:pPr>
            <a:endParaRPr sz="8400" b="0" i="0" u="non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 hangingPunct="1">
              <a:spcBef>
                <a:spcPct val="0"/>
              </a:spcBef>
            </a:pPr>
            <a:endParaRPr sz="8400" b="0" i="0" u="none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>
            <a:off x="0" y="1"/>
            <a:ext cx="32388175" cy="39585900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16" name="Picture 11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703263" y="719138"/>
            <a:ext cx="4584700" cy="3167063"/>
          </a:xfrm>
          <a:prstGeom prst="rect">
            <a:avLst/>
          </a:prstGeom>
          <a:ln w="25400"/>
        </p:spPr>
      </p:pic>
      <p:sp>
        <p:nvSpPr>
          <p:cNvPr id="18" name="직사각형 17"/>
          <p:cNvSpPr>
            <a:spLocks/>
          </p:cNvSpPr>
          <p:nvPr/>
        </p:nvSpPr>
        <p:spPr>
          <a:xfrm>
            <a:off x="0" y="0"/>
            <a:ext cx="32388175" cy="455613"/>
          </a:xfrm>
          <a:prstGeom prst="rect">
            <a:avLst/>
          </a:prstGeom>
          <a:ln w="25400"/>
        </p:spPr>
        <p:txBody>
          <a:bodyPr/>
          <a:lstStyle/>
          <a:p>
            <a:endParaRPr lang="ko-KR" altLang="en-US"/>
          </a:p>
        </p:txBody>
      </p:sp>
      <p:sp>
        <p:nvSpPr>
          <p:cNvPr id="20" name="직사각형 19"/>
          <p:cNvSpPr>
            <a:spLocks/>
          </p:cNvSpPr>
          <p:nvPr/>
        </p:nvSpPr>
        <p:spPr>
          <a:xfrm>
            <a:off x="0" y="0"/>
            <a:ext cx="32388175" cy="455613"/>
          </a:xfrm>
          <a:prstGeom prst="rect">
            <a:avLst/>
          </a:prstGeom>
          <a:ln w="25400"/>
        </p:spPr>
        <p:txBody>
          <a:bodyPr/>
          <a:lstStyle/>
          <a:p>
            <a:endParaRPr lang="ko-KR" altLang="en-US"/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0" y="0"/>
            <a:ext cx="32388175" cy="455613"/>
          </a:xfrm>
          <a:prstGeom prst="rect">
            <a:avLst/>
          </a:prstGeom>
          <a:ln w="25400"/>
        </p:spPr>
        <p:txBody>
          <a:bodyPr/>
          <a:lstStyle/>
          <a:p>
            <a:endParaRPr lang="ko-KR" altLang="en-US"/>
          </a:p>
        </p:txBody>
      </p:sp>
      <p:pic>
        <p:nvPicPr>
          <p:cNvPr id="24" name="Picture 15"/>
          <p:cNvPicPr>
            <a:picLocks noChangeAspect="1"/>
          </p:cNvPicPr>
          <p:nvPr/>
        </p:nvPicPr>
        <p:blipFill>
          <a:blip r:embed="rId5"/>
          <a:stretch/>
        </p:blipFill>
        <p:spPr>
          <a:xfrm>
            <a:off x="17237075" y="36634738"/>
            <a:ext cx="13063538" cy="2670175"/>
          </a:xfrm>
          <a:prstGeom prst="rect">
            <a:avLst/>
          </a:prstGeom>
          <a:ln w="25400"/>
        </p:spPr>
      </p:pic>
      <p:sp>
        <p:nvSpPr>
          <p:cNvPr id="28" name="직사각형 27"/>
          <p:cNvSpPr>
            <a:spLocks/>
          </p:cNvSpPr>
          <p:nvPr/>
        </p:nvSpPr>
        <p:spPr>
          <a:xfrm>
            <a:off x="18532475" y="37137975"/>
            <a:ext cx="11480800" cy="2014538"/>
          </a:xfrm>
          <a:prstGeom prst="rect">
            <a:avLst/>
          </a:prstGeom>
          <a:solidFill>
            <a:srgbClr val="FFFFFF"/>
          </a:solidFill>
          <a:ln w="25400"/>
        </p:spPr>
        <p:txBody>
          <a:bodyPr/>
          <a:lstStyle/>
          <a:p>
            <a:endParaRPr lang="ko-KR" altLang="en-US"/>
          </a:p>
        </p:txBody>
      </p:sp>
      <p:sp>
        <p:nvSpPr>
          <p:cNvPr id="30" name="직사각형 29"/>
          <p:cNvSpPr>
            <a:spLocks/>
          </p:cNvSpPr>
          <p:nvPr/>
        </p:nvSpPr>
        <p:spPr>
          <a:xfrm>
            <a:off x="528074" y="7507235"/>
            <a:ext cx="14830425" cy="1212850"/>
          </a:xfrm>
          <a:prstGeom prst="rect">
            <a:avLst/>
          </a:prstGeom>
          <a:solidFill>
            <a:srgbClr val="4F81BD"/>
          </a:solidFill>
          <a:ln w="25400">
            <a:solidFill>
              <a:srgbClr val="395E8A"/>
            </a:solidFill>
          </a:ln>
        </p:spPr>
        <p:txBody>
          <a:bodyPr anchor="ctr" anchorCtr="0">
            <a:noAutofit/>
          </a:bodyPr>
          <a:lstStyle>
            <a:defPPr algn="l" latinLnBrk="1" hangingPunct="1">
              <a:defRPr b="0" i="0" u="none">
                <a:latin typeface="함초롬돋움"/>
              </a:defRPr>
            </a:defPPr>
            <a:lvl1pPr lvl="0" algn="l" defTabSz="898525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1pPr>
            <a:lvl2pPr marL="742950" lvl="1" indent="-74295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2pPr>
            <a:lvl3pPr marL="1143000" lvl="2" indent="-11430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3pPr>
            <a:lvl4pPr marL="1600200" lvl="3" indent="-16002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4pPr>
            <a:lvl5pPr marL="2057400" lvl="4" indent="-20574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5pPr>
            <a:lvl6pPr marL="22860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6pPr>
            <a:lvl7pPr marL="27432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7pPr>
            <a:lvl8pPr marL="32004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8pPr>
            <a:lvl9pPr marL="36576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9pPr>
          </a:lstStyle>
          <a:p>
            <a:pPr lvl="0" algn="ctr" latinLnBrk="0" hangingPunct="1">
              <a:spcBef>
                <a:spcPct val="0"/>
              </a:spcBef>
            </a:pPr>
            <a:r>
              <a:rPr lang="en-US" sz="5400" b="1" i="0" u="none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lang="ko-KR" altLang="en-US" sz="5400" b="1" i="0" u="none">
                <a:solidFill>
                  <a:srgbClr val="FFFFFF"/>
                </a:solidFill>
                <a:latin typeface="맑은 고딕"/>
                <a:ea typeface="맑은 고딕"/>
              </a:rPr>
              <a:t>개발의 필요성</a:t>
            </a:r>
            <a:endParaRPr sz="5400" b="1" i="0" u="non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32" name="직사각형 31"/>
          <p:cNvSpPr>
            <a:spLocks/>
          </p:cNvSpPr>
          <p:nvPr/>
        </p:nvSpPr>
        <p:spPr>
          <a:xfrm>
            <a:off x="15541256" y="7507235"/>
            <a:ext cx="15694394" cy="1212850"/>
          </a:xfrm>
          <a:prstGeom prst="rect">
            <a:avLst/>
          </a:prstGeom>
          <a:solidFill>
            <a:srgbClr val="4F81BD"/>
          </a:solidFill>
          <a:ln w="25400">
            <a:solidFill>
              <a:srgbClr val="395E8A"/>
            </a:solidFill>
          </a:ln>
        </p:spPr>
        <p:txBody>
          <a:bodyPr anchor="ctr" anchorCtr="0">
            <a:noAutofit/>
          </a:bodyPr>
          <a:lstStyle>
            <a:defPPr algn="l" latinLnBrk="1" hangingPunct="1">
              <a:defRPr b="0" i="0" u="none">
                <a:latin typeface="함초롬돋움"/>
              </a:defRPr>
            </a:defPPr>
            <a:lvl1pPr lvl="0" algn="l" defTabSz="898525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1pPr>
            <a:lvl2pPr marL="742950" lvl="1" indent="-74295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2pPr>
            <a:lvl3pPr marL="1143000" lvl="2" indent="-11430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3pPr>
            <a:lvl4pPr marL="1600200" lvl="3" indent="-16002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4pPr>
            <a:lvl5pPr marL="2057400" lvl="4" indent="-20574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5pPr>
            <a:lvl6pPr marL="22860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6pPr>
            <a:lvl7pPr marL="27432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7pPr>
            <a:lvl8pPr marL="32004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8pPr>
            <a:lvl9pPr marL="36576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9pPr>
          </a:lstStyle>
          <a:p>
            <a:pPr lvl="0" algn="ctr" latinLnBrk="0" hangingPunct="1">
              <a:spcBef>
                <a:spcPct val="0"/>
              </a:spcBef>
            </a:pPr>
            <a:r>
              <a:rPr lang="ko-KR" altLang="en-US" sz="5400" b="1">
                <a:solidFill>
                  <a:srgbClr val="FFFFFF"/>
                </a:solidFill>
                <a:latin typeface="맑은 고딕"/>
                <a:ea typeface="맑은 고딕"/>
              </a:rPr>
              <a:t>결과물</a:t>
            </a:r>
            <a:endParaRPr sz="5400" b="1" i="0" u="non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34" name="직사각형 33"/>
          <p:cNvSpPr>
            <a:spLocks/>
          </p:cNvSpPr>
          <p:nvPr/>
        </p:nvSpPr>
        <p:spPr>
          <a:xfrm rot="10800000" flipV="1">
            <a:off x="528064" y="13741158"/>
            <a:ext cx="14830427" cy="7134435"/>
          </a:xfrm>
          <a:prstGeom prst="rect">
            <a:avLst/>
          </a:prstGeom>
          <a:ln w="25400">
            <a:solidFill>
              <a:srgbClr val="96B3D7"/>
            </a:solidFill>
          </a:ln>
        </p:spPr>
        <p:txBody>
          <a:bodyPr>
            <a:noAutofit/>
          </a:bodyPr>
          <a:lstStyle>
            <a:defPPr algn="l" latinLnBrk="1" hangingPunct="1">
              <a:defRPr b="0" i="0" u="none">
                <a:latin typeface="함초롬돋움"/>
              </a:defRPr>
            </a:defPPr>
            <a:lvl1pPr marL="539750" lvl="0" indent="-539750" algn="l" defTabSz="898525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1pPr>
            <a:lvl2pPr marL="742950" lvl="1" indent="-74295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2pPr>
            <a:lvl3pPr marL="1143000" lvl="2" indent="-11430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3pPr>
            <a:lvl4pPr marL="1600200" lvl="3" indent="-16002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4pPr>
            <a:lvl5pPr marL="2057400" lvl="4" indent="-20574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5pPr>
            <a:lvl6pPr marL="22860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6pPr>
            <a:lvl7pPr marL="27432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7pPr>
            <a:lvl8pPr marL="32004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8pPr>
            <a:lvl9pPr marL="36576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9pPr>
          </a:lstStyle>
          <a:p>
            <a:pPr marL="0" lvl="0" indent="0" latinLnBrk="0" hangingPunct="1">
              <a:lnSpc>
                <a:spcPct val="114000"/>
              </a:lnSpc>
              <a:spcBef>
                <a:spcPct val="0"/>
              </a:spcBef>
              <a:buClr>
                <a:srgbClr val="000000"/>
              </a:buClr>
              <a:buSzTx/>
            </a:pPr>
            <a:endParaRPr lang="en-US" sz="40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571500" lvl="0" indent="-571500" latinLnBrk="0" hangingPunct="1">
              <a:lnSpc>
                <a:spcPct val="114000"/>
              </a:lnSpc>
              <a:spcBef>
                <a:spcPct val="0"/>
              </a:spcBef>
              <a:buClr>
                <a:srgbClr val="000000"/>
              </a:buClr>
              <a:buSzTx/>
              <a:buFontTx/>
              <a:buChar char="-"/>
            </a:pPr>
            <a:endParaRPr sz="400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</p:txBody>
      </p:sp>
      <p:sp>
        <p:nvSpPr>
          <p:cNvPr id="35" name="직사각형 34"/>
          <p:cNvSpPr>
            <a:spLocks/>
          </p:cNvSpPr>
          <p:nvPr/>
        </p:nvSpPr>
        <p:spPr>
          <a:xfrm>
            <a:off x="528069" y="12355912"/>
            <a:ext cx="14830425" cy="1385246"/>
          </a:xfrm>
          <a:prstGeom prst="rect">
            <a:avLst/>
          </a:prstGeom>
          <a:solidFill>
            <a:srgbClr val="4F81BD"/>
          </a:solidFill>
          <a:ln w="25400">
            <a:solidFill>
              <a:srgbClr val="395E8A"/>
            </a:solidFill>
          </a:ln>
        </p:spPr>
        <p:txBody>
          <a:bodyPr anchor="ctr" anchorCtr="0">
            <a:noAutofit/>
          </a:bodyPr>
          <a:lstStyle>
            <a:defPPr algn="l" latinLnBrk="1" hangingPunct="1">
              <a:defRPr b="0" i="0" u="none">
                <a:latin typeface="함초롬돋움"/>
              </a:defRPr>
            </a:defPPr>
            <a:lvl1pPr lvl="0" algn="l" defTabSz="898525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1pPr>
            <a:lvl2pPr marL="742950" lvl="1" indent="-74295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2pPr>
            <a:lvl3pPr marL="1143000" lvl="2" indent="-11430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3pPr>
            <a:lvl4pPr marL="1600200" lvl="3" indent="-16002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4pPr>
            <a:lvl5pPr marL="2057400" lvl="4" indent="-20574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5pPr>
            <a:lvl6pPr marL="22860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6pPr>
            <a:lvl7pPr marL="27432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7pPr>
            <a:lvl8pPr marL="32004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8pPr>
            <a:lvl9pPr marL="36576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9pPr>
          </a:lstStyle>
          <a:p>
            <a:pPr lvl="0" algn="ctr" latinLnBrk="0" hangingPunct="1">
              <a:spcBef>
                <a:spcPct val="0"/>
              </a:spcBef>
            </a:pPr>
            <a:r>
              <a:rPr lang="ko-KR" altLang="en-US" sz="5400" b="1">
                <a:solidFill>
                  <a:srgbClr val="FFFFFF"/>
                </a:solidFill>
                <a:latin typeface="맑은 고딕"/>
                <a:ea typeface="맑은 고딕"/>
              </a:rPr>
              <a:t>사전 준비</a:t>
            </a:r>
            <a:endParaRPr sz="5400" b="1" i="0" u="non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48" name="직사각형 47"/>
          <p:cNvSpPr>
            <a:spLocks/>
          </p:cNvSpPr>
          <p:nvPr/>
        </p:nvSpPr>
        <p:spPr>
          <a:xfrm>
            <a:off x="0" y="0"/>
            <a:ext cx="32388175" cy="455613"/>
          </a:xfrm>
          <a:prstGeom prst="rect">
            <a:avLst/>
          </a:prstGeom>
          <a:solidFill>
            <a:srgbClr val="FFFFFF"/>
          </a:solidFill>
          <a:ln w="25400"/>
        </p:spPr>
        <p:txBody>
          <a:bodyPr/>
          <a:lstStyle/>
          <a:p>
            <a:endParaRPr lang="ko-KR" altLang="en-US"/>
          </a:p>
        </p:txBody>
      </p:sp>
      <p:pic>
        <p:nvPicPr>
          <p:cNvPr id="62" name="Picture 49"/>
          <p:cNvPicPr>
            <a:picLocks noChangeAspect="1"/>
          </p:cNvPicPr>
          <p:nvPr/>
        </p:nvPicPr>
        <p:blipFill>
          <a:blip r:embed="rId6"/>
          <a:stretch/>
        </p:blipFill>
        <p:spPr>
          <a:xfrm>
            <a:off x="10484181" y="37742793"/>
            <a:ext cx="10652125" cy="1616075"/>
          </a:xfrm>
          <a:prstGeom prst="rect">
            <a:avLst/>
          </a:prstGeom>
        </p:spPr>
      </p:pic>
      <p:grpSp>
        <p:nvGrpSpPr>
          <p:cNvPr id="66" name="그룹 65"/>
          <p:cNvGrpSpPr/>
          <p:nvPr/>
        </p:nvGrpSpPr>
        <p:grpSpPr>
          <a:xfrm>
            <a:off x="15517457" y="33245373"/>
            <a:ext cx="15819041" cy="4144396"/>
            <a:chOff x="10024" y="19231"/>
            <a:chExt cx="9970" cy="2090"/>
          </a:xfrm>
        </p:grpSpPr>
        <p:sp>
          <p:nvSpPr>
            <p:cNvPr id="64" name="직사각형 63"/>
            <p:cNvSpPr>
              <a:spLocks/>
            </p:cNvSpPr>
            <p:nvPr/>
          </p:nvSpPr>
          <p:spPr>
            <a:xfrm>
              <a:off x="10039" y="19240"/>
              <a:ext cx="9955" cy="2081"/>
            </a:xfrm>
            <a:prstGeom prst="rect">
              <a:avLst/>
            </a:prstGeom>
            <a:ln w="25400">
              <a:solidFill>
                <a:srgbClr val="96B3D7"/>
              </a:solidFill>
            </a:ln>
          </p:spPr>
          <p:txBody>
            <a:bodyPr>
              <a:noAutofit/>
            </a:bodyPr>
            <a:lstStyle>
              <a:defPPr algn="l" latinLnBrk="1" hangingPunct="1">
                <a:defRPr b="0" i="0" u="none">
                  <a:latin typeface="함초롬돋움"/>
                </a:defRPr>
              </a:defPPr>
              <a:lvl1pPr lvl="0" algn="l" defTabSz="898525" fontAlgn="base" latinLnBrk="1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1pPr>
              <a:lvl2pPr marL="742950" lvl="1" indent="-742950" algn="l" defTabSz="898525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2pPr>
              <a:lvl3pPr marL="1143000" lvl="2" indent="-1143000" algn="l" defTabSz="898525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3pPr>
              <a:lvl4pPr marL="1600200" lvl="3" indent="-1600200" algn="l" defTabSz="898525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4pPr>
              <a:lvl5pPr marL="2057400" lvl="4" indent="-2057400" algn="l" defTabSz="898525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5pPr>
              <a:lvl6pPr marL="2286000" algn="l" defTabSz="898525" fontAlgn="base" latinLnBrk="1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uFillTx/>
                  <a:latin typeface="함초롬돋움"/>
                </a:defRPr>
              </a:lvl6pPr>
              <a:lvl7pPr marL="2743200" algn="l" defTabSz="898525" fontAlgn="base" latinLnBrk="1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uFillTx/>
                  <a:latin typeface="함초롬돋움"/>
                </a:defRPr>
              </a:lvl7pPr>
              <a:lvl8pPr marL="3200400" algn="l" defTabSz="898525" fontAlgn="base" latinLnBrk="1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uFillTx/>
                  <a:latin typeface="함초롬돋움"/>
                </a:defRPr>
              </a:lvl8pPr>
              <a:lvl9pPr marL="3657600" algn="l" defTabSz="898525" fontAlgn="base" latinLnBrk="1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uFillTx/>
                  <a:latin typeface="함초롬돋움"/>
                </a:defRPr>
              </a:lvl9pPr>
            </a:lstStyle>
            <a:p>
              <a:pPr lvl="0" latinLnBrk="0" hangingPunct="1">
                <a:spcBef>
                  <a:spcPct val="0"/>
                </a:spcBef>
              </a:pPr>
              <a:endParaRPr sz="8400">
                <a:solidFill>
                  <a:srgbClr val="000000"/>
                </a:solidFill>
                <a:uFillTx/>
                <a:latin typeface="맑은 고딕"/>
                <a:ea typeface="맑은 고딕"/>
              </a:endParaRPr>
            </a:p>
            <a:p>
              <a:pPr lvl="0" latinLnBrk="0" hangingPunct="1">
                <a:spcBef>
                  <a:spcPct val="0"/>
                </a:spcBef>
              </a:pPr>
              <a:endParaRPr sz="8400">
                <a:solidFill>
                  <a:srgbClr val="000000"/>
                </a:solidFill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65" name="직사각형 64"/>
            <p:cNvSpPr>
              <a:spLocks/>
            </p:cNvSpPr>
            <p:nvPr/>
          </p:nvSpPr>
          <p:spPr>
            <a:xfrm>
              <a:off x="10024" y="19231"/>
              <a:ext cx="9955" cy="715"/>
            </a:xfrm>
            <a:prstGeom prst="rect">
              <a:avLst/>
            </a:prstGeom>
            <a:solidFill>
              <a:srgbClr val="4F81BD"/>
            </a:solidFill>
            <a:ln w="25400">
              <a:solidFill>
                <a:srgbClr val="395E8A"/>
              </a:solidFill>
            </a:ln>
          </p:spPr>
          <p:txBody>
            <a:bodyPr anchor="ctr" anchorCtr="0">
              <a:noAutofit/>
            </a:bodyPr>
            <a:lstStyle>
              <a:defPPr algn="l" latinLnBrk="1" hangingPunct="1">
                <a:defRPr b="0" i="0" u="none">
                  <a:latin typeface="함초롬돋움"/>
                </a:defRPr>
              </a:defPPr>
              <a:lvl1pPr lvl="0" algn="l" defTabSz="898525" fontAlgn="base" latinLnBrk="1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1pPr>
              <a:lvl2pPr marL="742950" lvl="1" indent="-742950" algn="l" defTabSz="898525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2pPr>
              <a:lvl3pPr marL="1143000" lvl="2" indent="-1143000" algn="l" defTabSz="898525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3pPr>
              <a:lvl4pPr marL="1600200" lvl="3" indent="-1600200" algn="l" defTabSz="898525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4pPr>
              <a:lvl5pPr marL="2057400" lvl="4" indent="-2057400" algn="l" defTabSz="898525" fontAlgn="base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 sz="1200" b="0" i="0" u="none" kern="1200" baseline="0">
                  <a:solidFill>
                    <a:schemeClr val="tx1"/>
                  </a:solidFill>
                  <a:latin typeface="함초롬돋움"/>
                  <a:ea typeface="함초롬돋움"/>
                </a:defRPr>
              </a:lvl5pPr>
              <a:lvl6pPr marL="2286000" algn="l" defTabSz="898525" fontAlgn="base" latinLnBrk="1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uFillTx/>
                  <a:latin typeface="함초롬돋움"/>
                </a:defRPr>
              </a:lvl6pPr>
              <a:lvl7pPr marL="2743200" algn="l" defTabSz="898525" fontAlgn="base" latinLnBrk="1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uFillTx/>
                  <a:latin typeface="함초롬돋움"/>
                </a:defRPr>
              </a:lvl7pPr>
              <a:lvl8pPr marL="3200400" algn="l" defTabSz="898525" fontAlgn="base" latinLnBrk="1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uFillTx/>
                  <a:latin typeface="함초롬돋움"/>
                </a:defRPr>
              </a:lvl8pPr>
              <a:lvl9pPr marL="3657600" algn="l" defTabSz="898525" fontAlgn="base" latinLnBrk="1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uFillTx/>
                  <a:latin typeface="함초롬돋움"/>
                </a:defRPr>
              </a:lvl9pPr>
            </a:lstStyle>
            <a:p>
              <a:pPr lvl="0" algn="ctr" latinLnBrk="0" hangingPunct="1">
                <a:spcBef>
                  <a:spcPct val="0"/>
                </a:spcBef>
              </a:pPr>
              <a:r>
                <a:rPr sz="5400" b="1" i="0" u="none">
                  <a:solidFill>
                    <a:srgbClr val="FFFFFF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5400" b="1" i="0" u="none">
                  <a:solidFill>
                    <a:srgbClr val="FFFFFF"/>
                  </a:solidFill>
                  <a:latin typeface="맑은 고딕"/>
                  <a:ea typeface="맑은 고딕"/>
                </a:rPr>
                <a:t>결과 및 시연 영상</a:t>
              </a:r>
              <a:endParaRPr sz="5400" b="1" i="0" u="none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4" name="직사각형 73"/>
          <p:cNvSpPr>
            <a:spLocks/>
          </p:cNvSpPr>
          <p:nvPr/>
        </p:nvSpPr>
        <p:spPr>
          <a:xfrm>
            <a:off x="0" y="0"/>
            <a:ext cx="32388175" cy="4572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6FD950A-2263-BE9E-271A-ABDED36DA600}"/>
              </a:ext>
            </a:extLst>
          </p:cNvPr>
          <p:cNvSpPr>
            <a:spLocks/>
          </p:cNvSpPr>
          <p:nvPr/>
        </p:nvSpPr>
        <p:spPr>
          <a:xfrm flipV="1">
            <a:off x="530849" y="22515242"/>
            <a:ext cx="14822219" cy="14859609"/>
          </a:xfrm>
          <a:prstGeom prst="rect">
            <a:avLst/>
          </a:prstGeom>
          <a:ln w="25400">
            <a:solidFill>
              <a:srgbClr val="96B3D7"/>
            </a:solidFill>
          </a:ln>
        </p:spPr>
        <p:txBody>
          <a:bodyPr>
            <a:noAutofit/>
          </a:bodyPr>
          <a:lstStyle>
            <a:defPPr algn="l" latinLnBrk="1" hangingPunct="1">
              <a:defRPr b="0" i="0" u="none">
                <a:latin typeface="함초롬돋움"/>
              </a:defRPr>
            </a:defPPr>
            <a:lvl1pPr marL="539750" lvl="0" indent="-539750" algn="l" defTabSz="898525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1pPr>
            <a:lvl2pPr marL="742950" lvl="1" indent="-74295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2pPr>
            <a:lvl3pPr marL="1143000" lvl="2" indent="-11430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3pPr>
            <a:lvl4pPr marL="1600200" lvl="3" indent="-16002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4pPr>
            <a:lvl5pPr marL="2057400" lvl="4" indent="-20574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5pPr>
            <a:lvl6pPr marL="22860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6pPr>
            <a:lvl7pPr marL="27432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7pPr>
            <a:lvl8pPr marL="32004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8pPr>
            <a:lvl9pPr marL="36576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9pPr>
          </a:lstStyle>
          <a:p>
            <a:pPr lvl="0" latinLnBrk="0" hangingPunct="1">
              <a:lnSpc>
                <a:spcPct val="114000"/>
              </a:lnSpc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latinLnBrk="0" hangingPunct="1">
              <a:lnSpc>
                <a:spcPct val="114000"/>
              </a:lnSpc>
              <a:spcBef>
                <a:spcPct val="0"/>
              </a:spcBef>
            </a:pPr>
            <a:endParaRPr sz="400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latinLnBrk="0" hangingPunct="1">
              <a:lnSpc>
                <a:spcPct val="114000"/>
              </a:lnSpc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latinLnBrk="0" hangingPunct="1">
              <a:lnSpc>
                <a:spcPct val="114000"/>
              </a:lnSpc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latinLnBrk="0" hangingPunct="1">
              <a:lnSpc>
                <a:spcPct val="114000"/>
              </a:lnSpc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latinLnBrk="0" hangingPunct="1">
              <a:lnSpc>
                <a:spcPct val="114000"/>
              </a:lnSpc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latinLnBrk="0" hangingPunct="1">
              <a:lnSpc>
                <a:spcPct val="114000"/>
              </a:lnSpc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latinLnBrk="0" hangingPunct="1">
              <a:lnSpc>
                <a:spcPct val="114000"/>
              </a:lnSpc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latinLnBrk="0" hangingPunct="1">
              <a:lnSpc>
                <a:spcPct val="114000"/>
              </a:lnSpc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  <a:p>
            <a:pPr lvl="0" latinLnBrk="0" hangingPunct="1">
              <a:lnSpc>
                <a:spcPct val="114000"/>
              </a:lnSpc>
              <a:spcBef>
                <a:spcPct val="0"/>
              </a:spcBef>
              <a:buClr>
                <a:srgbClr val="000000"/>
              </a:buClr>
              <a:buSzTx/>
              <a:buFontTx/>
              <a:buChar char="•"/>
            </a:pPr>
            <a:endParaRPr sz="400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5C4695-8521-95BA-18CF-024910D73960}"/>
              </a:ext>
            </a:extLst>
          </p:cNvPr>
          <p:cNvSpPr>
            <a:spLocks/>
          </p:cNvSpPr>
          <p:nvPr/>
        </p:nvSpPr>
        <p:spPr>
          <a:xfrm>
            <a:off x="528065" y="21109449"/>
            <a:ext cx="14830427" cy="1385246"/>
          </a:xfrm>
          <a:prstGeom prst="rect">
            <a:avLst/>
          </a:prstGeom>
          <a:solidFill>
            <a:srgbClr val="4F81BD"/>
          </a:solidFill>
          <a:ln w="25400">
            <a:solidFill>
              <a:srgbClr val="395E8A"/>
            </a:solidFill>
          </a:ln>
        </p:spPr>
        <p:txBody>
          <a:bodyPr anchor="ctr" anchorCtr="0">
            <a:noAutofit/>
          </a:bodyPr>
          <a:lstStyle>
            <a:defPPr algn="l" latinLnBrk="1" hangingPunct="1">
              <a:defRPr b="0" i="0" u="none">
                <a:latin typeface="함초롬돋움"/>
              </a:defRPr>
            </a:defPPr>
            <a:lvl1pPr lvl="0" algn="l" defTabSz="898525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1pPr>
            <a:lvl2pPr marL="742950" lvl="1" indent="-74295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2pPr>
            <a:lvl3pPr marL="1143000" lvl="2" indent="-11430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3pPr>
            <a:lvl4pPr marL="1600200" lvl="3" indent="-16002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4pPr>
            <a:lvl5pPr marL="2057400" lvl="4" indent="-20574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5pPr>
            <a:lvl6pPr marL="22860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6pPr>
            <a:lvl7pPr marL="27432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7pPr>
            <a:lvl8pPr marL="32004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8pPr>
            <a:lvl9pPr marL="36576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9pPr>
          </a:lstStyle>
          <a:p>
            <a:pPr lvl="0" algn="ctr" latinLnBrk="0" hangingPunct="1">
              <a:spcBef>
                <a:spcPct val="0"/>
              </a:spcBef>
            </a:pPr>
            <a:r>
              <a:rPr lang="en-US" sz="5400" b="1" i="0" u="none">
                <a:solidFill>
                  <a:srgbClr val="FFFFFF"/>
                </a:solidFill>
                <a:latin typeface="맑은 고딕"/>
                <a:ea typeface="맑은 고딕"/>
              </a:rPr>
              <a:t>ARCHIT</a:t>
            </a:r>
            <a:r>
              <a:rPr lang="en-US" sz="5400" b="1">
                <a:solidFill>
                  <a:srgbClr val="FFFFFF"/>
                </a:solidFill>
                <a:latin typeface="맑은 고딕"/>
                <a:ea typeface="맑은 고딕"/>
              </a:rPr>
              <a:t>ECTURE</a:t>
            </a:r>
            <a:endParaRPr sz="5400" b="1" i="0" u="non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5EEBEE-8A82-EC63-AD89-D519E4EC1D5B}"/>
              </a:ext>
            </a:extLst>
          </p:cNvPr>
          <p:cNvSpPr txBox="1"/>
          <p:nvPr/>
        </p:nvSpPr>
        <p:spPr>
          <a:xfrm>
            <a:off x="22287921" y="35692021"/>
            <a:ext cx="2401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QR </a:t>
            </a:r>
            <a:r>
              <a:rPr lang="ko-KR" altLang="en-US" sz="4800"/>
              <a:t>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F81DE0-22AB-5841-C3F6-6A7396C79414}"/>
              </a:ext>
            </a:extLst>
          </p:cNvPr>
          <p:cNvSpPr txBox="1"/>
          <p:nvPr/>
        </p:nvSpPr>
        <p:spPr>
          <a:xfrm>
            <a:off x="2563259" y="6037182"/>
            <a:ext cx="15133489" cy="7286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err="1"/>
              <a:t>프리웨이트</a:t>
            </a:r>
            <a:r>
              <a:rPr lang="ko-KR" altLang="en-US" sz="4000"/>
              <a:t> 운동 자세 분석 및 부상 위험 감지를 위한 </a:t>
            </a:r>
            <a:r>
              <a:rPr lang="af-ZA" altLang="ko-KR" sz="4000"/>
              <a:t>AI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609D31-7030-6F03-4213-9E38D93B2C45}"/>
              </a:ext>
            </a:extLst>
          </p:cNvPr>
          <p:cNvSpPr txBox="1"/>
          <p:nvPr/>
        </p:nvSpPr>
        <p:spPr>
          <a:xfrm>
            <a:off x="1150933" y="9021160"/>
            <a:ext cx="13929611" cy="28500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/>
              <a:t>현재 피트니스 관련 </a:t>
            </a:r>
            <a:r>
              <a:rPr lang="ko-KR" altLang="en-US" sz="3200" err="1"/>
              <a:t>AI제품들은</a:t>
            </a:r>
            <a:r>
              <a:rPr lang="ko-KR" altLang="en-US" sz="3200"/>
              <a:t> 머신 운동에 치중되어 있는 경향</a:t>
            </a:r>
            <a:endParaRPr lang="en-US" altLang="ko-KR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/>
              <a:t>머신 운동보다 난이도와 부상의 위험이 높은 </a:t>
            </a:r>
            <a:r>
              <a:rPr lang="ko-KR" altLang="en-US" sz="3200" err="1"/>
              <a:t>프리웨이트</a:t>
            </a:r>
            <a:r>
              <a:rPr lang="ko-KR" altLang="en-US" sz="3200"/>
              <a:t> 운동에도 </a:t>
            </a:r>
            <a:br>
              <a:rPr lang="ko-KR" altLang="en-US" sz="3200"/>
            </a:br>
            <a:r>
              <a:rPr lang="ko-KR" altLang="en-US" sz="3200"/>
              <a:t>AI 기술을 접목시켜 접근성을 높이고 부상을 줄이기 위한 접근</a:t>
            </a:r>
            <a:endParaRPr lang="en-US" altLang="ko-KR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sz="3200"/>
              <a:t>기존의 </a:t>
            </a:r>
            <a:r>
              <a:rPr lang="ko-KR" altLang="en-US" sz="3200"/>
              <a:t>초고가 </a:t>
            </a:r>
            <a:r>
              <a:rPr lang="ko-KR" sz="3200"/>
              <a:t>카메라 위주 </a:t>
            </a:r>
            <a:r>
              <a:rPr lang="ko-KR" sz="3200" err="1"/>
              <a:t>AI기기에서</a:t>
            </a:r>
            <a:r>
              <a:rPr lang="ko-KR" sz="3200"/>
              <a:t> 다른 센서 기술을 더해 </a:t>
            </a:r>
            <a:r>
              <a:rPr lang="ko-KR" altLang="en-US" sz="3200"/>
              <a:t> </a:t>
            </a:r>
            <a:br>
              <a:rPr lang="ko-KR" altLang="en-US" sz="3200"/>
            </a:br>
            <a:r>
              <a:rPr lang="ko-KR" altLang="en-US" sz="3200"/>
              <a:t>단가를 낮추고 성능을 보완하려 시도</a:t>
            </a:r>
            <a:endParaRPr lang="ko-KR" sz="3200"/>
          </a:p>
        </p:txBody>
      </p:sp>
      <p:pic>
        <p:nvPicPr>
          <p:cNvPr id="29" name="그림 28" descr="MediaPipe for Face Tracking">
            <a:extLst>
              <a:ext uri="{FF2B5EF4-FFF2-40B4-BE49-F238E27FC236}">
                <a16:creationId xmlns:a16="http://schemas.microsoft.com/office/drawing/2014/main" id="{4C25A663-FCBD-63F6-1FC3-C4700200E4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6941" y="25229935"/>
            <a:ext cx="3512206" cy="964445"/>
          </a:xfrm>
          <a:prstGeom prst="rect">
            <a:avLst/>
          </a:prstGeom>
        </p:spPr>
      </p:pic>
      <p:pic>
        <p:nvPicPr>
          <p:cNvPr id="33" name="그림 32" descr="raspberry-pi-logo-1 – PNG e Vetor - Download de Logo">
            <a:extLst>
              <a:ext uri="{FF2B5EF4-FFF2-40B4-BE49-F238E27FC236}">
                <a16:creationId xmlns:a16="http://schemas.microsoft.com/office/drawing/2014/main" id="{D9D1FE1C-1FF7-B8B2-883F-1830F3EBD0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2146" y="26177890"/>
            <a:ext cx="1007260" cy="1262975"/>
          </a:xfrm>
          <a:prstGeom prst="rect">
            <a:avLst/>
          </a:prstGeom>
        </p:spPr>
      </p:pic>
      <p:pic>
        <p:nvPicPr>
          <p:cNvPr id="37" name="그림 36" descr="OpenCV - Python Library - Studyopedia">
            <a:extLst>
              <a:ext uri="{FF2B5EF4-FFF2-40B4-BE49-F238E27FC236}">
                <a16:creationId xmlns:a16="http://schemas.microsoft.com/office/drawing/2014/main" id="{D15593D0-B6D0-3688-F9A9-407EDE829B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6332" y="29321212"/>
            <a:ext cx="1012004" cy="1402289"/>
          </a:xfrm>
          <a:prstGeom prst="rect">
            <a:avLst/>
          </a:prstGeom>
        </p:spPr>
      </p:pic>
      <p:pic>
        <p:nvPicPr>
          <p:cNvPr id="39" name="그림 38" descr="Flask vs Django: Elijamos Tu Próximo Framework Python - Kinsta®">
            <a:extLst>
              <a:ext uri="{FF2B5EF4-FFF2-40B4-BE49-F238E27FC236}">
                <a16:creationId xmlns:a16="http://schemas.microsoft.com/office/drawing/2014/main" id="{D133D5A9-4FD2-E138-33E4-B6B9460C32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34216" y="32570467"/>
            <a:ext cx="987106" cy="1229669"/>
          </a:xfrm>
          <a:prstGeom prst="rect">
            <a:avLst/>
          </a:prstGeom>
        </p:spPr>
      </p:pic>
      <p:pic>
        <p:nvPicPr>
          <p:cNvPr id="41" name="그림 40" descr="Python Logo PNG Transparent – Brands Logos">
            <a:extLst>
              <a:ext uri="{FF2B5EF4-FFF2-40B4-BE49-F238E27FC236}">
                <a16:creationId xmlns:a16="http://schemas.microsoft.com/office/drawing/2014/main" id="{FA63BA6C-5C9A-EAF9-D7CA-45555259E9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84642" y="29417683"/>
            <a:ext cx="1219487" cy="1208874"/>
          </a:xfrm>
          <a:prstGeom prst="rect">
            <a:avLst/>
          </a:prstGeom>
        </p:spPr>
      </p:pic>
      <p:pic>
        <p:nvPicPr>
          <p:cNvPr id="44" name="그림 43" descr="Collection of Arduino Logo PNG. | PlusPNG">
            <a:extLst>
              <a:ext uri="{FF2B5EF4-FFF2-40B4-BE49-F238E27FC236}">
                <a16:creationId xmlns:a16="http://schemas.microsoft.com/office/drawing/2014/main" id="{E8DDDB57-5AB7-CF1F-FFB3-E83C0BE73C2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8689" y="26005195"/>
            <a:ext cx="1802196" cy="18449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E306D6-6912-99DE-CCF1-C5086D31A0DC}"/>
              </a:ext>
            </a:extLst>
          </p:cNvPr>
          <p:cNvSpPr txBox="1"/>
          <p:nvPr/>
        </p:nvSpPr>
        <p:spPr>
          <a:xfrm>
            <a:off x="895972" y="14104622"/>
            <a:ext cx="14243044" cy="63463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/>
              <a:t>전문 지식 습득</a:t>
            </a:r>
          </a:p>
          <a:p>
            <a:r>
              <a:rPr lang="ko-KR" altLang="en-US" sz="3200"/>
              <a:t>물리치료, 자세교정학 공부</a:t>
            </a:r>
            <a:endParaRPr lang="ko-KR"/>
          </a:p>
          <a:p>
            <a:r>
              <a:rPr lang="ko-KR" altLang="en-US" sz="3200"/>
              <a:t>현직 트레이너 및 전문가 피드백</a:t>
            </a:r>
            <a:endParaRPr lang="ko-KR" sz="3200"/>
          </a:p>
          <a:p>
            <a:r>
              <a:rPr lang="ko-KR" altLang="en-US" sz="3200"/>
              <a:t>시장 동향 및 상용화 기술 분석</a:t>
            </a:r>
            <a:endParaRPr lang="en-US" altLang="ko-KR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/>
              <a:t>데이터셋 구성 및 수집</a:t>
            </a:r>
          </a:p>
          <a:p>
            <a:r>
              <a:rPr lang="ko-KR" altLang="en-US" sz="3200"/>
              <a:t>영상 및 데이터 수집을 위한 학습 데이터셋 구성</a:t>
            </a:r>
          </a:p>
          <a:p>
            <a:r>
              <a:rPr lang="ko-KR" altLang="en-US" sz="3200"/>
              <a:t>정상 및 비정상 자세를 포함한 다양한 케이스 수집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err="1"/>
              <a:t>Pose</a:t>
            </a:r>
            <a:r>
              <a:rPr lang="ko-KR" altLang="en-US" sz="3200"/>
              <a:t> </a:t>
            </a:r>
            <a:r>
              <a:rPr lang="ko-KR" altLang="en-US" sz="3200" err="1"/>
              <a:t>Analysis</a:t>
            </a:r>
            <a:endParaRPr lang="en-US" altLang="ko-KR"/>
          </a:p>
          <a:p>
            <a:r>
              <a:rPr lang="ko-KR" altLang="en-US" sz="3200"/>
              <a:t>운동 중 정확한 좌표 추출을 위한 </a:t>
            </a:r>
            <a:r>
              <a:rPr lang="ko-KR" altLang="en-US" sz="3200" err="1"/>
              <a:t>Pose</a:t>
            </a:r>
            <a:r>
              <a:rPr lang="ko-KR" altLang="en-US" sz="3200"/>
              <a:t> </a:t>
            </a:r>
            <a:r>
              <a:rPr lang="ko-KR" altLang="en-US" sz="3200" err="1"/>
              <a:t>Estimation</a:t>
            </a:r>
            <a:r>
              <a:rPr lang="ko-KR" altLang="en-US" sz="3200"/>
              <a:t> 적용</a:t>
            </a:r>
          </a:p>
          <a:p>
            <a:r>
              <a:rPr lang="ko-KR" altLang="en-US" sz="3200"/>
              <a:t>정확한 움직임 감지를 위한</a:t>
            </a:r>
            <a:r>
              <a:rPr lang="ko-KR" sz="3200"/>
              <a:t> </a:t>
            </a:r>
            <a:r>
              <a:rPr lang="ko-KR" sz="3200" err="1"/>
              <a:t>Depth</a:t>
            </a:r>
            <a:r>
              <a:rPr lang="ko-KR" sz="3200"/>
              <a:t> </a:t>
            </a:r>
            <a:r>
              <a:rPr lang="ko-KR" sz="3200" err="1"/>
              <a:t>Camera</a:t>
            </a:r>
            <a:r>
              <a:rPr lang="ko-KR" sz="3200"/>
              <a:t> </a:t>
            </a:r>
            <a:r>
              <a:rPr lang="ko-KR" altLang="en-US" sz="3200"/>
              <a:t>및 관련 SDK 활용</a:t>
            </a:r>
          </a:p>
        </p:txBody>
      </p:sp>
      <p:pic>
        <p:nvPicPr>
          <p:cNvPr id="26" name="그림 25" descr="스툴이(가) 표시된 사진&#10;&#10;자동 생성된 설명">
            <a:extLst>
              <a:ext uri="{FF2B5EF4-FFF2-40B4-BE49-F238E27FC236}">
                <a16:creationId xmlns:a16="http://schemas.microsoft.com/office/drawing/2014/main" id="{22E03A40-BC4F-2FCF-C4C4-83EC5DE2A3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05811" y="26004106"/>
            <a:ext cx="1719096" cy="2525601"/>
          </a:xfrm>
          <a:prstGeom prst="rect">
            <a:avLst/>
          </a:prstGeom>
        </p:spPr>
      </p:pic>
      <p:pic>
        <p:nvPicPr>
          <p:cNvPr id="27" name="그림 26" descr="라인, 텍스트, 그래프, 스크린샷이(가) 표시된 사진&#10;&#10;자동 생성된 설명">
            <a:extLst>
              <a:ext uri="{FF2B5EF4-FFF2-40B4-BE49-F238E27FC236}">
                <a16:creationId xmlns:a16="http://schemas.microsoft.com/office/drawing/2014/main" id="{C2BB80BE-D1D3-DA11-4EA0-15D173D426C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154832" y="10123046"/>
            <a:ext cx="7444417" cy="3717710"/>
          </a:xfrm>
          <a:prstGeom prst="rect">
            <a:avLst/>
          </a:prstGeom>
        </p:spPr>
      </p:pic>
      <p:pic>
        <p:nvPicPr>
          <p:cNvPr id="31" name="그림 30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ECE075EE-B671-D658-5803-54F5F3849DE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194087" y="10082745"/>
            <a:ext cx="7098443" cy="3712814"/>
          </a:xfrm>
          <a:prstGeom prst="rect">
            <a:avLst/>
          </a:prstGeom>
        </p:spPr>
      </p:pic>
      <p:pic>
        <p:nvPicPr>
          <p:cNvPr id="36" name="그림 35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B853046D-DB97-CE6B-D778-7B9B483C318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702160" y="18623129"/>
            <a:ext cx="7071799" cy="3892208"/>
          </a:xfrm>
          <a:prstGeom prst="rect">
            <a:avLst/>
          </a:prstGeom>
        </p:spPr>
      </p:pic>
      <p:pic>
        <p:nvPicPr>
          <p:cNvPr id="11" name="그림 10" descr="의류, 스크린샷, 사람, 실내이(가) 표시된 사진&#10;&#10;자동 생성된 설명">
            <a:extLst>
              <a:ext uri="{FF2B5EF4-FFF2-40B4-BE49-F238E27FC236}">
                <a16:creationId xmlns:a16="http://schemas.microsoft.com/office/drawing/2014/main" id="{AD4AD259-A8BF-96D0-77A4-08103A24E82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195152" y="20975528"/>
            <a:ext cx="5935694" cy="3429379"/>
          </a:xfrm>
          <a:prstGeom prst="rect">
            <a:avLst/>
          </a:prstGeom>
        </p:spPr>
      </p:pic>
      <p:pic>
        <p:nvPicPr>
          <p:cNvPr id="13" name="그림 12" descr="사람, 의류, 텍스트, 바지이(가) 표시된 사진&#10;&#10;자동 생성된 설명">
            <a:extLst>
              <a:ext uri="{FF2B5EF4-FFF2-40B4-BE49-F238E27FC236}">
                <a16:creationId xmlns:a16="http://schemas.microsoft.com/office/drawing/2014/main" id="{16EB89F4-066A-9D53-B80C-278F183DDE2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6199076" y="17122022"/>
            <a:ext cx="5935695" cy="345012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0CB650D-AD1A-5741-4234-BD5BE54322F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97236" y="27664151"/>
            <a:ext cx="5843994" cy="3849359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7F517E10-D03D-46F4-E7B6-8926E5CB86B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61599" y="27981433"/>
            <a:ext cx="5998684" cy="364166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394F7DE-A8A5-6E70-8BBD-7D1B9C63F8EA}"/>
              </a:ext>
            </a:extLst>
          </p:cNvPr>
          <p:cNvSpPr txBox="1"/>
          <p:nvPr/>
        </p:nvSpPr>
        <p:spPr>
          <a:xfrm>
            <a:off x="16190163" y="16119168"/>
            <a:ext cx="627144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57250" indent="-857250">
              <a:buFont typeface="Calibri"/>
              <a:buChar char="-"/>
            </a:pPr>
            <a:r>
              <a:rPr lang="ko-KR" altLang="en-US" sz="4400"/>
              <a:t>모션/압력 감지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19D523-ADD4-48FB-9D9F-AF7B22E09BD4}"/>
              </a:ext>
            </a:extLst>
          </p:cNvPr>
          <p:cNvSpPr txBox="1"/>
          <p:nvPr/>
        </p:nvSpPr>
        <p:spPr>
          <a:xfrm>
            <a:off x="16246998" y="9179284"/>
            <a:ext cx="627144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57250" indent="-857250">
              <a:buFont typeface="Calibri"/>
              <a:buChar char="-"/>
            </a:pPr>
            <a:r>
              <a:rPr lang="ko-KR" altLang="en-US" sz="4400"/>
              <a:t>운동 분석</a:t>
            </a:r>
            <a:endParaRPr lang="ko-KR" sz="44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205663-BA1E-8F7B-3E47-1167970C7F14}"/>
              </a:ext>
            </a:extLst>
          </p:cNvPr>
          <p:cNvSpPr txBox="1"/>
          <p:nvPr/>
        </p:nvSpPr>
        <p:spPr>
          <a:xfrm>
            <a:off x="16242092" y="26815925"/>
            <a:ext cx="742257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57250" indent="-857250">
              <a:buFont typeface="Calibri"/>
              <a:buChar char="-"/>
            </a:pPr>
            <a:r>
              <a:rPr lang="ko-KR" altLang="en-US" sz="4400"/>
              <a:t>압력감지 디바이스 이미지</a:t>
            </a:r>
            <a:endParaRPr lang="ko-KR" sz="44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C387B5-230D-60F4-F8EA-F8B58A292BCB}"/>
              </a:ext>
            </a:extLst>
          </p:cNvPr>
          <p:cNvSpPr>
            <a:spLocks/>
          </p:cNvSpPr>
          <p:nvPr/>
        </p:nvSpPr>
        <p:spPr>
          <a:xfrm>
            <a:off x="19588449" y="4442340"/>
            <a:ext cx="11647201" cy="1023938"/>
          </a:xfrm>
          <a:prstGeom prst="rect">
            <a:avLst/>
          </a:prstGeom>
          <a:solidFill>
            <a:srgbClr val="30803A"/>
          </a:solidFill>
          <a:ln w="25400">
            <a:solidFill>
              <a:srgbClr val="395E8A"/>
            </a:solidFill>
          </a:ln>
        </p:spPr>
        <p:txBody>
          <a:bodyPr anchor="ctr" anchorCtr="0">
            <a:noAutofit/>
          </a:bodyPr>
          <a:lstStyle>
            <a:defPPr algn="l" latinLnBrk="1" hangingPunct="1">
              <a:defRPr b="0" i="0" u="none">
                <a:latin typeface="함초롬돋움"/>
              </a:defRPr>
            </a:defPPr>
            <a:lvl1pPr lvl="0" algn="l" defTabSz="898525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1pPr>
            <a:lvl2pPr marL="742950" lvl="1" indent="-74295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2pPr>
            <a:lvl3pPr marL="1143000" lvl="2" indent="-11430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3pPr>
            <a:lvl4pPr marL="1600200" lvl="3" indent="-16002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4pPr>
            <a:lvl5pPr marL="2057400" lvl="4" indent="-20574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5pPr>
            <a:lvl6pPr marL="22860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6pPr>
            <a:lvl7pPr marL="27432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7pPr>
            <a:lvl8pPr marL="32004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8pPr>
            <a:lvl9pPr marL="36576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9pPr>
          </a:lstStyle>
          <a:p>
            <a:pPr lvl="0" algn="ctr" latinLnBrk="0" hangingPunct="1">
              <a:spcBef>
                <a:spcPct val="0"/>
              </a:spcBef>
            </a:pPr>
            <a:r>
              <a:rPr sz="5400" b="1" i="0" u="none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sz="5400" b="1" i="0" u="none">
                <a:solidFill>
                  <a:schemeClr val="bg1"/>
                </a:solidFill>
                <a:latin typeface="맑은 고딕"/>
                <a:ea typeface="맑은 고딕"/>
              </a:rPr>
              <a:t>TEAM </a:t>
            </a:r>
            <a:r>
              <a:rPr lang="en-US" sz="5400" b="1">
                <a:solidFill>
                  <a:schemeClr val="bg1"/>
                </a:solidFill>
                <a:latin typeface="맑은 고딕"/>
                <a:ea typeface="맑은 고딕"/>
              </a:rPr>
              <a:t>FUABO</a:t>
            </a:r>
            <a:endParaRPr sz="5400" b="1" i="0" u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DF1D62-5393-9859-5EB7-0718DDC87F48}"/>
              </a:ext>
            </a:extLst>
          </p:cNvPr>
          <p:cNvSpPr>
            <a:spLocks/>
          </p:cNvSpPr>
          <p:nvPr/>
        </p:nvSpPr>
        <p:spPr>
          <a:xfrm>
            <a:off x="530853" y="5447804"/>
            <a:ext cx="18873459" cy="1856578"/>
          </a:xfrm>
          <a:prstGeom prst="rect">
            <a:avLst/>
          </a:prstGeom>
          <a:ln w="25400">
            <a:solidFill>
              <a:srgbClr val="96B3D7"/>
            </a:solidFill>
          </a:ln>
        </p:spPr>
        <p:txBody>
          <a:bodyPr lIns="432054" tIns="216027" rIns="432054" bIns="216027" anchor="ctr" anchorCtr="0">
            <a:noAutofit/>
          </a:bodyPr>
          <a:lstStyle>
            <a:defPPr algn="l" latinLnBrk="1" hangingPunct="1">
              <a:defRPr b="0" i="0" u="none">
                <a:latin typeface="함초롬돋움"/>
              </a:defRPr>
            </a:defPPr>
            <a:lvl1pPr lvl="0" algn="l" defTabSz="898525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1pPr>
            <a:lvl2pPr marL="742950" lvl="1" indent="-74295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2pPr>
            <a:lvl3pPr marL="1143000" lvl="2" indent="-11430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3pPr>
            <a:lvl4pPr marL="1600200" lvl="3" indent="-16002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4pPr>
            <a:lvl5pPr marL="2057400" lvl="4" indent="-2057400" algn="l" defTabSz="898525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함초롬돋움"/>
                <a:ea typeface="함초롬돋움"/>
              </a:defRPr>
            </a:lvl5pPr>
            <a:lvl6pPr marL="22860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6pPr>
            <a:lvl7pPr marL="27432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7pPr>
            <a:lvl8pPr marL="32004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8pPr>
            <a:lvl9pPr marL="3657600" algn="l" defTabSz="898525" fontAlgn="base" latinLnBrk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uFillTx/>
                <a:latin typeface="함초롬돋움"/>
              </a:defRPr>
            </a:lvl9pPr>
          </a:lstStyle>
          <a:p>
            <a:pPr lvl="0" algn="just" latinLnBrk="0" hangingPunct="1">
              <a:spcBef>
                <a:spcPct val="0"/>
              </a:spcBef>
            </a:pPr>
            <a:endParaRPr sz="3600">
              <a:solidFill>
                <a:srgbClr val="000000"/>
              </a:solidFill>
              <a:uFillTx/>
              <a:latin typeface="맑은 고딕"/>
              <a:ea typeface="맑은 고딕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88D278-8A98-7E98-BEDD-1DFF90F67364}"/>
              </a:ext>
            </a:extLst>
          </p:cNvPr>
          <p:cNvSpPr txBox="1"/>
          <p:nvPr/>
        </p:nvSpPr>
        <p:spPr>
          <a:xfrm>
            <a:off x="22326809" y="6039337"/>
            <a:ext cx="6158568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400" b="1" err="1"/>
              <a:t>권오찬</a:t>
            </a:r>
            <a:r>
              <a:rPr lang="en-US" altLang="ko-KR" sz="4400" b="1"/>
              <a:t>   </a:t>
            </a:r>
            <a:r>
              <a:rPr lang="ko-KR" altLang="en-US" sz="4400" b="1" err="1"/>
              <a:t>류제현</a:t>
            </a:r>
            <a:r>
              <a:rPr lang="ko-KR" altLang="en-US" sz="4400" b="1"/>
              <a:t>   서정인</a:t>
            </a:r>
            <a:endParaRPr lang="af-ZA" sz="4400" b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53FEC3-5DDF-55BC-7842-7579D7DCEE44}"/>
              </a:ext>
            </a:extLst>
          </p:cNvPr>
          <p:cNvSpPr txBox="1"/>
          <p:nvPr/>
        </p:nvSpPr>
        <p:spPr>
          <a:xfrm>
            <a:off x="16190163" y="14317339"/>
            <a:ext cx="14110450" cy="553998"/>
          </a:xfrm>
          <a:prstGeom prst="rect">
            <a:avLst/>
          </a:prstGeom>
          <a:solidFill>
            <a:srgbClr val="F8CE9C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000" dirty="0"/>
              <a:t>비전문가나 초보자도 데이터를 통해 체계적으로 운동을 할 수 있도록 도와줄 수 있음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6C967B-BA36-BEC4-9DA5-7D4B9072EC31}"/>
              </a:ext>
            </a:extLst>
          </p:cNvPr>
          <p:cNvSpPr txBox="1"/>
          <p:nvPr/>
        </p:nvSpPr>
        <p:spPr>
          <a:xfrm>
            <a:off x="16195152" y="24625313"/>
            <a:ext cx="14110450" cy="553998"/>
          </a:xfrm>
          <a:prstGeom prst="rect">
            <a:avLst/>
          </a:prstGeom>
          <a:solidFill>
            <a:srgbClr val="F8CE9C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000" dirty="0"/>
              <a:t>기존의 방법에 국한되지 않고 새로운 방법으로 문제를 해결하려고 시도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075768-7A4F-2439-8C37-2962A17E9EA8}"/>
              </a:ext>
            </a:extLst>
          </p:cNvPr>
          <p:cNvSpPr txBox="1"/>
          <p:nvPr/>
        </p:nvSpPr>
        <p:spPr>
          <a:xfrm>
            <a:off x="16251005" y="31870063"/>
            <a:ext cx="14110450" cy="553998"/>
          </a:xfrm>
          <a:prstGeom prst="rect">
            <a:avLst/>
          </a:prstGeom>
          <a:solidFill>
            <a:srgbClr val="F8CE9C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000"/>
              <a:t>시중 제품보다 저렴한 비용으로 필요한 성능을 구현</a:t>
            </a:r>
          </a:p>
        </p:txBody>
      </p:sp>
    </p:spTree>
    <p:extLst>
      <p:ext uri="{BB962C8B-B14F-4D97-AF65-F5344CB8AC3E}">
        <p14:creationId xmlns:p14="http://schemas.microsoft.com/office/powerpoint/2010/main" val="1380477037"/>
      </p:ext>
    </p:extLst>
  </p:cSld>
  <p:clrMapOvr>
    <a:masterClrMapping/>
  </p:clrMapOvr>
  <p:transition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Theme0">
  <a:themeElements>
    <a:clrScheme name="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제목 슬라이드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309</ep:Words>
  <ep:PresentationFormat>사용자 지정</ep:PresentationFormat>
  <ep:Paragraphs>147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Theme0</vt:lpstr>
      <vt:lpstr>TEAM FUBAO 2024 CAPSTONE 프리웨이트 운동 측정 시스템</vt:lpstr>
      <vt:lpstr>TEAM FUBAO 2024 CAPSTONE 프리웨이트 운동 측정 시스템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2016-10-24T12:37:57.000</dcterms:created>
  <dc:creator>nakLAB</dc:creator>
  <cp:lastModifiedBy>spjni</cp:lastModifiedBy>
  <dcterms:modified xsi:type="dcterms:W3CDTF">2024-11-16T12:31:31.810</dcterms:modified>
  <cp:revision>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