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325" r:id="rId30"/>
    <p:sldId id="326" r:id="rId31"/>
    <p:sldId id="289" r:id="rId32"/>
    <p:sldId id="275" r:id="rId33"/>
    <p:sldId id="290" r:id="rId34"/>
    <p:sldId id="291" r:id="rId35"/>
    <p:sldId id="276" r:id="rId36"/>
    <p:sldId id="293" r:id="rId37"/>
    <p:sldId id="294" r:id="rId38"/>
    <p:sldId id="295" r:id="rId39"/>
    <p:sldId id="296" r:id="rId40"/>
    <p:sldId id="297" r:id="rId41"/>
    <p:sldId id="298" r:id="rId42"/>
    <p:sldId id="292" r:id="rId43"/>
    <p:sldId id="321" r:id="rId44"/>
    <p:sldId id="300" r:id="rId45"/>
    <p:sldId id="324" r:id="rId46"/>
    <p:sldId id="299" r:id="rId47"/>
    <p:sldId id="301" r:id="rId48"/>
    <p:sldId id="257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325"/>
            <p14:sldId id="326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321"/>
            <p14:sldId id="300"/>
            <p14:sldId id="324"/>
            <p14:sldId id="299"/>
            <p14:sldId id="301"/>
          </p14:sldIdLst>
        </p14:section>
        <p14:section name="Untitled Section" id="{87D1CA4B-83C7-4964-9170-2242C1BF1C6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177" d="100"/>
          <a:sy n="177" d="100"/>
        </p:scale>
        <p:origin x="39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PyCon</a:t>
            </a:r>
            <a:r>
              <a:rPr lang="en-US" sz="2400" dirty="0" smtClean="0"/>
              <a:t> UK tutorial, 27 October 2017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br>
              <a:rPr lang="en-US" sz="2000" dirty="0" smtClean="0"/>
            </a:br>
            <a:r>
              <a:rPr lang="en-US" sz="2000" dirty="0" smtClean="0"/>
              <a:t>stephen.e.simmons@jpmorgan.com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github.com/stevesimmons/pyconuk-2017-pandas-and-dask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(444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</a:p>
          <a:p>
            <a:r>
              <a:rPr lang="en-US" sz="105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   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- 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88569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(b, how=‘inner')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A2  B1  B2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  12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  14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  16</a:t>
            </a: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  18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1   2  11.0  12.0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3   4  13.0  14.0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7   8  15.0  16.0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7   8  17.0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18.0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=True, how='left')</a:t>
            </a:r>
          </a:p>
        </p:txBody>
      </p:sp>
    </p:spTree>
    <p:extLst>
      <p:ext uri="{BB962C8B-B14F-4D97-AF65-F5344CB8AC3E}">
        <p14:creationId xmlns:p14="http://schemas.microsoft.com/office/powerpoint/2010/main" val="384310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Join and merge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1,2],[3,4],[5,6],[7,8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=['A1','A2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pd.DataFrame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11,12],[13,14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15,16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],[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17,18]],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=['B1','B2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#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a.join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how='left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op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pandas.tools.merge._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=True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='left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op.get_result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A1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A2    B1    B2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1   2  11.0  12.0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3   4  13.0  14.0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5   6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15.0  16.0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7   8  17.0  18.0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     =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op._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pt-BR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'd'], dtype='object')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3, 3])</a:t>
            </a:r>
            <a:endParaRPr lang="pt-BR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array([ 0,  1, -1,  2,  3])</a:t>
            </a:r>
            <a:endParaRPr lang="pt-BR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1960" y="51470"/>
            <a:ext cx="504056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DataFrame.join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join_compat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 =&gt;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pandas.tools.merge.merge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merge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op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op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class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MergeOperation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object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Perform a database (SQL) merge operation between two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objects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using either columns as keys or their row indexes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"""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'merge</a:t>
            </a:r>
            <a:r>
              <a:rPr lang="en-US" sz="800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init</a:t>
            </a:r>
            <a:r>
              <a:rPr lang="en-US" sz="800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how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'inner'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right_on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sort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suffixes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'_x'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'_y'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indicator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orig_left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left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orig_right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right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snip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	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 = self._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get_join_info</a:t>
            </a:r>
            <a:r>
              <a:rPr lang="en-US" sz="8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_data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suffixes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items_overlap_with_suffix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rsuf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}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concatenate_block_managers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rindexers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axes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llabels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rlabels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join_index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concat_axis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copy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copy</a:t>
            </a:r>
            <a:r>
              <a:rPr lang="en-US" sz="800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typ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result_data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__finalize__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method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merge_type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self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maybe_add_join_keys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left_indexer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right_indexer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endParaRPr lang="en-US" sz="800" dirty="0"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05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</a:t>
            </a:r>
            <a:r>
              <a:rPr lang="pt-BR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'2016',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31590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59078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85483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73515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points/percentages for each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4176464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pfi.load_data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('bg3.txt')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pfi.prepare_game_scores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pfi.calc_team_ladder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calc_team_ladder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__version__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'0.18.0'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slicing works ok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pt-B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:]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if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dates are 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first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da-DK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    x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9218</Words>
  <Application>Microsoft Office PowerPoint</Application>
  <PresentationFormat>On-screen Show (16:9)</PresentationFormat>
  <Paragraphs>1654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Liberation Mono</vt:lpstr>
      <vt:lpstr>Times New Roman</vt:lpstr>
      <vt:lpstr>Wingdings</vt:lpstr>
      <vt:lpstr>Office Theme</vt:lpstr>
      <vt:lpstr>Pandas from the Inside  PyCon UK tutorial, 27 October 2017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Indexes - Join and merge </vt:lpstr>
      <vt:lpstr>Join and merge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GroupBy isn’t necessarily slow</vt:lpstr>
      <vt:lpstr>GroupBy isn’t necessarily slow - internals</vt:lpstr>
      <vt:lpstr>Adding points/percentages for each team</vt:lpstr>
      <vt:lpstr>Final formatting adjustment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200</cp:revision>
  <dcterms:created xsi:type="dcterms:W3CDTF">2016-05-02T21:59:25Z</dcterms:created>
  <dcterms:modified xsi:type="dcterms:W3CDTF">2017-10-26T23:09:28Z</dcterms:modified>
</cp:coreProperties>
</file>