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67" r:id="rId3"/>
    <p:sldId id="368" r:id="rId4"/>
    <p:sldId id="366" r:id="rId5"/>
    <p:sldId id="37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367"/>
            <p14:sldId id="368"/>
            <p14:sldId id="366"/>
            <p14:sldId id="370"/>
          </p14:sldIdLst>
        </p14:section>
        <p14:section name="Untitled Section" id="{87D1CA4B-83C7-4964-9170-2242C1BF1C6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5" autoAdjust="0"/>
    <p:restoredTop sz="94660"/>
  </p:normalViewPr>
  <p:slideViewPr>
    <p:cSldViewPr snapToObjects="1">
      <p:cViewPr varScale="1">
        <p:scale>
          <a:sx n="120" d="100"/>
          <a:sy n="120" d="100"/>
        </p:scale>
        <p:origin x="48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987574"/>
            <a:ext cx="9073008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2.0 – where next?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/>
              <a:t>PyCon</a:t>
            </a:r>
            <a:r>
              <a:rPr lang="en-US" sz="2400" dirty="0"/>
              <a:t> UK tutorial, 27 October 2017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71600" y="3003798"/>
            <a:ext cx="64008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mtClean="0"/>
              <a:t>Stephen Simmons</a:t>
            </a:r>
          </a:p>
          <a:p>
            <a:r>
              <a:rPr lang="en-US" sz="2000" smtClean="0"/>
              <a:t>mail@stevesimmons.com</a:t>
            </a:r>
            <a:br>
              <a:rPr lang="en-US" sz="2000" smtClean="0"/>
            </a:br>
            <a:r>
              <a:rPr lang="en-US" sz="2000" smtClean="0"/>
              <a:t>stephen.e.simmons@jpmorgan.com</a:t>
            </a:r>
            <a:endParaRPr lang="en-US" sz="4000" smtClean="0"/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216024" y="4731990"/>
            <a:ext cx="82444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smtClean="0"/>
              <a:t>github.com/stevesimmons/pyconuk-2017-pandas-and-dask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McKinney’s talk at </a:t>
            </a:r>
            <a:r>
              <a:rPr lang="en-US" dirty="0" err="1" smtClean="0"/>
              <a:t>PyData</a:t>
            </a:r>
            <a:r>
              <a:rPr lang="en-US" dirty="0" smtClean="0"/>
              <a:t> NYC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376"/>
          <a:stretch/>
        </p:blipFill>
        <p:spPr>
          <a:xfrm>
            <a:off x="1638300" y="1131590"/>
            <a:ext cx="5867400" cy="33624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https</a:t>
            </a:r>
            <a:r>
              <a:rPr lang="en-US" sz="1100" dirty="0"/>
              <a:t>://www.slideshare.net/wesm/practical-medium-data-analytics-with-python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8412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 McKinney’s talk at </a:t>
            </a:r>
            <a:r>
              <a:rPr lang="en-US" dirty="0" err="1" smtClean="0"/>
              <a:t>PyData</a:t>
            </a:r>
            <a:r>
              <a:rPr lang="en-US" dirty="0" smtClean="0"/>
              <a:t> NYC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0" y="748630"/>
            <a:ext cx="5886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“10 Things I Hate About Pandas” </a:t>
            </a:r>
            <a:r>
              <a:rPr lang="en-US" sz="2000" dirty="0"/>
              <a:t>(Wes McKinney, 2013)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7067128" cy="339447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Internals </a:t>
            </a:r>
            <a:r>
              <a:rPr lang="en-US" dirty="0"/>
              <a:t>too far from "the metal"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support for memory-mapped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Poor </a:t>
            </a:r>
            <a:r>
              <a:rPr lang="en-US" dirty="0"/>
              <a:t>performance in database and file ingest / export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Warty </a:t>
            </a:r>
            <a:r>
              <a:rPr lang="en-US" dirty="0"/>
              <a:t>missing data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</a:t>
            </a:r>
            <a:r>
              <a:rPr lang="en-US" dirty="0"/>
              <a:t>of transparency into memory use, RAM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Weak </a:t>
            </a:r>
            <a:r>
              <a:rPr lang="en-US" dirty="0"/>
              <a:t>support for categorical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Complex </a:t>
            </a:r>
            <a:r>
              <a:rPr lang="en-US" dirty="0" err="1"/>
              <a:t>groupby</a:t>
            </a:r>
            <a:r>
              <a:rPr lang="en-US" dirty="0"/>
              <a:t> operations awkward and slow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Appending </a:t>
            </a:r>
            <a:r>
              <a:rPr lang="en-US" dirty="0"/>
              <a:t>data to a </a:t>
            </a:r>
            <a:r>
              <a:rPr lang="en-US" dirty="0" err="1"/>
              <a:t>DataFrame</a:t>
            </a:r>
            <a:r>
              <a:rPr lang="en-US" dirty="0"/>
              <a:t> tedious and very costly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Limited</a:t>
            </a:r>
            <a:r>
              <a:rPr lang="en-US" dirty="0"/>
              <a:t>, non-extensible type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Eager </a:t>
            </a:r>
            <a:r>
              <a:rPr lang="en-US" dirty="0"/>
              <a:t>evaluation model, no query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"</a:t>
            </a:r>
            <a:r>
              <a:rPr lang="en-US" dirty="0"/>
              <a:t>Slow", limited multicore algorithms for large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4830420"/>
            <a:ext cx="7416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</a:t>
            </a:r>
            <a:r>
              <a:rPr lang="en-US" sz="1100" dirty="0"/>
              <a:t>: http://wesmckinney.com/blog/apache-arrow-pandas-internals/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70050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forward: Apache Arrow + “</a:t>
            </a:r>
            <a:r>
              <a:rPr lang="en-US" dirty="0" err="1" smtClean="0"/>
              <a:t>libpandas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67464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Apache Arrow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Columnar in-memory data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Fast: C++, cache-locality, zero-copy reads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Aim is same memory format for Pandas, Spark, </a:t>
            </a:r>
            <a:r>
              <a:rPr lang="en-US" sz="2000" dirty="0" err="1" smtClean="0"/>
              <a:t>HBase</a:t>
            </a:r>
            <a:r>
              <a:rPr lang="en-US" sz="2000" dirty="0" smtClean="0"/>
              <a:t>, Parquet, …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5856" y="1199655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 smtClean="0"/>
              <a:t>libpandas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Use Arrow for </a:t>
            </a:r>
            <a:br>
              <a:rPr lang="en-US" sz="2000" dirty="0" smtClean="0"/>
            </a:br>
            <a:r>
              <a:rPr lang="en-US" sz="2000" dirty="0" smtClean="0"/>
              <a:t>in-memory data</a:t>
            </a:r>
            <a:br>
              <a:rPr lang="en-US" sz="2000" dirty="0" smtClean="0"/>
            </a:br>
            <a:r>
              <a:rPr lang="en-US" sz="2000" dirty="0" smtClean="0"/>
              <a:t>(no </a:t>
            </a:r>
            <a:r>
              <a:rPr lang="en-US" sz="2000" dirty="0" err="1" smtClean="0"/>
              <a:t>BlockManager</a:t>
            </a:r>
            <a:r>
              <a:rPr lang="en-US" sz="20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More predictable memory usage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Simpler core API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55891" y="1199655"/>
            <a:ext cx="267464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“Deferred” pandas API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Expressions API for building calculation frameworks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Use for out-of-core and distributed execution</a:t>
            </a:r>
            <a:b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(using simplified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Dask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?)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3" y="4587974"/>
            <a:ext cx="216024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 0.7.1, Oct 2017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4587974"/>
            <a:ext cx="216024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Design phase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587974"/>
            <a:ext cx="2160240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 the f</a:t>
            </a:r>
            <a:r>
              <a:rPr lang="en-US" sz="2000" dirty="0" smtClean="0"/>
              <a:t>uture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430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200</Words>
  <Application>Microsoft Office PowerPoint</Application>
  <PresentationFormat>On-screen Show (16:9)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Pandas 2.0 – where next?  PyCon UK tutorial, 27 October 2017</vt:lpstr>
      <vt:lpstr>Wes McKinney’s talk at PyData NYC 2013</vt:lpstr>
      <vt:lpstr>Wes McKinney’s talk at PyData NYC 2013</vt:lpstr>
      <vt:lpstr>“10 Things I Hate About Pandas” (Wes McKinney, 2013)</vt:lpstr>
      <vt:lpstr>Way forward: Apache Arrow + “libpandas”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276</cp:revision>
  <dcterms:created xsi:type="dcterms:W3CDTF">2016-05-02T21:59:25Z</dcterms:created>
  <dcterms:modified xsi:type="dcterms:W3CDTF">2017-10-26T22:50:41Z</dcterms:modified>
</cp:coreProperties>
</file>