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58" r:id="rId7"/>
    <p:sldId id="269" r:id="rId8"/>
    <p:sldId id="270" r:id="rId9"/>
    <p:sldId id="267" r:id="rId10"/>
    <p:sldId id="268" r:id="rId11"/>
    <p:sldId id="261" r:id="rId12"/>
    <p:sldId id="262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92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t\Documents\EDU\680\Project%2010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ysClr val="windowText" lastClr="000000"/>
                </a:solidFill>
              </a:rPr>
              <a:t>Mental</a:t>
            </a:r>
            <a:r>
              <a:rPr lang="en-US" sz="1800" baseline="0" dirty="0">
                <a:solidFill>
                  <a:sysClr val="windowText" lastClr="000000"/>
                </a:solidFill>
              </a:rPr>
              <a:t> Health Costs, </a:t>
            </a:r>
          </a:p>
          <a:p>
            <a:pPr>
              <a:defRPr sz="1800">
                <a:solidFill>
                  <a:sysClr val="windowText" lastClr="000000"/>
                </a:solidFill>
              </a:defRPr>
            </a:pPr>
            <a:r>
              <a:rPr lang="en-US" sz="1800" baseline="0" dirty="0">
                <a:solidFill>
                  <a:sysClr val="windowText" lastClr="000000"/>
                </a:solidFill>
              </a:rPr>
              <a:t>2000 to 2020 in</a:t>
            </a:r>
            <a:r>
              <a:rPr lang="en-US" sz="1800" dirty="0">
                <a:solidFill>
                  <a:sysClr val="windowText" lastClr="000000"/>
                </a:solidFill>
              </a:rPr>
              <a:t> Billions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USD in Billions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2010</c:v>
                </c:pt>
                <c:pt idx="2">
                  <c:v>2000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239</c:v>
                </c:pt>
                <c:pt idx="1">
                  <c:v>155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1-45A0-8BE9-31F13D10E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25"/>
        <c:axId val="597142879"/>
        <c:axId val="597152959"/>
      </c:barChart>
      <c:catAx>
        <c:axId val="597142879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152959"/>
        <c:crosses val="autoZero"/>
        <c:auto val="1"/>
        <c:lblAlgn val="ctr"/>
        <c:lblOffset val="100"/>
        <c:noMultiLvlLbl val="0"/>
      </c:catAx>
      <c:valAx>
        <c:axId val="597152959"/>
        <c:scaling>
          <c:orientation val="minMax"/>
          <c:max val="25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142879"/>
        <c:crosses val="autoZero"/>
        <c:crossBetween val="between"/>
        <c:majorUnit val="1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D0799-AEEE-4BCE-A28A-6F03823991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F8029C04-A3B4-4D07-8BE1-776C02F313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 explore factors that can predict mental illness &amp; attitudes about mental health in the workplace</a:t>
          </a:r>
        </a:p>
      </dgm:t>
    </dgm:pt>
    <dgm:pt modelId="{2C5A33A1-DBE7-4D71-9580-07B9502BB3CE}" type="parTrans" cxnId="{6FE04783-43E0-49E8-B657-E6A236AE01A4}">
      <dgm:prSet/>
      <dgm:spPr/>
      <dgm:t>
        <a:bodyPr/>
        <a:lstStyle/>
        <a:p>
          <a:endParaRPr lang="en-US"/>
        </a:p>
      </dgm:t>
    </dgm:pt>
    <dgm:pt modelId="{AAF1D4A2-41F0-42D7-B22C-AA56AFF84CC6}" type="sibTrans" cxnId="{6FE04783-43E0-49E8-B657-E6A236AE01A4}">
      <dgm:prSet/>
      <dgm:spPr/>
      <dgm:t>
        <a:bodyPr/>
        <a:lstStyle/>
        <a:p>
          <a:endParaRPr lang="en-US"/>
        </a:p>
      </dgm:t>
    </dgm:pt>
    <dgm:pt modelId="{D419D96D-EF85-42BC-BBC7-D3441A004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 help employers know how to offer their employees a set of health care tools to deal with challenges such as mental health illness</a:t>
          </a:r>
        </a:p>
      </dgm:t>
    </dgm:pt>
    <dgm:pt modelId="{70A86C1B-D0DF-4470-8AA2-D92D2A285BEE}" type="parTrans" cxnId="{206AABF7-E2C2-4DBE-A61E-790327717E6B}">
      <dgm:prSet/>
      <dgm:spPr/>
      <dgm:t>
        <a:bodyPr/>
        <a:lstStyle/>
        <a:p>
          <a:endParaRPr lang="en-US"/>
        </a:p>
      </dgm:t>
    </dgm:pt>
    <dgm:pt modelId="{E9D99C98-94A6-487E-9367-98E664621E6F}" type="sibTrans" cxnId="{206AABF7-E2C2-4DBE-A61E-790327717E6B}">
      <dgm:prSet/>
      <dgm:spPr/>
      <dgm:t>
        <a:bodyPr/>
        <a:lstStyle/>
        <a:p>
          <a:endParaRPr lang="en-US"/>
        </a:p>
      </dgm:t>
    </dgm:pt>
    <dgm:pt modelId="{73D98E63-7FF9-48FD-AE05-4AA169B9CCE4}" type="pres">
      <dgm:prSet presAssocID="{9EBD0799-AEEE-4BCE-A28A-6F0382399176}" presName="root" presStyleCnt="0">
        <dgm:presLayoutVars>
          <dgm:dir/>
          <dgm:resizeHandles val="exact"/>
        </dgm:presLayoutVars>
      </dgm:prSet>
      <dgm:spPr/>
    </dgm:pt>
    <dgm:pt modelId="{3A16990C-A6EC-44DF-98F7-2F78637E80F9}" type="pres">
      <dgm:prSet presAssocID="{F8029C04-A3B4-4D07-8BE1-776C02F31392}" presName="compNode" presStyleCnt="0"/>
      <dgm:spPr/>
    </dgm:pt>
    <dgm:pt modelId="{12DD8AC4-F5C6-4BF6-A63C-278326F09918}" type="pres">
      <dgm:prSet presAssocID="{F8029C04-A3B4-4D07-8BE1-776C02F31392}" presName="bgRect" presStyleLbl="bgShp" presStyleIdx="0" presStyleCnt="2"/>
      <dgm:spPr/>
    </dgm:pt>
    <dgm:pt modelId="{559478AD-563E-4A71-A82C-80B9AD48E9A2}" type="pres">
      <dgm:prSet presAssocID="{F8029C04-A3B4-4D07-8BE1-776C02F313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6A16219-6FAC-4AE7-91BA-DF9121F762BB}" type="pres">
      <dgm:prSet presAssocID="{F8029C04-A3B4-4D07-8BE1-776C02F31392}" presName="spaceRect" presStyleCnt="0"/>
      <dgm:spPr/>
    </dgm:pt>
    <dgm:pt modelId="{C85F3E78-C173-45A9-B665-30ADFC476A63}" type="pres">
      <dgm:prSet presAssocID="{F8029C04-A3B4-4D07-8BE1-776C02F31392}" presName="parTx" presStyleLbl="revTx" presStyleIdx="0" presStyleCnt="2">
        <dgm:presLayoutVars>
          <dgm:chMax val="0"/>
          <dgm:chPref val="0"/>
        </dgm:presLayoutVars>
      </dgm:prSet>
      <dgm:spPr/>
    </dgm:pt>
    <dgm:pt modelId="{147E400E-8071-475A-8A78-4C010378EDF5}" type="pres">
      <dgm:prSet presAssocID="{AAF1D4A2-41F0-42D7-B22C-AA56AFF84CC6}" presName="sibTrans" presStyleCnt="0"/>
      <dgm:spPr/>
    </dgm:pt>
    <dgm:pt modelId="{C311F3B6-2946-404F-B6B0-A18E16D2C6FE}" type="pres">
      <dgm:prSet presAssocID="{D419D96D-EF85-42BC-BBC7-D3441A00466A}" presName="compNode" presStyleCnt="0"/>
      <dgm:spPr/>
    </dgm:pt>
    <dgm:pt modelId="{75F09FF4-7508-48CD-A325-465901E15D87}" type="pres">
      <dgm:prSet presAssocID="{D419D96D-EF85-42BC-BBC7-D3441A00466A}" presName="bgRect" presStyleLbl="bgShp" presStyleIdx="1" presStyleCnt="2"/>
      <dgm:spPr/>
    </dgm:pt>
    <dgm:pt modelId="{74EB59D2-A428-454D-8DA6-1F71ED432764}" type="pres">
      <dgm:prSet presAssocID="{D419D96D-EF85-42BC-BBC7-D3441A004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41644E7-A36F-442E-869D-33E7AEF79D14}" type="pres">
      <dgm:prSet presAssocID="{D419D96D-EF85-42BC-BBC7-D3441A00466A}" presName="spaceRect" presStyleCnt="0"/>
      <dgm:spPr/>
    </dgm:pt>
    <dgm:pt modelId="{62911CFD-96A4-4A4C-88E4-020C6BF3E96C}" type="pres">
      <dgm:prSet presAssocID="{D419D96D-EF85-42BC-BBC7-D3441A0046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C19B65-1901-4CB5-B690-9566754F0397}" type="presOf" srcId="{D419D96D-EF85-42BC-BBC7-D3441A00466A}" destId="{62911CFD-96A4-4A4C-88E4-020C6BF3E96C}" srcOrd="0" destOrd="0" presId="urn:microsoft.com/office/officeart/2018/2/layout/IconVerticalSolidList"/>
    <dgm:cxn modelId="{EFB82A7F-D3EC-4F51-B2AE-AB89B47CB399}" type="presOf" srcId="{9EBD0799-AEEE-4BCE-A28A-6F0382399176}" destId="{73D98E63-7FF9-48FD-AE05-4AA169B9CCE4}" srcOrd="0" destOrd="0" presId="urn:microsoft.com/office/officeart/2018/2/layout/IconVerticalSolidList"/>
    <dgm:cxn modelId="{6FE04783-43E0-49E8-B657-E6A236AE01A4}" srcId="{9EBD0799-AEEE-4BCE-A28A-6F0382399176}" destId="{F8029C04-A3B4-4D07-8BE1-776C02F31392}" srcOrd="0" destOrd="0" parTransId="{2C5A33A1-DBE7-4D71-9580-07B9502BB3CE}" sibTransId="{AAF1D4A2-41F0-42D7-B22C-AA56AFF84CC6}"/>
    <dgm:cxn modelId="{6C65C8EE-17CC-44CB-953D-F740464E0F00}" type="presOf" srcId="{F8029C04-A3B4-4D07-8BE1-776C02F31392}" destId="{C85F3E78-C173-45A9-B665-30ADFC476A63}" srcOrd="0" destOrd="0" presId="urn:microsoft.com/office/officeart/2018/2/layout/IconVerticalSolidList"/>
    <dgm:cxn modelId="{206AABF7-E2C2-4DBE-A61E-790327717E6B}" srcId="{9EBD0799-AEEE-4BCE-A28A-6F0382399176}" destId="{D419D96D-EF85-42BC-BBC7-D3441A00466A}" srcOrd="1" destOrd="0" parTransId="{70A86C1B-D0DF-4470-8AA2-D92D2A285BEE}" sibTransId="{E9D99C98-94A6-487E-9367-98E664621E6F}"/>
    <dgm:cxn modelId="{97517AA7-B7DB-43B3-976A-6D399DCDC79C}" type="presParOf" srcId="{73D98E63-7FF9-48FD-AE05-4AA169B9CCE4}" destId="{3A16990C-A6EC-44DF-98F7-2F78637E80F9}" srcOrd="0" destOrd="0" presId="urn:microsoft.com/office/officeart/2018/2/layout/IconVerticalSolidList"/>
    <dgm:cxn modelId="{13A66300-2417-45E9-BD31-5998EFA66BB3}" type="presParOf" srcId="{3A16990C-A6EC-44DF-98F7-2F78637E80F9}" destId="{12DD8AC4-F5C6-4BF6-A63C-278326F09918}" srcOrd="0" destOrd="0" presId="urn:microsoft.com/office/officeart/2018/2/layout/IconVerticalSolidList"/>
    <dgm:cxn modelId="{89BC22A9-64AF-4D5A-A9A4-E8AA47D7E9BE}" type="presParOf" srcId="{3A16990C-A6EC-44DF-98F7-2F78637E80F9}" destId="{559478AD-563E-4A71-A82C-80B9AD48E9A2}" srcOrd="1" destOrd="0" presId="urn:microsoft.com/office/officeart/2018/2/layout/IconVerticalSolidList"/>
    <dgm:cxn modelId="{1B5C9089-233A-4E2E-B474-2DC189457EDC}" type="presParOf" srcId="{3A16990C-A6EC-44DF-98F7-2F78637E80F9}" destId="{76A16219-6FAC-4AE7-91BA-DF9121F762BB}" srcOrd="2" destOrd="0" presId="urn:microsoft.com/office/officeart/2018/2/layout/IconVerticalSolidList"/>
    <dgm:cxn modelId="{957AF639-F5AF-492A-BC82-492564864CEE}" type="presParOf" srcId="{3A16990C-A6EC-44DF-98F7-2F78637E80F9}" destId="{C85F3E78-C173-45A9-B665-30ADFC476A63}" srcOrd="3" destOrd="0" presId="urn:microsoft.com/office/officeart/2018/2/layout/IconVerticalSolidList"/>
    <dgm:cxn modelId="{78384610-57D9-47E1-A21F-93184CD14F28}" type="presParOf" srcId="{73D98E63-7FF9-48FD-AE05-4AA169B9CCE4}" destId="{147E400E-8071-475A-8A78-4C010378EDF5}" srcOrd="1" destOrd="0" presId="urn:microsoft.com/office/officeart/2018/2/layout/IconVerticalSolidList"/>
    <dgm:cxn modelId="{640EF061-A79A-4F6B-99F4-3F0B0C5D418C}" type="presParOf" srcId="{73D98E63-7FF9-48FD-AE05-4AA169B9CCE4}" destId="{C311F3B6-2946-404F-B6B0-A18E16D2C6FE}" srcOrd="2" destOrd="0" presId="urn:microsoft.com/office/officeart/2018/2/layout/IconVerticalSolidList"/>
    <dgm:cxn modelId="{C94AD6C8-7C37-4FF0-8B1F-99809EA9EC6F}" type="presParOf" srcId="{C311F3B6-2946-404F-B6B0-A18E16D2C6FE}" destId="{75F09FF4-7508-48CD-A325-465901E15D87}" srcOrd="0" destOrd="0" presId="urn:microsoft.com/office/officeart/2018/2/layout/IconVerticalSolidList"/>
    <dgm:cxn modelId="{2528F521-DF9C-4096-ADD1-0B3A88293F27}" type="presParOf" srcId="{C311F3B6-2946-404F-B6B0-A18E16D2C6FE}" destId="{74EB59D2-A428-454D-8DA6-1F71ED432764}" srcOrd="1" destOrd="0" presId="urn:microsoft.com/office/officeart/2018/2/layout/IconVerticalSolidList"/>
    <dgm:cxn modelId="{527A16D3-1BF2-4D05-B3D0-BD9E5CB3FAEB}" type="presParOf" srcId="{C311F3B6-2946-404F-B6B0-A18E16D2C6FE}" destId="{C41644E7-A36F-442E-869D-33E7AEF79D14}" srcOrd="2" destOrd="0" presId="urn:microsoft.com/office/officeart/2018/2/layout/IconVerticalSolidList"/>
    <dgm:cxn modelId="{1927475E-9F11-438A-971E-C13D06242DB4}" type="presParOf" srcId="{C311F3B6-2946-404F-B6B0-A18E16D2C6FE}" destId="{62911CFD-96A4-4A4C-88E4-020C6BF3E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3A753-1C22-4A72-B598-5D267F227A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616D5-57EE-4A26-ABA9-4090983390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 industry</a:t>
          </a:r>
        </a:p>
      </dgm:t>
    </dgm:pt>
    <dgm:pt modelId="{EB14FF1C-85EF-4357-9A5C-4BE19C3D6563}" type="parTrans" cxnId="{AC6FB566-0711-40F3-91BD-52F244BA6328}">
      <dgm:prSet/>
      <dgm:spPr/>
      <dgm:t>
        <a:bodyPr/>
        <a:lstStyle/>
        <a:p>
          <a:endParaRPr lang="en-US" sz="1100"/>
        </a:p>
      </dgm:t>
    </dgm:pt>
    <dgm:pt modelId="{B74A4C4D-F8EC-4314-9207-0F5B38AEBF7B}" type="sibTrans" cxnId="{AC6FB566-0711-40F3-91BD-52F244BA6328}">
      <dgm:prSet/>
      <dgm:spPr/>
      <dgm:t>
        <a:bodyPr/>
        <a:lstStyle/>
        <a:p>
          <a:endParaRPr lang="en-US" sz="1100"/>
        </a:p>
      </dgm:t>
    </dgm:pt>
    <dgm:pt modelId="{CB1E9621-BD19-4EB9-A09F-47476C6BCD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27 questions</a:t>
          </a:r>
        </a:p>
      </dgm:t>
    </dgm:pt>
    <dgm:pt modelId="{4AFE9CB3-4372-4C42-A04D-9792A3B9F848}" type="parTrans" cxnId="{4251C9C8-E752-47B3-81D3-BD98D7A0638C}">
      <dgm:prSet/>
      <dgm:spPr/>
      <dgm:t>
        <a:bodyPr/>
        <a:lstStyle/>
        <a:p>
          <a:endParaRPr lang="en-US" sz="1100"/>
        </a:p>
      </dgm:t>
    </dgm:pt>
    <dgm:pt modelId="{7650CCD7-3771-43DA-8A0B-B144C3ACE616}" type="sibTrans" cxnId="{4251C9C8-E752-47B3-81D3-BD98D7A0638C}">
      <dgm:prSet/>
      <dgm:spPr/>
      <dgm:t>
        <a:bodyPr/>
        <a:lstStyle/>
        <a:p>
          <a:endParaRPr lang="en-US" sz="1100"/>
        </a:p>
      </dgm:t>
    </dgm:pt>
    <dgm:pt modelId="{A9D79C68-F015-43D9-8936-D98CA578F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Predictor: Sought Treatment?</a:t>
          </a:r>
        </a:p>
      </dgm:t>
    </dgm:pt>
    <dgm:pt modelId="{A88AED32-0D9C-4F7F-AA53-E5FC412F6BE1}" type="parTrans" cxnId="{AB117444-7A1F-45FC-B75D-5925E3801253}">
      <dgm:prSet/>
      <dgm:spPr/>
      <dgm:t>
        <a:bodyPr/>
        <a:lstStyle/>
        <a:p>
          <a:endParaRPr lang="en-US" sz="1100"/>
        </a:p>
      </dgm:t>
    </dgm:pt>
    <dgm:pt modelId="{6A408ECA-56CE-45E6-8C3E-75AAA4AF238D}" type="sibTrans" cxnId="{AB117444-7A1F-45FC-B75D-5925E3801253}">
      <dgm:prSet/>
      <dgm:spPr/>
      <dgm:t>
        <a:bodyPr/>
        <a:lstStyle/>
        <a:p>
          <a:endParaRPr lang="en-US" sz="1100"/>
        </a:p>
      </dgm:t>
    </dgm:pt>
    <dgm:pt modelId="{1C7FC174-4966-4E6B-AEB9-93C2D105D5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 independent variables </a:t>
          </a:r>
        </a:p>
      </dgm:t>
    </dgm:pt>
    <dgm:pt modelId="{D8CA37B7-E1DE-4189-9EDA-215B3791BBEA}" type="parTrans" cxnId="{34AA2685-A431-4D8A-9623-BF1723D29B61}">
      <dgm:prSet/>
      <dgm:spPr/>
      <dgm:t>
        <a:bodyPr/>
        <a:lstStyle/>
        <a:p>
          <a:endParaRPr lang="en-US" sz="1100"/>
        </a:p>
      </dgm:t>
    </dgm:pt>
    <dgm:pt modelId="{F657C9A3-AAF9-4591-A2B6-6D75D19354DF}" type="sibTrans" cxnId="{34AA2685-A431-4D8A-9623-BF1723D29B61}">
      <dgm:prSet/>
      <dgm:spPr/>
      <dgm:t>
        <a:bodyPr/>
        <a:lstStyle/>
        <a:p>
          <a:endParaRPr lang="en-US" sz="1100"/>
        </a:p>
      </dgm:t>
    </dgm:pt>
    <dgm:pt modelId="{82907970-D6DD-4D61-994A-0E9018CD4F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cleaning &amp; wrangling using python</a:t>
          </a:r>
        </a:p>
      </dgm:t>
    </dgm:pt>
    <dgm:pt modelId="{641685B0-3C0B-429E-AD86-4FFEAE9FF595}" type="parTrans" cxnId="{AB758057-F411-4E28-8702-081172096769}">
      <dgm:prSet/>
      <dgm:spPr/>
      <dgm:t>
        <a:bodyPr/>
        <a:lstStyle/>
        <a:p>
          <a:endParaRPr lang="en-US" sz="1100"/>
        </a:p>
      </dgm:t>
    </dgm:pt>
    <dgm:pt modelId="{19F7670E-F8E2-4CC1-9C9D-4D94DC3B5E4C}" type="sibTrans" cxnId="{AB758057-F411-4E28-8702-081172096769}">
      <dgm:prSet/>
      <dgm:spPr/>
      <dgm:t>
        <a:bodyPr/>
        <a:lstStyle/>
        <a:p>
          <a:endParaRPr lang="en-US" sz="1100"/>
        </a:p>
      </dgm:t>
    </dgm:pt>
    <dgm:pt modelId="{01BB1895-E815-4265-9A3D-3E2EC0B08D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outliers, missing data imputed for Interferes with work, duplicates dropped</a:t>
          </a:r>
        </a:p>
      </dgm:t>
    </dgm:pt>
    <dgm:pt modelId="{2BEA34CB-8956-4F5E-8093-013B39D4A3A7}" type="parTrans" cxnId="{FE8B494E-6936-4B8C-A756-CFE7937AB668}">
      <dgm:prSet/>
      <dgm:spPr/>
      <dgm:t>
        <a:bodyPr/>
        <a:lstStyle/>
        <a:p>
          <a:endParaRPr lang="en-US" sz="1100"/>
        </a:p>
      </dgm:t>
    </dgm:pt>
    <dgm:pt modelId="{77BFC639-1DEF-4B17-8FA0-D2997D30C2AF}" type="sibTrans" cxnId="{FE8B494E-6936-4B8C-A756-CFE7937AB668}">
      <dgm:prSet/>
      <dgm:spPr/>
      <dgm:t>
        <a:bodyPr/>
        <a:lstStyle/>
        <a:p>
          <a:endParaRPr lang="en-US" sz="1100"/>
        </a:p>
      </dgm:t>
    </dgm:pt>
    <dgm:pt modelId="{83B58743-4C4F-441F-B207-CC99EC2F534C}" type="pres">
      <dgm:prSet presAssocID="{1C13A753-1C22-4A72-B598-5D267F227A8C}" presName="root" presStyleCnt="0">
        <dgm:presLayoutVars>
          <dgm:dir/>
          <dgm:resizeHandles val="exact"/>
        </dgm:presLayoutVars>
      </dgm:prSet>
      <dgm:spPr/>
    </dgm:pt>
    <dgm:pt modelId="{65BE488E-AB7E-44DB-A2BD-620D38339655}" type="pres">
      <dgm:prSet presAssocID="{318616D5-57EE-4A26-ABA9-409098339069}" presName="compNode" presStyleCnt="0"/>
      <dgm:spPr/>
    </dgm:pt>
    <dgm:pt modelId="{5C22BA64-A760-4A21-85BD-28CAB6DF38B7}" type="pres">
      <dgm:prSet presAssocID="{318616D5-57EE-4A26-ABA9-409098339069}" presName="bgRect" presStyleLbl="bgShp" presStyleIdx="0" presStyleCnt="4" custLinFactNeighborX="-5158" custLinFactNeighborY="-1952"/>
      <dgm:spPr/>
    </dgm:pt>
    <dgm:pt modelId="{0009E557-8B32-4AEA-B945-4593278291B9}" type="pres">
      <dgm:prSet presAssocID="{318616D5-57EE-4A26-ABA9-4090983390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AEC17C-FC23-49AB-B632-3C0FED2E1D45}" type="pres">
      <dgm:prSet presAssocID="{318616D5-57EE-4A26-ABA9-409098339069}" presName="spaceRect" presStyleCnt="0"/>
      <dgm:spPr/>
    </dgm:pt>
    <dgm:pt modelId="{D9A2F68F-88FC-424C-9055-F7F4F0DBBA4C}" type="pres">
      <dgm:prSet presAssocID="{318616D5-57EE-4A26-ABA9-409098339069}" presName="parTx" presStyleLbl="revTx" presStyleIdx="0" presStyleCnt="5">
        <dgm:presLayoutVars>
          <dgm:chMax val="0"/>
          <dgm:chPref val="0"/>
        </dgm:presLayoutVars>
      </dgm:prSet>
      <dgm:spPr/>
    </dgm:pt>
    <dgm:pt modelId="{72F7ACCE-3727-4CF6-95CB-5D6F462F045D}" type="pres">
      <dgm:prSet presAssocID="{B74A4C4D-F8EC-4314-9207-0F5B38AEBF7B}" presName="sibTrans" presStyleCnt="0"/>
      <dgm:spPr/>
    </dgm:pt>
    <dgm:pt modelId="{FF47312D-846A-4BCF-BC15-CF0BA309B06A}" type="pres">
      <dgm:prSet presAssocID="{CB1E9621-BD19-4EB9-A09F-47476C6BCDFB}" presName="compNode" presStyleCnt="0"/>
      <dgm:spPr/>
    </dgm:pt>
    <dgm:pt modelId="{6167685C-137A-4C74-BAED-2C501A182A5F}" type="pres">
      <dgm:prSet presAssocID="{CB1E9621-BD19-4EB9-A09F-47476C6BCDFB}" presName="bgRect" presStyleLbl="bgShp" presStyleIdx="1" presStyleCnt="4"/>
      <dgm:spPr/>
    </dgm:pt>
    <dgm:pt modelId="{1C78E909-6617-4AC1-B2D3-5C48425E1C45}" type="pres">
      <dgm:prSet presAssocID="{CB1E9621-BD19-4EB9-A09F-47476C6BCD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155734F-795F-4EF4-A528-CBB64BBC5CB8}" type="pres">
      <dgm:prSet presAssocID="{CB1E9621-BD19-4EB9-A09F-47476C6BCDFB}" presName="spaceRect" presStyleCnt="0"/>
      <dgm:spPr/>
    </dgm:pt>
    <dgm:pt modelId="{1E988518-C453-485E-A6C3-3ACF6F1E7BE2}" type="pres">
      <dgm:prSet presAssocID="{CB1E9621-BD19-4EB9-A09F-47476C6BCDFB}" presName="parTx" presStyleLbl="revTx" presStyleIdx="1" presStyleCnt="5" custLinFactNeighborX="-8135">
        <dgm:presLayoutVars>
          <dgm:chMax val="0"/>
          <dgm:chPref val="0"/>
        </dgm:presLayoutVars>
      </dgm:prSet>
      <dgm:spPr/>
    </dgm:pt>
    <dgm:pt modelId="{3F165BC5-3CFC-4259-9441-8BA2A937F6A2}" type="pres">
      <dgm:prSet presAssocID="{CB1E9621-BD19-4EB9-A09F-47476C6BCDFB}" presName="desTx" presStyleLbl="revTx" presStyleIdx="2" presStyleCnt="5" custAng="0" custScaleX="155284" custLinFactNeighborX="-23092" custLinFactNeighborY="-976">
        <dgm:presLayoutVars/>
      </dgm:prSet>
      <dgm:spPr/>
    </dgm:pt>
    <dgm:pt modelId="{5C49B2F9-7AA4-479D-ACDE-246140E5A4CA}" type="pres">
      <dgm:prSet presAssocID="{7650CCD7-3771-43DA-8A0B-B144C3ACE616}" presName="sibTrans" presStyleCnt="0"/>
      <dgm:spPr/>
    </dgm:pt>
    <dgm:pt modelId="{58ABEA54-E0BD-43CF-87A0-636740CBA2B4}" type="pres">
      <dgm:prSet presAssocID="{82907970-D6DD-4D61-994A-0E9018CD4FBB}" presName="compNode" presStyleCnt="0"/>
      <dgm:spPr/>
    </dgm:pt>
    <dgm:pt modelId="{A808A6AF-EB1F-47D9-B0D2-B2939447EA5E}" type="pres">
      <dgm:prSet presAssocID="{82907970-D6DD-4D61-994A-0E9018CD4FBB}" presName="bgRect" presStyleLbl="bgShp" presStyleIdx="2" presStyleCnt="4"/>
      <dgm:spPr/>
    </dgm:pt>
    <dgm:pt modelId="{9E5F3C7E-84DA-4D9C-A1CC-2FCE0913DC68}" type="pres">
      <dgm:prSet presAssocID="{82907970-D6DD-4D61-994A-0E9018CD4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B22C6C2-6A8F-43AC-87FC-BCA51A78DE84}" type="pres">
      <dgm:prSet presAssocID="{82907970-D6DD-4D61-994A-0E9018CD4FBB}" presName="spaceRect" presStyleCnt="0"/>
      <dgm:spPr/>
    </dgm:pt>
    <dgm:pt modelId="{5C56B3CC-3DEB-4577-B6C3-B3B279C6D038}" type="pres">
      <dgm:prSet presAssocID="{82907970-D6DD-4D61-994A-0E9018CD4FBB}" presName="parTx" presStyleLbl="revTx" presStyleIdx="3" presStyleCnt="5">
        <dgm:presLayoutVars>
          <dgm:chMax val="0"/>
          <dgm:chPref val="0"/>
        </dgm:presLayoutVars>
      </dgm:prSet>
      <dgm:spPr/>
    </dgm:pt>
    <dgm:pt modelId="{A8FDFB96-D05B-4E9D-B1E2-7772C325D964}" type="pres">
      <dgm:prSet presAssocID="{19F7670E-F8E2-4CC1-9C9D-4D94DC3B5E4C}" presName="sibTrans" presStyleCnt="0"/>
      <dgm:spPr/>
    </dgm:pt>
    <dgm:pt modelId="{E6F6E9EB-DEAE-4A31-94C0-954CE595546B}" type="pres">
      <dgm:prSet presAssocID="{01BB1895-E815-4265-9A3D-3E2EC0B08D35}" presName="compNode" presStyleCnt="0"/>
      <dgm:spPr/>
    </dgm:pt>
    <dgm:pt modelId="{A67547A9-65CC-4EF8-BF86-73C71100831B}" type="pres">
      <dgm:prSet presAssocID="{01BB1895-E815-4265-9A3D-3E2EC0B08D35}" presName="bgRect" presStyleLbl="bgShp" presStyleIdx="3" presStyleCnt="4"/>
      <dgm:spPr/>
    </dgm:pt>
    <dgm:pt modelId="{55F95D67-DD16-4120-9C29-485FF5F74345}" type="pres">
      <dgm:prSet presAssocID="{01BB1895-E815-4265-9A3D-3E2EC0B08D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1CCDA4-1E43-4665-8E12-CDA896604739}" type="pres">
      <dgm:prSet presAssocID="{01BB1895-E815-4265-9A3D-3E2EC0B08D35}" presName="spaceRect" presStyleCnt="0"/>
      <dgm:spPr/>
    </dgm:pt>
    <dgm:pt modelId="{4B3783F3-F8A8-462F-921C-B1DC4C4ECF89}" type="pres">
      <dgm:prSet presAssocID="{01BB1895-E815-4265-9A3D-3E2EC0B08D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2CA001-87E2-4C76-8A64-DCB265EE593F}" type="presOf" srcId="{A9D79C68-F015-43D9-8936-D98CA578F556}" destId="{3F165BC5-3CFC-4259-9441-8BA2A937F6A2}" srcOrd="0" destOrd="0" presId="urn:microsoft.com/office/officeart/2018/2/layout/IconVerticalSolidList"/>
    <dgm:cxn modelId="{282C3E64-FB83-4B7F-8216-FF4F81A5980C}" type="presOf" srcId="{01BB1895-E815-4265-9A3D-3E2EC0B08D35}" destId="{4B3783F3-F8A8-462F-921C-B1DC4C4ECF89}" srcOrd="0" destOrd="0" presId="urn:microsoft.com/office/officeart/2018/2/layout/IconVerticalSolidList"/>
    <dgm:cxn modelId="{AB117444-7A1F-45FC-B75D-5925E3801253}" srcId="{CB1E9621-BD19-4EB9-A09F-47476C6BCDFB}" destId="{A9D79C68-F015-43D9-8936-D98CA578F556}" srcOrd="0" destOrd="0" parTransId="{A88AED32-0D9C-4F7F-AA53-E5FC412F6BE1}" sibTransId="{6A408ECA-56CE-45E6-8C3E-75AAA4AF238D}"/>
    <dgm:cxn modelId="{AC6FB566-0711-40F3-91BD-52F244BA6328}" srcId="{1C13A753-1C22-4A72-B598-5D267F227A8C}" destId="{318616D5-57EE-4A26-ABA9-409098339069}" srcOrd="0" destOrd="0" parTransId="{EB14FF1C-85EF-4357-9A5C-4BE19C3D6563}" sibTransId="{B74A4C4D-F8EC-4314-9207-0F5B38AEBF7B}"/>
    <dgm:cxn modelId="{FE8B494E-6936-4B8C-A756-CFE7937AB668}" srcId="{1C13A753-1C22-4A72-B598-5D267F227A8C}" destId="{01BB1895-E815-4265-9A3D-3E2EC0B08D35}" srcOrd="3" destOrd="0" parTransId="{2BEA34CB-8956-4F5E-8093-013B39D4A3A7}" sibTransId="{77BFC639-1DEF-4B17-8FA0-D2997D30C2AF}"/>
    <dgm:cxn modelId="{AB758057-F411-4E28-8702-081172096769}" srcId="{1C13A753-1C22-4A72-B598-5D267F227A8C}" destId="{82907970-D6DD-4D61-994A-0E9018CD4FBB}" srcOrd="2" destOrd="0" parTransId="{641685B0-3C0B-429E-AD86-4FFEAE9FF595}" sibTransId="{19F7670E-F8E2-4CC1-9C9D-4D94DC3B5E4C}"/>
    <dgm:cxn modelId="{1CD0AC82-78EC-4CCA-A290-471E73851175}" type="presOf" srcId="{318616D5-57EE-4A26-ABA9-409098339069}" destId="{D9A2F68F-88FC-424C-9055-F7F4F0DBBA4C}" srcOrd="0" destOrd="0" presId="urn:microsoft.com/office/officeart/2018/2/layout/IconVerticalSolidList"/>
    <dgm:cxn modelId="{34AA2685-A431-4D8A-9623-BF1723D29B61}" srcId="{CB1E9621-BD19-4EB9-A09F-47476C6BCDFB}" destId="{1C7FC174-4966-4E6B-AEB9-93C2D105D590}" srcOrd="1" destOrd="0" parTransId="{D8CA37B7-E1DE-4189-9EDA-215B3791BBEA}" sibTransId="{F657C9A3-AAF9-4591-A2B6-6D75D19354DF}"/>
    <dgm:cxn modelId="{AA63BD8F-D469-46A5-AF49-323C2AA08218}" type="presOf" srcId="{1C7FC174-4966-4E6B-AEB9-93C2D105D590}" destId="{3F165BC5-3CFC-4259-9441-8BA2A937F6A2}" srcOrd="0" destOrd="1" presId="urn:microsoft.com/office/officeart/2018/2/layout/IconVerticalSolidList"/>
    <dgm:cxn modelId="{4251C9C8-E752-47B3-81D3-BD98D7A0638C}" srcId="{1C13A753-1C22-4A72-B598-5D267F227A8C}" destId="{CB1E9621-BD19-4EB9-A09F-47476C6BCDFB}" srcOrd="1" destOrd="0" parTransId="{4AFE9CB3-4372-4C42-A04D-9792A3B9F848}" sibTransId="{7650CCD7-3771-43DA-8A0B-B144C3ACE616}"/>
    <dgm:cxn modelId="{AC09B3DA-CDF4-4670-8AC0-57CDF7FB25CD}" type="presOf" srcId="{1C13A753-1C22-4A72-B598-5D267F227A8C}" destId="{83B58743-4C4F-441F-B207-CC99EC2F534C}" srcOrd="0" destOrd="0" presId="urn:microsoft.com/office/officeart/2018/2/layout/IconVerticalSolidList"/>
    <dgm:cxn modelId="{0EFD8FE7-972A-4CA5-A732-C8398641A99D}" type="presOf" srcId="{82907970-D6DD-4D61-994A-0E9018CD4FBB}" destId="{5C56B3CC-3DEB-4577-B6C3-B3B279C6D038}" srcOrd="0" destOrd="0" presId="urn:microsoft.com/office/officeart/2018/2/layout/IconVerticalSolidList"/>
    <dgm:cxn modelId="{D5A145FB-76CB-4AC2-9874-624160191D8A}" type="presOf" srcId="{CB1E9621-BD19-4EB9-A09F-47476C6BCDFB}" destId="{1E988518-C453-485E-A6C3-3ACF6F1E7BE2}" srcOrd="0" destOrd="0" presId="urn:microsoft.com/office/officeart/2018/2/layout/IconVerticalSolidList"/>
    <dgm:cxn modelId="{AD5BE893-86F5-46AD-9FF7-DC923A54F08F}" type="presParOf" srcId="{83B58743-4C4F-441F-B207-CC99EC2F534C}" destId="{65BE488E-AB7E-44DB-A2BD-620D38339655}" srcOrd="0" destOrd="0" presId="urn:microsoft.com/office/officeart/2018/2/layout/IconVerticalSolidList"/>
    <dgm:cxn modelId="{283AE046-C25D-41B8-AD12-07CCC9989F5C}" type="presParOf" srcId="{65BE488E-AB7E-44DB-A2BD-620D38339655}" destId="{5C22BA64-A760-4A21-85BD-28CAB6DF38B7}" srcOrd="0" destOrd="0" presId="urn:microsoft.com/office/officeart/2018/2/layout/IconVerticalSolidList"/>
    <dgm:cxn modelId="{21CD11DE-0409-4548-B837-8FBF2574A5B3}" type="presParOf" srcId="{65BE488E-AB7E-44DB-A2BD-620D38339655}" destId="{0009E557-8B32-4AEA-B945-4593278291B9}" srcOrd="1" destOrd="0" presId="urn:microsoft.com/office/officeart/2018/2/layout/IconVerticalSolidList"/>
    <dgm:cxn modelId="{A35E3494-9EB7-4165-A7DC-444371FBAD7A}" type="presParOf" srcId="{65BE488E-AB7E-44DB-A2BD-620D38339655}" destId="{00AEC17C-FC23-49AB-B632-3C0FED2E1D45}" srcOrd="2" destOrd="0" presId="urn:microsoft.com/office/officeart/2018/2/layout/IconVerticalSolidList"/>
    <dgm:cxn modelId="{562B0C94-B45B-4B96-AE92-55385BD829CF}" type="presParOf" srcId="{65BE488E-AB7E-44DB-A2BD-620D38339655}" destId="{D9A2F68F-88FC-424C-9055-F7F4F0DBBA4C}" srcOrd="3" destOrd="0" presId="urn:microsoft.com/office/officeart/2018/2/layout/IconVerticalSolidList"/>
    <dgm:cxn modelId="{063B0BE3-D215-41BB-B019-C2B930348489}" type="presParOf" srcId="{83B58743-4C4F-441F-B207-CC99EC2F534C}" destId="{72F7ACCE-3727-4CF6-95CB-5D6F462F045D}" srcOrd="1" destOrd="0" presId="urn:microsoft.com/office/officeart/2018/2/layout/IconVerticalSolidList"/>
    <dgm:cxn modelId="{1A65D0F3-A551-4427-A49D-7D527F74A036}" type="presParOf" srcId="{83B58743-4C4F-441F-B207-CC99EC2F534C}" destId="{FF47312D-846A-4BCF-BC15-CF0BA309B06A}" srcOrd="2" destOrd="0" presId="urn:microsoft.com/office/officeart/2018/2/layout/IconVerticalSolidList"/>
    <dgm:cxn modelId="{4B6E9248-6794-4AE9-B612-3D54FB5412AF}" type="presParOf" srcId="{FF47312D-846A-4BCF-BC15-CF0BA309B06A}" destId="{6167685C-137A-4C74-BAED-2C501A182A5F}" srcOrd="0" destOrd="0" presId="urn:microsoft.com/office/officeart/2018/2/layout/IconVerticalSolidList"/>
    <dgm:cxn modelId="{71487B5F-7BD9-4692-9E03-A892584D7B44}" type="presParOf" srcId="{FF47312D-846A-4BCF-BC15-CF0BA309B06A}" destId="{1C78E909-6617-4AC1-B2D3-5C48425E1C45}" srcOrd="1" destOrd="0" presId="urn:microsoft.com/office/officeart/2018/2/layout/IconVerticalSolidList"/>
    <dgm:cxn modelId="{ACCCD044-EAE6-4B8E-9727-4C083B164BC0}" type="presParOf" srcId="{FF47312D-846A-4BCF-BC15-CF0BA309B06A}" destId="{7155734F-795F-4EF4-A528-CBB64BBC5CB8}" srcOrd="2" destOrd="0" presId="urn:microsoft.com/office/officeart/2018/2/layout/IconVerticalSolidList"/>
    <dgm:cxn modelId="{3F170D99-40C5-4771-B7A1-D43CD29D08F7}" type="presParOf" srcId="{FF47312D-846A-4BCF-BC15-CF0BA309B06A}" destId="{1E988518-C453-485E-A6C3-3ACF6F1E7BE2}" srcOrd="3" destOrd="0" presId="urn:microsoft.com/office/officeart/2018/2/layout/IconVerticalSolidList"/>
    <dgm:cxn modelId="{687DCB9B-7B87-4578-A183-B7C0F4E644CC}" type="presParOf" srcId="{FF47312D-846A-4BCF-BC15-CF0BA309B06A}" destId="{3F165BC5-3CFC-4259-9441-8BA2A937F6A2}" srcOrd="4" destOrd="0" presId="urn:microsoft.com/office/officeart/2018/2/layout/IconVerticalSolidList"/>
    <dgm:cxn modelId="{743154DD-2E3B-413B-BC99-6292DD9CEEEA}" type="presParOf" srcId="{83B58743-4C4F-441F-B207-CC99EC2F534C}" destId="{5C49B2F9-7AA4-479D-ACDE-246140E5A4CA}" srcOrd="3" destOrd="0" presId="urn:microsoft.com/office/officeart/2018/2/layout/IconVerticalSolidList"/>
    <dgm:cxn modelId="{57E58E63-4CB7-4139-BA49-A74483F8EF2B}" type="presParOf" srcId="{83B58743-4C4F-441F-B207-CC99EC2F534C}" destId="{58ABEA54-E0BD-43CF-87A0-636740CBA2B4}" srcOrd="4" destOrd="0" presId="urn:microsoft.com/office/officeart/2018/2/layout/IconVerticalSolidList"/>
    <dgm:cxn modelId="{10B80E2D-512B-4EDE-A260-B9A9D632462E}" type="presParOf" srcId="{58ABEA54-E0BD-43CF-87A0-636740CBA2B4}" destId="{A808A6AF-EB1F-47D9-B0D2-B2939447EA5E}" srcOrd="0" destOrd="0" presId="urn:microsoft.com/office/officeart/2018/2/layout/IconVerticalSolidList"/>
    <dgm:cxn modelId="{85CFC7E4-BBB6-4C7F-B5C2-35364A45D2E7}" type="presParOf" srcId="{58ABEA54-E0BD-43CF-87A0-636740CBA2B4}" destId="{9E5F3C7E-84DA-4D9C-A1CC-2FCE0913DC68}" srcOrd="1" destOrd="0" presId="urn:microsoft.com/office/officeart/2018/2/layout/IconVerticalSolidList"/>
    <dgm:cxn modelId="{1803C974-AC76-4A81-BFE1-C5EDB9EAF1B4}" type="presParOf" srcId="{58ABEA54-E0BD-43CF-87A0-636740CBA2B4}" destId="{6B22C6C2-6A8F-43AC-87FC-BCA51A78DE84}" srcOrd="2" destOrd="0" presId="urn:microsoft.com/office/officeart/2018/2/layout/IconVerticalSolidList"/>
    <dgm:cxn modelId="{4EB29C3F-81D6-4CDA-9040-D6976AAC234E}" type="presParOf" srcId="{58ABEA54-E0BD-43CF-87A0-636740CBA2B4}" destId="{5C56B3CC-3DEB-4577-B6C3-B3B279C6D038}" srcOrd="3" destOrd="0" presId="urn:microsoft.com/office/officeart/2018/2/layout/IconVerticalSolidList"/>
    <dgm:cxn modelId="{E95CD010-CB88-48DD-B3B4-A25EF5096DEB}" type="presParOf" srcId="{83B58743-4C4F-441F-B207-CC99EC2F534C}" destId="{A8FDFB96-D05B-4E9D-B1E2-7772C325D964}" srcOrd="5" destOrd="0" presId="urn:microsoft.com/office/officeart/2018/2/layout/IconVerticalSolidList"/>
    <dgm:cxn modelId="{96445908-E0CF-4D11-99A5-F1C3294DC74A}" type="presParOf" srcId="{83B58743-4C4F-441F-B207-CC99EC2F534C}" destId="{E6F6E9EB-DEAE-4A31-94C0-954CE595546B}" srcOrd="6" destOrd="0" presId="urn:microsoft.com/office/officeart/2018/2/layout/IconVerticalSolidList"/>
    <dgm:cxn modelId="{AA1210A4-9743-427D-9634-74129C3E1624}" type="presParOf" srcId="{E6F6E9EB-DEAE-4A31-94C0-954CE595546B}" destId="{A67547A9-65CC-4EF8-BF86-73C71100831B}" srcOrd="0" destOrd="0" presId="urn:microsoft.com/office/officeart/2018/2/layout/IconVerticalSolidList"/>
    <dgm:cxn modelId="{AA9E22D4-EE48-4B7E-9AAA-FAAD5D573EA2}" type="presParOf" srcId="{E6F6E9EB-DEAE-4A31-94C0-954CE595546B}" destId="{55F95D67-DD16-4120-9C29-485FF5F74345}" srcOrd="1" destOrd="0" presId="urn:microsoft.com/office/officeart/2018/2/layout/IconVerticalSolidList"/>
    <dgm:cxn modelId="{36EDD149-8A31-4779-80D3-C6CE54621F04}" type="presParOf" srcId="{E6F6E9EB-DEAE-4A31-94C0-954CE595546B}" destId="{281CCDA4-1E43-4665-8E12-CDA896604739}" srcOrd="2" destOrd="0" presId="urn:microsoft.com/office/officeart/2018/2/layout/IconVerticalSolidList"/>
    <dgm:cxn modelId="{72B89555-21A6-4749-99E9-D50CFF3B200E}" type="presParOf" srcId="{E6F6E9EB-DEAE-4A31-94C0-954CE595546B}" destId="{4B3783F3-F8A8-462F-921C-B1DC4C4ECF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60CD1-2E42-4505-BA58-EFBA0D36CBD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283F4B-0E40-4BE6-BBB2-E79F82A4C200}">
      <dgm:prSet/>
      <dgm:spPr/>
      <dgm:t>
        <a:bodyPr/>
        <a:lstStyle/>
        <a:p>
          <a:r>
            <a:rPr lang="en-US" b="0" i="0"/>
            <a:t>DUMMIED, any variable that had &gt;2 categories was dummied </a:t>
          </a:r>
          <a:endParaRPr lang="en-US"/>
        </a:p>
      </dgm:t>
    </dgm:pt>
    <dgm:pt modelId="{AB3D0078-0FB2-4AD6-881F-B9DB0A5C2E7D}" type="parTrans" cxnId="{EC921202-72F0-4C1A-9B4A-62B90C1C6EC4}">
      <dgm:prSet/>
      <dgm:spPr/>
      <dgm:t>
        <a:bodyPr/>
        <a:lstStyle/>
        <a:p>
          <a:endParaRPr lang="en-US"/>
        </a:p>
      </dgm:t>
    </dgm:pt>
    <dgm:pt modelId="{EE465988-9E4B-44AD-878E-FF9763038B66}" type="sibTrans" cxnId="{EC921202-72F0-4C1A-9B4A-62B90C1C6EC4}">
      <dgm:prSet/>
      <dgm:spPr/>
      <dgm:t>
        <a:bodyPr/>
        <a:lstStyle/>
        <a:p>
          <a:endParaRPr lang="en-US"/>
        </a:p>
      </dgm:t>
    </dgm:pt>
    <dgm:pt modelId="{2CC4C815-0EFA-447E-AABF-9FADF9E95C50}">
      <dgm:prSet/>
      <dgm:spPr/>
      <dgm:t>
        <a:bodyPr/>
        <a:lstStyle/>
        <a:p>
          <a:r>
            <a:rPr lang="en-US" b="0" i="0"/>
            <a:t>Grouped variables</a:t>
          </a:r>
          <a:endParaRPr lang="en-US"/>
        </a:p>
      </dgm:t>
    </dgm:pt>
    <dgm:pt modelId="{A440629B-A30F-47E8-A1EF-C50FCDDBA967}" type="parTrans" cxnId="{7AE0956F-17FA-4E6F-8264-F563165C9468}">
      <dgm:prSet/>
      <dgm:spPr/>
      <dgm:t>
        <a:bodyPr/>
        <a:lstStyle/>
        <a:p>
          <a:endParaRPr lang="en-US"/>
        </a:p>
      </dgm:t>
    </dgm:pt>
    <dgm:pt modelId="{1748AE29-64A8-4CA4-A070-832C3D34FB11}" type="sibTrans" cxnId="{7AE0956F-17FA-4E6F-8264-F563165C9468}">
      <dgm:prSet/>
      <dgm:spPr/>
      <dgm:t>
        <a:bodyPr/>
        <a:lstStyle/>
        <a:p>
          <a:endParaRPr lang="en-US"/>
        </a:p>
      </dgm:t>
    </dgm:pt>
    <dgm:pt modelId="{B6D71D71-F8F7-45C0-9F55-2C4441FE5C1F}">
      <dgm:prSet/>
      <dgm:spPr/>
      <dgm:t>
        <a:bodyPr/>
        <a:lstStyle/>
        <a:p>
          <a:r>
            <a:rPr lang="en-US" b="0" i="0"/>
            <a:t>Country and State</a:t>
          </a:r>
          <a:endParaRPr lang="en-US"/>
        </a:p>
      </dgm:t>
    </dgm:pt>
    <dgm:pt modelId="{8DF4AD54-27B3-4975-8364-4BF738F3BCFA}" type="parTrans" cxnId="{8797B639-7D3E-4B44-86D2-2AC31F968134}">
      <dgm:prSet/>
      <dgm:spPr/>
      <dgm:t>
        <a:bodyPr/>
        <a:lstStyle/>
        <a:p>
          <a:endParaRPr lang="en-US"/>
        </a:p>
      </dgm:t>
    </dgm:pt>
    <dgm:pt modelId="{D60195E2-9453-4996-A8BF-DCBEE31D0847}" type="sibTrans" cxnId="{8797B639-7D3E-4B44-86D2-2AC31F968134}">
      <dgm:prSet/>
      <dgm:spPr/>
      <dgm:t>
        <a:bodyPr/>
        <a:lstStyle/>
        <a:p>
          <a:endParaRPr lang="en-US"/>
        </a:p>
      </dgm:t>
    </dgm:pt>
    <dgm:pt modelId="{051BADEA-3344-4E46-B0D0-0454F44BDE4E}" type="pres">
      <dgm:prSet presAssocID="{D8660CD1-2E42-4505-BA58-EFBA0D36CB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B133FE-8069-4F01-ABD2-5458A83359F2}" type="pres">
      <dgm:prSet presAssocID="{7C283F4B-0E40-4BE6-BBB2-E79F82A4C200}" presName="hierRoot1" presStyleCnt="0"/>
      <dgm:spPr/>
    </dgm:pt>
    <dgm:pt modelId="{06E05F0F-F81C-4DA0-B321-5A5EDDE1C9C6}" type="pres">
      <dgm:prSet presAssocID="{7C283F4B-0E40-4BE6-BBB2-E79F82A4C200}" presName="composite" presStyleCnt="0"/>
      <dgm:spPr/>
    </dgm:pt>
    <dgm:pt modelId="{8863E704-AA2C-4FE1-8490-323528F4BBD9}" type="pres">
      <dgm:prSet presAssocID="{7C283F4B-0E40-4BE6-BBB2-E79F82A4C200}" presName="background" presStyleLbl="node0" presStyleIdx="0" presStyleCnt="2"/>
      <dgm:spPr/>
    </dgm:pt>
    <dgm:pt modelId="{7380D990-A9A7-4D18-8F8F-6A4AAC59C8B4}" type="pres">
      <dgm:prSet presAssocID="{7C283F4B-0E40-4BE6-BBB2-E79F82A4C200}" presName="text" presStyleLbl="fgAcc0" presStyleIdx="0" presStyleCnt="2">
        <dgm:presLayoutVars>
          <dgm:chPref val="3"/>
        </dgm:presLayoutVars>
      </dgm:prSet>
      <dgm:spPr/>
    </dgm:pt>
    <dgm:pt modelId="{09287676-8B4B-44E7-AEB0-6C9F8AA0D626}" type="pres">
      <dgm:prSet presAssocID="{7C283F4B-0E40-4BE6-BBB2-E79F82A4C200}" presName="hierChild2" presStyleCnt="0"/>
      <dgm:spPr/>
    </dgm:pt>
    <dgm:pt modelId="{3A04A127-43A6-41AE-A66A-3BB20BE35707}" type="pres">
      <dgm:prSet presAssocID="{2CC4C815-0EFA-447E-AABF-9FADF9E95C50}" presName="hierRoot1" presStyleCnt="0"/>
      <dgm:spPr/>
    </dgm:pt>
    <dgm:pt modelId="{9C156490-7456-4D1F-A001-89068E06F2D8}" type="pres">
      <dgm:prSet presAssocID="{2CC4C815-0EFA-447E-AABF-9FADF9E95C50}" presName="composite" presStyleCnt="0"/>
      <dgm:spPr/>
    </dgm:pt>
    <dgm:pt modelId="{1CEA830F-3CEE-4F40-91CC-06FA093D6606}" type="pres">
      <dgm:prSet presAssocID="{2CC4C815-0EFA-447E-AABF-9FADF9E95C50}" presName="background" presStyleLbl="node0" presStyleIdx="1" presStyleCnt="2"/>
      <dgm:spPr/>
    </dgm:pt>
    <dgm:pt modelId="{230D850D-601F-4F6E-BC39-56D115EE29CF}" type="pres">
      <dgm:prSet presAssocID="{2CC4C815-0EFA-447E-AABF-9FADF9E95C50}" presName="text" presStyleLbl="fgAcc0" presStyleIdx="1" presStyleCnt="2">
        <dgm:presLayoutVars>
          <dgm:chPref val="3"/>
        </dgm:presLayoutVars>
      </dgm:prSet>
      <dgm:spPr/>
    </dgm:pt>
    <dgm:pt modelId="{3C89B323-86F5-4249-BBA2-66F45590AE70}" type="pres">
      <dgm:prSet presAssocID="{2CC4C815-0EFA-447E-AABF-9FADF9E95C50}" presName="hierChild2" presStyleCnt="0"/>
      <dgm:spPr/>
    </dgm:pt>
    <dgm:pt modelId="{E6DDC961-9790-491F-927E-EE3E15D92742}" type="pres">
      <dgm:prSet presAssocID="{8DF4AD54-27B3-4975-8364-4BF738F3BCFA}" presName="Name10" presStyleLbl="parChTrans1D2" presStyleIdx="0" presStyleCnt="1"/>
      <dgm:spPr/>
    </dgm:pt>
    <dgm:pt modelId="{6D6EE790-CD17-48C3-9538-27ECC313E734}" type="pres">
      <dgm:prSet presAssocID="{B6D71D71-F8F7-45C0-9F55-2C4441FE5C1F}" presName="hierRoot2" presStyleCnt="0"/>
      <dgm:spPr/>
    </dgm:pt>
    <dgm:pt modelId="{2C2B6B73-9288-4A6D-9916-BF71A2E856A1}" type="pres">
      <dgm:prSet presAssocID="{B6D71D71-F8F7-45C0-9F55-2C4441FE5C1F}" presName="composite2" presStyleCnt="0"/>
      <dgm:spPr/>
    </dgm:pt>
    <dgm:pt modelId="{215CC082-F104-4A9E-9F7B-2AE79F0B451A}" type="pres">
      <dgm:prSet presAssocID="{B6D71D71-F8F7-45C0-9F55-2C4441FE5C1F}" presName="background2" presStyleLbl="node2" presStyleIdx="0" presStyleCnt="1"/>
      <dgm:spPr/>
    </dgm:pt>
    <dgm:pt modelId="{CD151835-AB4A-4699-9500-2DA741DFAC59}" type="pres">
      <dgm:prSet presAssocID="{B6D71D71-F8F7-45C0-9F55-2C4441FE5C1F}" presName="text2" presStyleLbl="fgAcc2" presStyleIdx="0" presStyleCnt="1">
        <dgm:presLayoutVars>
          <dgm:chPref val="3"/>
        </dgm:presLayoutVars>
      </dgm:prSet>
      <dgm:spPr/>
    </dgm:pt>
    <dgm:pt modelId="{80C346CB-A329-4533-96B3-EEC18D4B6596}" type="pres">
      <dgm:prSet presAssocID="{B6D71D71-F8F7-45C0-9F55-2C4441FE5C1F}" presName="hierChild3" presStyleCnt="0"/>
      <dgm:spPr/>
    </dgm:pt>
  </dgm:ptLst>
  <dgm:cxnLst>
    <dgm:cxn modelId="{EC921202-72F0-4C1A-9B4A-62B90C1C6EC4}" srcId="{D8660CD1-2E42-4505-BA58-EFBA0D36CBDD}" destId="{7C283F4B-0E40-4BE6-BBB2-E79F82A4C200}" srcOrd="0" destOrd="0" parTransId="{AB3D0078-0FB2-4AD6-881F-B9DB0A5C2E7D}" sibTransId="{EE465988-9E4B-44AD-878E-FF9763038B66}"/>
    <dgm:cxn modelId="{EB22D128-6704-44A4-9D6A-52556AB01D61}" type="presOf" srcId="{8DF4AD54-27B3-4975-8364-4BF738F3BCFA}" destId="{E6DDC961-9790-491F-927E-EE3E15D92742}" srcOrd="0" destOrd="0" presId="urn:microsoft.com/office/officeart/2005/8/layout/hierarchy1"/>
    <dgm:cxn modelId="{8797B639-7D3E-4B44-86D2-2AC31F968134}" srcId="{2CC4C815-0EFA-447E-AABF-9FADF9E95C50}" destId="{B6D71D71-F8F7-45C0-9F55-2C4441FE5C1F}" srcOrd="0" destOrd="0" parTransId="{8DF4AD54-27B3-4975-8364-4BF738F3BCFA}" sibTransId="{D60195E2-9453-4996-A8BF-DCBEE31D0847}"/>
    <dgm:cxn modelId="{7AE0956F-17FA-4E6F-8264-F563165C9468}" srcId="{D8660CD1-2E42-4505-BA58-EFBA0D36CBDD}" destId="{2CC4C815-0EFA-447E-AABF-9FADF9E95C50}" srcOrd="1" destOrd="0" parTransId="{A440629B-A30F-47E8-A1EF-C50FCDDBA967}" sibTransId="{1748AE29-64A8-4CA4-A070-832C3D34FB11}"/>
    <dgm:cxn modelId="{30CEEEA9-28F5-4468-B288-4B3F22DDE64A}" type="presOf" srcId="{2CC4C815-0EFA-447E-AABF-9FADF9E95C50}" destId="{230D850D-601F-4F6E-BC39-56D115EE29CF}" srcOrd="0" destOrd="0" presId="urn:microsoft.com/office/officeart/2005/8/layout/hierarchy1"/>
    <dgm:cxn modelId="{47168CBF-DB3E-40B1-B94D-A9941AA9E789}" type="presOf" srcId="{B6D71D71-F8F7-45C0-9F55-2C4441FE5C1F}" destId="{CD151835-AB4A-4699-9500-2DA741DFAC59}" srcOrd="0" destOrd="0" presId="urn:microsoft.com/office/officeart/2005/8/layout/hierarchy1"/>
    <dgm:cxn modelId="{9B74C5C3-6D83-405D-9E1B-2A493CF15707}" type="presOf" srcId="{7C283F4B-0E40-4BE6-BBB2-E79F82A4C200}" destId="{7380D990-A9A7-4D18-8F8F-6A4AAC59C8B4}" srcOrd="0" destOrd="0" presId="urn:microsoft.com/office/officeart/2005/8/layout/hierarchy1"/>
    <dgm:cxn modelId="{2BCED8D0-6A99-4548-AE45-B4E102956438}" type="presOf" srcId="{D8660CD1-2E42-4505-BA58-EFBA0D36CBDD}" destId="{051BADEA-3344-4E46-B0D0-0454F44BDE4E}" srcOrd="0" destOrd="0" presId="urn:microsoft.com/office/officeart/2005/8/layout/hierarchy1"/>
    <dgm:cxn modelId="{17663FE5-A507-4B4D-99B9-7456A6E44EE4}" type="presParOf" srcId="{051BADEA-3344-4E46-B0D0-0454F44BDE4E}" destId="{38B133FE-8069-4F01-ABD2-5458A83359F2}" srcOrd="0" destOrd="0" presId="urn:microsoft.com/office/officeart/2005/8/layout/hierarchy1"/>
    <dgm:cxn modelId="{66576166-CB67-4E25-899F-75A43A3D4912}" type="presParOf" srcId="{38B133FE-8069-4F01-ABD2-5458A83359F2}" destId="{06E05F0F-F81C-4DA0-B321-5A5EDDE1C9C6}" srcOrd="0" destOrd="0" presId="urn:microsoft.com/office/officeart/2005/8/layout/hierarchy1"/>
    <dgm:cxn modelId="{24DAD39B-224A-427F-A070-E9B7DC8914BB}" type="presParOf" srcId="{06E05F0F-F81C-4DA0-B321-5A5EDDE1C9C6}" destId="{8863E704-AA2C-4FE1-8490-323528F4BBD9}" srcOrd="0" destOrd="0" presId="urn:microsoft.com/office/officeart/2005/8/layout/hierarchy1"/>
    <dgm:cxn modelId="{AC173DCE-4EE7-4A75-BF0F-74EBFDF5D974}" type="presParOf" srcId="{06E05F0F-F81C-4DA0-B321-5A5EDDE1C9C6}" destId="{7380D990-A9A7-4D18-8F8F-6A4AAC59C8B4}" srcOrd="1" destOrd="0" presId="urn:microsoft.com/office/officeart/2005/8/layout/hierarchy1"/>
    <dgm:cxn modelId="{9BFEC567-DD50-494B-844F-A6809E4933B4}" type="presParOf" srcId="{38B133FE-8069-4F01-ABD2-5458A83359F2}" destId="{09287676-8B4B-44E7-AEB0-6C9F8AA0D626}" srcOrd="1" destOrd="0" presId="urn:microsoft.com/office/officeart/2005/8/layout/hierarchy1"/>
    <dgm:cxn modelId="{D8A18D35-991C-411A-B772-31EB6169332D}" type="presParOf" srcId="{051BADEA-3344-4E46-B0D0-0454F44BDE4E}" destId="{3A04A127-43A6-41AE-A66A-3BB20BE35707}" srcOrd="1" destOrd="0" presId="urn:microsoft.com/office/officeart/2005/8/layout/hierarchy1"/>
    <dgm:cxn modelId="{91B2B29A-FCE6-475D-8600-6542DF4EFE0F}" type="presParOf" srcId="{3A04A127-43A6-41AE-A66A-3BB20BE35707}" destId="{9C156490-7456-4D1F-A001-89068E06F2D8}" srcOrd="0" destOrd="0" presId="urn:microsoft.com/office/officeart/2005/8/layout/hierarchy1"/>
    <dgm:cxn modelId="{410BABEB-CCCA-4A38-916E-750F3343DCE3}" type="presParOf" srcId="{9C156490-7456-4D1F-A001-89068E06F2D8}" destId="{1CEA830F-3CEE-4F40-91CC-06FA093D6606}" srcOrd="0" destOrd="0" presId="urn:microsoft.com/office/officeart/2005/8/layout/hierarchy1"/>
    <dgm:cxn modelId="{652C8341-176C-4459-BDC6-D0571F04E289}" type="presParOf" srcId="{9C156490-7456-4D1F-A001-89068E06F2D8}" destId="{230D850D-601F-4F6E-BC39-56D115EE29CF}" srcOrd="1" destOrd="0" presId="urn:microsoft.com/office/officeart/2005/8/layout/hierarchy1"/>
    <dgm:cxn modelId="{104F1ABF-01EB-47ED-B453-2DBBB98C00D8}" type="presParOf" srcId="{3A04A127-43A6-41AE-A66A-3BB20BE35707}" destId="{3C89B323-86F5-4249-BBA2-66F45590AE70}" srcOrd="1" destOrd="0" presId="urn:microsoft.com/office/officeart/2005/8/layout/hierarchy1"/>
    <dgm:cxn modelId="{A4117CEE-A700-4F9A-9BE7-BDEF95892685}" type="presParOf" srcId="{3C89B323-86F5-4249-BBA2-66F45590AE70}" destId="{E6DDC961-9790-491F-927E-EE3E15D92742}" srcOrd="0" destOrd="0" presId="urn:microsoft.com/office/officeart/2005/8/layout/hierarchy1"/>
    <dgm:cxn modelId="{06864520-6ED5-45FE-8C14-DAC702C4FDEF}" type="presParOf" srcId="{3C89B323-86F5-4249-BBA2-66F45590AE70}" destId="{6D6EE790-CD17-48C3-9538-27ECC313E734}" srcOrd="1" destOrd="0" presId="urn:microsoft.com/office/officeart/2005/8/layout/hierarchy1"/>
    <dgm:cxn modelId="{9862F4C3-5C5F-47FE-B4D7-41D5E87A22EE}" type="presParOf" srcId="{6D6EE790-CD17-48C3-9538-27ECC313E734}" destId="{2C2B6B73-9288-4A6D-9916-BF71A2E856A1}" srcOrd="0" destOrd="0" presId="urn:microsoft.com/office/officeart/2005/8/layout/hierarchy1"/>
    <dgm:cxn modelId="{63BFC930-69B6-45AD-8FFE-5CBF22365D58}" type="presParOf" srcId="{2C2B6B73-9288-4A6D-9916-BF71A2E856A1}" destId="{215CC082-F104-4A9E-9F7B-2AE79F0B451A}" srcOrd="0" destOrd="0" presId="urn:microsoft.com/office/officeart/2005/8/layout/hierarchy1"/>
    <dgm:cxn modelId="{D7BD5A38-52C8-470F-9FF5-ECABF6210B5D}" type="presParOf" srcId="{2C2B6B73-9288-4A6D-9916-BF71A2E856A1}" destId="{CD151835-AB4A-4699-9500-2DA741DFAC59}" srcOrd="1" destOrd="0" presId="urn:microsoft.com/office/officeart/2005/8/layout/hierarchy1"/>
    <dgm:cxn modelId="{59EC741E-3E4D-4F62-B8C0-A26DAC025DBA}" type="presParOf" srcId="{6D6EE790-CD17-48C3-9538-27ECC313E734}" destId="{80C346CB-A329-4533-96B3-EEC18D4B6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D8AC4-F5C6-4BF6-A63C-278326F09918}">
      <dsp:nvSpPr>
        <dsp:cNvPr id="0" name=""/>
        <dsp:cNvSpPr/>
      </dsp:nvSpPr>
      <dsp:spPr>
        <a:xfrm>
          <a:off x="0" y="834285"/>
          <a:ext cx="9823348" cy="15402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78AD-563E-4A71-A82C-80B9AD48E9A2}">
      <dsp:nvSpPr>
        <dsp:cNvPr id="0" name=""/>
        <dsp:cNvSpPr/>
      </dsp:nvSpPr>
      <dsp:spPr>
        <a:xfrm>
          <a:off x="465916" y="1180834"/>
          <a:ext cx="847120" cy="84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F3E78-C173-45A9-B665-30ADFC476A63}">
      <dsp:nvSpPr>
        <dsp:cNvPr id="0" name=""/>
        <dsp:cNvSpPr/>
      </dsp:nvSpPr>
      <dsp:spPr>
        <a:xfrm>
          <a:off x="1778952" y="834285"/>
          <a:ext cx="8044396" cy="154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07" tIns="163007" rIns="163007" bIns="1630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explore factors that can predict mental illness &amp; attitudes about mental health in the workplace</a:t>
          </a:r>
        </a:p>
      </dsp:txBody>
      <dsp:txXfrm>
        <a:off x="1778952" y="834285"/>
        <a:ext cx="8044396" cy="1540218"/>
      </dsp:txXfrm>
    </dsp:sp>
    <dsp:sp modelId="{75F09FF4-7508-48CD-A325-465901E15D87}">
      <dsp:nvSpPr>
        <dsp:cNvPr id="0" name=""/>
        <dsp:cNvSpPr/>
      </dsp:nvSpPr>
      <dsp:spPr>
        <a:xfrm>
          <a:off x="0" y="2759558"/>
          <a:ext cx="9823348" cy="1540218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B59D2-A428-454D-8DA6-1F71ED432764}">
      <dsp:nvSpPr>
        <dsp:cNvPr id="0" name=""/>
        <dsp:cNvSpPr/>
      </dsp:nvSpPr>
      <dsp:spPr>
        <a:xfrm>
          <a:off x="465916" y="3106108"/>
          <a:ext cx="847120" cy="84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11CFD-96A4-4A4C-88E4-020C6BF3E96C}">
      <dsp:nvSpPr>
        <dsp:cNvPr id="0" name=""/>
        <dsp:cNvSpPr/>
      </dsp:nvSpPr>
      <dsp:spPr>
        <a:xfrm>
          <a:off x="1778952" y="2759558"/>
          <a:ext cx="8044396" cy="154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07" tIns="163007" rIns="163007" bIns="1630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help employers know how to offer their employees a set of health care tools to deal with challenges such as mental health illness</a:t>
          </a:r>
        </a:p>
      </dsp:txBody>
      <dsp:txXfrm>
        <a:off x="1778952" y="2759558"/>
        <a:ext cx="8044396" cy="154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2BA64-A760-4A21-85BD-28CAB6DF38B7}">
      <dsp:nvSpPr>
        <dsp:cNvPr id="0" name=""/>
        <dsp:cNvSpPr/>
      </dsp:nvSpPr>
      <dsp:spPr>
        <a:xfrm>
          <a:off x="-195982" y="0"/>
          <a:ext cx="4396339" cy="858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9E557-8B32-4AEA-B945-4593278291B9}">
      <dsp:nvSpPr>
        <dsp:cNvPr id="0" name=""/>
        <dsp:cNvSpPr/>
      </dsp:nvSpPr>
      <dsp:spPr>
        <a:xfrm>
          <a:off x="63574" y="200738"/>
          <a:ext cx="471920" cy="471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F68F-88FC-424C-9055-F7F4F0DBBA4C}">
      <dsp:nvSpPr>
        <dsp:cNvPr id="0" name=""/>
        <dsp:cNvSpPr/>
      </dsp:nvSpPr>
      <dsp:spPr>
        <a:xfrm>
          <a:off x="795051" y="7679"/>
          <a:ext cx="3403366" cy="85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9" tIns="90809" rIns="90809" bIns="908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 industry</a:t>
          </a:r>
        </a:p>
      </dsp:txBody>
      <dsp:txXfrm>
        <a:off x="795051" y="7679"/>
        <a:ext cx="3403366" cy="858037"/>
      </dsp:txXfrm>
    </dsp:sp>
    <dsp:sp modelId="{6167685C-137A-4C74-BAED-2C501A182A5F}">
      <dsp:nvSpPr>
        <dsp:cNvPr id="0" name=""/>
        <dsp:cNvSpPr/>
      </dsp:nvSpPr>
      <dsp:spPr>
        <a:xfrm>
          <a:off x="-195982" y="1080227"/>
          <a:ext cx="4396339" cy="858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8E909-6617-4AC1-B2D3-5C48425E1C45}">
      <dsp:nvSpPr>
        <dsp:cNvPr id="0" name=""/>
        <dsp:cNvSpPr/>
      </dsp:nvSpPr>
      <dsp:spPr>
        <a:xfrm>
          <a:off x="63574" y="1273285"/>
          <a:ext cx="471920" cy="471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88518-C453-485E-A6C3-3ACF6F1E7BE2}">
      <dsp:nvSpPr>
        <dsp:cNvPr id="0" name=""/>
        <dsp:cNvSpPr/>
      </dsp:nvSpPr>
      <dsp:spPr>
        <a:xfrm>
          <a:off x="634112" y="1080227"/>
          <a:ext cx="1978352" cy="85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9" tIns="90809" rIns="90809" bIns="908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27 questions</a:t>
          </a:r>
        </a:p>
      </dsp:txBody>
      <dsp:txXfrm>
        <a:off x="634112" y="1080227"/>
        <a:ext cx="1978352" cy="858037"/>
      </dsp:txXfrm>
    </dsp:sp>
    <dsp:sp modelId="{3F165BC5-3CFC-4259-9441-8BA2A937F6A2}">
      <dsp:nvSpPr>
        <dsp:cNvPr id="0" name=""/>
        <dsp:cNvSpPr/>
      </dsp:nvSpPr>
      <dsp:spPr>
        <a:xfrm>
          <a:off x="2050437" y="1071852"/>
          <a:ext cx="2212819" cy="85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9" tIns="90809" rIns="90809" bIns="9080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Predictor: Sought Treatment?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 independent variables </a:t>
          </a:r>
        </a:p>
      </dsp:txBody>
      <dsp:txXfrm>
        <a:off x="2050437" y="1071852"/>
        <a:ext cx="2212819" cy="858037"/>
      </dsp:txXfrm>
    </dsp:sp>
    <dsp:sp modelId="{A808A6AF-EB1F-47D9-B0D2-B2939447EA5E}">
      <dsp:nvSpPr>
        <dsp:cNvPr id="0" name=""/>
        <dsp:cNvSpPr/>
      </dsp:nvSpPr>
      <dsp:spPr>
        <a:xfrm>
          <a:off x="-195982" y="2152774"/>
          <a:ext cx="4396339" cy="858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F3C7E-84DA-4D9C-A1CC-2FCE0913DC68}">
      <dsp:nvSpPr>
        <dsp:cNvPr id="0" name=""/>
        <dsp:cNvSpPr/>
      </dsp:nvSpPr>
      <dsp:spPr>
        <a:xfrm>
          <a:off x="63574" y="2345832"/>
          <a:ext cx="471920" cy="471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6B3CC-3DEB-4577-B6C3-B3B279C6D038}">
      <dsp:nvSpPr>
        <dsp:cNvPr id="0" name=""/>
        <dsp:cNvSpPr/>
      </dsp:nvSpPr>
      <dsp:spPr>
        <a:xfrm>
          <a:off x="795051" y="2152774"/>
          <a:ext cx="3403366" cy="85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9" tIns="90809" rIns="90809" bIns="908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cleaning &amp; wrangling using python</a:t>
          </a:r>
        </a:p>
      </dsp:txBody>
      <dsp:txXfrm>
        <a:off x="795051" y="2152774"/>
        <a:ext cx="3403366" cy="858037"/>
      </dsp:txXfrm>
    </dsp:sp>
    <dsp:sp modelId="{A67547A9-65CC-4EF8-BF86-73C71100831B}">
      <dsp:nvSpPr>
        <dsp:cNvPr id="0" name=""/>
        <dsp:cNvSpPr/>
      </dsp:nvSpPr>
      <dsp:spPr>
        <a:xfrm>
          <a:off x="-195982" y="3225321"/>
          <a:ext cx="4396339" cy="858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95D67-DD16-4120-9C29-485FF5F74345}">
      <dsp:nvSpPr>
        <dsp:cNvPr id="0" name=""/>
        <dsp:cNvSpPr/>
      </dsp:nvSpPr>
      <dsp:spPr>
        <a:xfrm>
          <a:off x="63574" y="3418379"/>
          <a:ext cx="471920" cy="4719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783F3-F8A8-462F-921C-B1DC4C4ECF89}">
      <dsp:nvSpPr>
        <dsp:cNvPr id="0" name=""/>
        <dsp:cNvSpPr/>
      </dsp:nvSpPr>
      <dsp:spPr>
        <a:xfrm>
          <a:off x="795051" y="3225321"/>
          <a:ext cx="3403366" cy="85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09" tIns="90809" rIns="90809" bIns="908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outliers, missing data imputed for Interferes with work, duplicates dropped</a:t>
          </a:r>
        </a:p>
      </dsp:txBody>
      <dsp:txXfrm>
        <a:off x="795051" y="3225321"/>
        <a:ext cx="3403366" cy="85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DC961-9790-491F-927E-EE3E15D92742}">
      <dsp:nvSpPr>
        <dsp:cNvPr id="0" name=""/>
        <dsp:cNvSpPr/>
      </dsp:nvSpPr>
      <dsp:spPr>
        <a:xfrm>
          <a:off x="3198941" y="1724545"/>
          <a:ext cx="91440" cy="547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8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3E704-AA2C-4FE1-8490-323528F4BBD9}">
      <dsp:nvSpPr>
        <dsp:cNvPr id="0" name=""/>
        <dsp:cNvSpPr/>
      </dsp:nvSpPr>
      <dsp:spPr>
        <a:xfrm>
          <a:off x="536" y="528405"/>
          <a:ext cx="1883685" cy="119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D990-A9A7-4D18-8F8F-6A4AAC59C8B4}">
      <dsp:nvSpPr>
        <dsp:cNvPr id="0" name=""/>
        <dsp:cNvSpPr/>
      </dsp:nvSpPr>
      <dsp:spPr>
        <a:xfrm>
          <a:off x="209835" y="727238"/>
          <a:ext cx="1883685" cy="11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DUMMIED, any variable that had &gt;2 categories was dummied </a:t>
          </a:r>
          <a:endParaRPr lang="en-US" sz="1500" kern="1200"/>
        </a:p>
      </dsp:txBody>
      <dsp:txXfrm>
        <a:off x="244869" y="762272"/>
        <a:ext cx="1813617" cy="1126072"/>
      </dsp:txXfrm>
    </dsp:sp>
    <dsp:sp modelId="{1CEA830F-3CEE-4F40-91CC-06FA093D6606}">
      <dsp:nvSpPr>
        <dsp:cNvPr id="0" name=""/>
        <dsp:cNvSpPr/>
      </dsp:nvSpPr>
      <dsp:spPr>
        <a:xfrm>
          <a:off x="2302818" y="528405"/>
          <a:ext cx="1883685" cy="119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D850D-601F-4F6E-BC39-56D115EE29CF}">
      <dsp:nvSpPr>
        <dsp:cNvPr id="0" name=""/>
        <dsp:cNvSpPr/>
      </dsp:nvSpPr>
      <dsp:spPr>
        <a:xfrm>
          <a:off x="2512117" y="727238"/>
          <a:ext cx="1883685" cy="11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Grouped variables</a:t>
          </a:r>
          <a:endParaRPr lang="en-US" sz="1500" kern="1200"/>
        </a:p>
      </dsp:txBody>
      <dsp:txXfrm>
        <a:off x="2547151" y="762272"/>
        <a:ext cx="1813617" cy="1126072"/>
      </dsp:txXfrm>
    </dsp:sp>
    <dsp:sp modelId="{215CC082-F104-4A9E-9F7B-2AE79F0B451A}">
      <dsp:nvSpPr>
        <dsp:cNvPr id="0" name=""/>
        <dsp:cNvSpPr/>
      </dsp:nvSpPr>
      <dsp:spPr>
        <a:xfrm>
          <a:off x="2302818" y="2272384"/>
          <a:ext cx="1883685" cy="1196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1835-AB4A-4699-9500-2DA741DFAC59}">
      <dsp:nvSpPr>
        <dsp:cNvPr id="0" name=""/>
        <dsp:cNvSpPr/>
      </dsp:nvSpPr>
      <dsp:spPr>
        <a:xfrm>
          <a:off x="2512117" y="2471217"/>
          <a:ext cx="1883685" cy="1196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Country and State</a:t>
          </a:r>
          <a:endParaRPr lang="en-US" sz="1500" kern="1200"/>
        </a:p>
      </dsp:txBody>
      <dsp:txXfrm>
        <a:off x="2547151" y="2506251"/>
        <a:ext cx="1813617" cy="112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thank you for joining today. My name is </a:t>
            </a:r>
            <a:r>
              <a:rPr lang="en-US"/>
              <a:t>Kristie Kooken, </a:t>
            </a:r>
            <a:r>
              <a:rPr lang="en-US" dirty="0"/>
              <a:t>and I am going to present my data science project that I conducted to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4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7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8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25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7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0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3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9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4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Predicting Mental Health in the workplace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Kristie kooken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A3DCA1-A19E-A120-50F7-42BB684B5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9" r="3307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0"/>
    </mc:Choice>
    <mc:Fallback xmlns="">
      <p:transition spd="slow" advTm="12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4A2-2128-A38C-1777-87E4C9F6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67056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2F64E-7217-EAAA-2172-A1DAB51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Variables in analysis 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AAA685-DC3D-8D8E-3EC6-B96A2AEE1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18412"/>
              </p:ext>
            </p:extLst>
          </p:nvPr>
        </p:nvGraphicFramePr>
        <p:xfrm>
          <a:off x="1070351" y="647698"/>
          <a:ext cx="5417669" cy="5562152"/>
        </p:xfrm>
        <a:graphic>
          <a:graphicData uri="http://schemas.openxmlformats.org/drawingml/2006/table">
            <a:tbl>
              <a:tblPr firstRow="1" firstCol="1" bandRow="1"/>
              <a:tblGrid>
                <a:gridCol w="1349323">
                  <a:extLst>
                    <a:ext uri="{9D8B030D-6E8A-4147-A177-3AD203B41FA5}">
                      <a16:colId xmlns:a16="http://schemas.microsoft.com/office/drawing/2014/main" val="3424534489"/>
                    </a:ext>
                  </a:extLst>
                </a:gridCol>
                <a:gridCol w="4068346">
                  <a:extLst>
                    <a:ext uri="{9D8B030D-6E8A-4147-A177-3AD203B41FA5}">
                      <a16:colId xmlns:a16="http://schemas.microsoft.com/office/drawing/2014/main" val="787193222"/>
                    </a:ext>
                  </a:extLst>
                </a:gridCol>
              </a:tblGrid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Variable description 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111357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Timestamp of survey 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62463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Participant age 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226800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Participant gender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62045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Participant country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2566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you live in the United States, which state or territory do you live in?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69966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self_employed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Are you self-employed?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882512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family_history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have a family history of mental illness?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35534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Have you sought treatment for a mental health condition?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139339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work_interfere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you have a mental health condition, do you feel that it interferes with your work?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006955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no_employees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How many employees does your company or organization have?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11957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remote_work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work remotely (outside of an office) at least 50% of the time?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686611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tech_company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Is your employer primarily a tech company/organization?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9923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benefits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Does your employer provide mental health benefits?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292909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care_options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know the options for mental health care your employer provides?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67270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wellness_program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Has your employer ever discussed mental health as part of an employee wellness program?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7369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seek_help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Does your employer provide resources to learn more about mental health issues and how to seek help?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871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anonymity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Is your anonymity protected if you choose to take advantage of mental health or substance abuse treatment resources?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23295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leave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How easy is it for you to take medical leave for a mental health condition?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08436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mental_health_consequence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think that discussing a mental health issue with your employer would have negative consequences?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053270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phys_health_consequence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think that discussing a physical health issue with your employer would have negative consequences?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754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coworkers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Would you be willing to discuss a mental health issue with your coworkers?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33477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supervisor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Would you be willing to discuss a mental health issue with your direct supervisor(s)?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600840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mental_health_interview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Would you bring up a mental health issue with a potential employer in an interview?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070060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phys_health_interview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Would you bring up a physical health issue with a potential employer in an interview?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562863"/>
                  </a:ext>
                </a:extLst>
              </a:tr>
              <a:tr h="16991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mental_vs_physical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you feel that your employer takes mental health as seriously as physical health?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589348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obs_consequence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Have you heard of or observed negative consequences for coworkers with mental health conditions in your workplace?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77671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Any additional notes or comments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440" marR="41440" marT="57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95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848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Mental Health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roup outline">
            <a:extLst>
              <a:ext uri="{FF2B5EF4-FFF2-40B4-BE49-F238E27FC236}">
                <a16:creationId xmlns:a16="http://schemas.microsoft.com/office/drawing/2014/main" id="{30928A87-0056-6061-1A7C-DA918856A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138" y="1789088"/>
            <a:ext cx="3242202" cy="342665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59465-9E9D-026B-8A5A-96D55E40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59684"/>
            <a:ext cx="5628635" cy="478871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1 out of 5 adults suffer from mental health illness (75.6M people) </a:t>
            </a:r>
          </a:p>
          <a:p>
            <a:pPr lvl="1"/>
            <a:r>
              <a:rPr lang="en-US" sz="2400" dirty="0"/>
              <a:t>Absent days:12 days versus 2 days</a:t>
            </a:r>
          </a:p>
          <a:p>
            <a:pPr lvl="1"/>
            <a:r>
              <a:rPr lang="en-US" sz="2400" dirty="0"/>
              <a:t>47.6B USD </a:t>
            </a:r>
            <a:r>
              <a:rPr lang="en-US" sz="2400" b="1" dirty="0"/>
              <a:t>LOSS</a:t>
            </a:r>
            <a:r>
              <a:rPr lang="en-US" sz="2400" dirty="0"/>
              <a:t> annually</a:t>
            </a:r>
          </a:p>
          <a:p>
            <a:r>
              <a:rPr lang="en-US" sz="2400" dirty="0"/>
              <a:t>In 2021</a:t>
            </a:r>
          </a:p>
          <a:p>
            <a:pPr lvl="1"/>
            <a:r>
              <a:rPr lang="en-US" sz="2400" b="1" dirty="0"/>
              <a:t>&lt; 50% </a:t>
            </a:r>
            <a:r>
              <a:rPr lang="en-US" sz="2400" dirty="0"/>
              <a:t>of those who suffer from mental illness seek treatment</a:t>
            </a:r>
          </a:p>
          <a:p>
            <a:pPr lvl="1"/>
            <a:r>
              <a:rPr lang="en-US" sz="2400" dirty="0"/>
              <a:t>Average delay of onset to treatment – </a:t>
            </a:r>
            <a:r>
              <a:rPr lang="en-US" sz="2400" b="1" dirty="0"/>
              <a:t>11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Woman outline">
            <a:extLst>
              <a:ext uri="{FF2B5EF4-FFF2-40B4-BE49-F238E27FC236}">
                <a16:creationId xmlns:a16="http://schemas.microsoft.com/office/drawing/2014/main" id="{FE54EE91-312A-5512-6195-42DC417F4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6339" y="2461226"/>
            <a:ext cx="1869006" cy="21180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480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33"/>
    </mc:Choice>
    <mc:Fallback xmlns="">
      <p:transition spd="slow" advTm="432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260" y="521697"/>
            <a:ext cx="6181152" cy="943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00" y="1544128"/>
            <a:ext cx="6242112" cy="4665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mental health treatment is costly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202% Increase in a 20-year period 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Affording costs of care is challenging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Medical coverage mandated</a:t>
            </a:r>
          </a:p>
          <a:p>
            <a:pPr lvl="1"/>
            <a:r>
              <a:rPr 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Mental health coverage is not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If other employees use employer benefits, more likely to use them as well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1FAEC6-E23B-49A8-A465-55FB35F2C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041775"/>
              </p:ext>
            </p:extLst>
          </p:nvPr>
        </p:nvGraphicFramePr>
        <p:xfrm>
          <a:off x="414068" y="647698"/>
          <a:ext cx="3822712" cy="556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70239"/>
    </mc:Choice>
    <mc:Fallback xmlns="">
      <p:transition spd="slow" advTm="702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7E38-5424-EB4C-5929-64C899D9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A9982-9A7B-62C7-F41D-0C497318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373"/>
              </p:ext>
            </p:extLst>
          </p:nvPr>
        </p:nvGraphicFramePr>
        <p:xfrm>
          <a:off x="1057171" y="1152983"/>
          <a:ext cx="9823349" cy="513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5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4"/>
    </mc:Choice>
    <mc:Fallback xmlns="">
      <p:transition spd="slow" advTm="137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40C8-E287-58AE-6444-351398F4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8572"/>
          </a:xfrm>
        </p:spPr>
        <p:txBody>
          <a:bodyPr/>
          <a:lstStyle/>
          <a:p>
            <a:r>
              <a:rPr lang="en-US" sz="4400" dirty="0">
                <a:solidFill>
                  <a:srgbClr val="F2F2F2"/>
                </a:solidFill>
              </a:rPr>
              <a:t>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098B-382C-BC9F-E106-20E26EA0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541" y="1275798"/>
            <a:ext cx="4396338" cy="710984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Mental Health Survey, 2014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E048A300-A0AF-CC75-509D-AC9840D7AC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2308143"/>
              </p:ext>
            </p:extLst>
          </p:nvPr>
        </p:nvGraphicFramePr>
        <p:xfrm>
          <a:off x="1103312" y="2165299"/>
          <a:ext cx="4396339" cy="409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6CE43-1118-7148-2835-344630CBC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9040" y="1343159"/>
            <a:ext cx="4396339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Data Analysis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72CD0A8-3D9B-FF38-1634-241806BD2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004655"/>
            <a:ext cx="3030822" cy="220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with blue and brown bars&#10;&#10;Description automatically generated">
            <a:extLst>
              <a:ext uri="{FF2B5EF4-FFF2-40B4-BE49-F238E27FC236}">
                <a16:creationId xmlns:a16="http://schemas.microsoft.com/office/drawing/2014/main" id="{BD57A2FA-15F0-7B19-8056-629488A9E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4424472"/>
            <a:ext cx="3041852" cy="2206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10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1E8A-3D41-1FAC-A182-F11A7A6B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Deeper DIVE into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74815D-E87E-D3BC-3D54-CEF1DB6F144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3312" y="2060575"/>
          <a:ext cx="4396339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97942-CCFB-363C-5970-5234B4DFF6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Base model </a:t>
            </a:r>
          </a:p>
          <a:p>
            <a:pPr lvl="1"/>
            <a:r>
              <a:rPr lang="en-US" sz="2400" dirty="0"/>
              <a:t>Logistic regression</a:t>
            </a:r>
          </a:p>
          <a:p>
            <a:r>
              <a:rPr lang="en-US" sz="2600" dirty="0"/>
              <a:t>Feature reduction</a:t>
            </a:r>
          </a:p>
          <a:p>
            <a:pPr lvl="1"/>
            <a:r>
              <a:rPr lang="en-US" sz="2400" dirty="0"/>
              <a:t>10 out of 45 features were dropped</a:t>
            </a:r>
          </a:p>
          <a:p>
            <a:r>
              <a:rPr lang="en-US" sz="2600" dirty="0"/>
              <a:t>Reduced model</a:t>
            </a:r>
          </a:p>
          <a:p>
            <a:pPr lvl="1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Logistic regression</a:t>
            </a:r>
          </a:p>
          <a:p>
            <a:pPr lvl="1"/>
            <a:r>
              <a:rPr lang="en-US" sz="2400" dirty="0"/>
              <a:t>K-nearest neighbor</a:t>
            </a:r>
          </a:p>
          <a:p>
            <a:pPr lvl="1"/>
            <a:r>
              <a:rPr lang="en-US" sz="2400" dirty="0"/>
              <a:t>Random forest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4"/>
    </mc:Choice>
    <mc:Fallback xmlns="">
      <p:transition spd="slow" advTm="561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DBF1-4F31-3C09-7CBE-05C45241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3CA11D-08E5-CA20-FD6F-71D95B184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3789" y="1803259"/>
            <a:ext cx="9330021" cy="1825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87% accuracy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 and Recall were also acceptable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Ranging 0.89 to 0.84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</a:t>
            </a:r>
          </a:p>
        </p:txBody>
      </p:sp>
      <p:pic>
        <p:nvPicPr>
          <p:cNvPr id="3" name="Picture 2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6069D535-9A9E-B5D3-DE18-F491507A1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88" y="3429000"/>
            <a:ext cx="3353800" cy="288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21FD9068-03CA-3BA1-0AAF-F3F2B941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04" y="3203626"/>
            <a:ext cx="4238110" cy="3267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08"/>
    </mc:Choice>
    <mc:Fallback xmlns="">
      <p:transition spd="slow" advTm="6470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661020"/>
            <a:ext cx="8623882" cy="4781725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 model results within range for acceptability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features included: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Interferes with work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you be willing to discuss a mental health issue with your coworkers?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history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know the options for mental health care your employer provides?</a:t>
            </a: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employer provide mental health benefits?</a:t>
            </a:r>
          </a:p>
          <a:p>
            <a:pPr lvl="2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 descr="Health">
            <a:extLst>
              <a:ext uri="{FF2B5EF4-FFF2-40B4-BE49-F238E27FC236}">
                <a16:creationId xmlns:a16="http://schemas.microsoft.com/office/drawing/2014/main" id="{E0FEBCDD-00B4-BD18-ED66-999872182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86" y="1952914"/>
            <a:ext cx="2886104" cy="35418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90"/>
    </mc:Choice>
    <mc:Fallback xmlns="">
      <p:transition spd="slow" advTm="567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2900" dirty="0">
                <a:solidFill>
                  <a:schemeClr val="bg2"/>
                </a:solidFill>
                <a:latin typeface="Rockwell" panose="02060603020205020403" pitchFamily="18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 development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scale demonstrate psychometric properties?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is of Tech workers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other workers yield the same insights?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mostly of U.S. workers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characteristics should be considered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 package quality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demographics such as Race, Dependents 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3"/>
    </mc:Choice>
    <mc:Fallback xmlns="">
      <p:transition spd="slow" advTm="6359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1391</TotalTime>
  <Words>791</Words>
  <Application>Microsoft Office PowerPoint</Application>
  <PresentationFormat>Widescreen</PresentationFormat>
  <Paragraphs>133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Rockwell</vt:lpstr>
      <vt:lpstr>Tahoma</vt:lpstr>
      <vt:lpstr>Times New Roman</vt:lpstr>
      <vt:lpstr>Wingdings 3</vt:lpstr>
      <vt:lpstr>Ion</vt:lpstr>
      <vt:lpstr>Predicting Mental Health in the workplace</vt:lpstr>
      <vt:lpstr>Mental Health</vt:lpstr>
      <vt:lpstr>Background</vt:lpstr>
      <vt:lpstr>Purpose</vt:lpstr>
      <vt:lpstr>Analysis</vt:lpstr>
      <vt:lpstr>Deeper DIVE into analysis</vt:lpstr>
      <vt:lpstr>Model Results</vt:lpstr>
      <vt:lpstr>Conclusion</vt:lpstr>
      <vt:lpstr>CONSIDERATIONS</vt:lpstr>
      <vt:lpstr>Backup slides</vt:lpstr>
      <vt:lpstr>Variables in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Diabetes, Hypertension and Stroke</dc:title>
  <dc:creator>Kristie Kooken</dc:creator>
  <cp:lastModifiedBy>Kristie Kooken</cp:lastModifiedBy>
  <cp:revision>110</cp:revision>
  <dcterms:created xsi:type="dcterms:W3CDTF">2024-04-07T20:56:52Z</dcterms:created>
  <dcterms:modified xsi:type="dcterms:W3CDTF">2024-05-21T05:43:26Z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