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kumar Velmurugan" userId="7771df2f79b8315f" providerId="LiveId" clId="{C44D725F-6D2D-6448-BAA5-E9193DE59349}"/>
    <pc:docChg chg="custSel addSld modSld addMainMaster delMainMaster">
      <pc:chgData name="Ramkumar Velmurugan" userId="7771df2f79b8315f" providerId="LiveId" clId="{C44D725F-6D2D-6448-BAA5-E9193DE59349}" dt="2023-11-21T17:14:40.536" v="173" actId="20577"/>
      <pc:docMkLst>
        <pc:docMk/>
      </pc:docMkLst>
      <pc:sldChg chg="addSp modSp mod setBg modClrScheme setClrOvrMap chgLayout">
        <pc:chgData name="Ramkumar Velmurugan" userId="7771df2f79b8315f" providerId="LiveId" clId="{C44D725F-6D2D-6448-BAA5-E9193DE59349}" dt="2023-11-21T16:58:49.304" v="35" actId="26606"/>
        <pc:sldMkLst>
          <pc:docMk/>
          <pc:sldMk cId="1774027857" sldId="256"/>
        </pc:sldMkLst>
        <pc:spChg chg="mod">
          <ac:chgData name="Ramkumar Velmurugan" userId="7771df2f79b8315f" providerId="LiveId" clId="{C44D725F-6D2D-6448-BAA5-E9193DE59349}" dt="2023-11-21T16:58:49.304" v="35" actId="26606"/>
          <ac:spMkLst>
            <pc:docMk/>
            <pc:sldMk cId="1774027857" sldId="256"/>
            <ac:spMk id="2" creationId="{EAF5EA6C-164C-8D03-1188-CA5A8036B167}"/>
          </ac:spMkLst>
        </pc:spChg>
        <pc:spChg chg="mod">
          <ac:chgData name="Ramkumar Velmurugan" userId="7771df2f79b8315f" providerId="LiveId" clId="{C44D725F-6D2D-6448-BAA5-E9193DE59349}" dt="2023-11-21T16:58:49.304" v="35" actId="26606"/>
          <ac:spMkLst>
            <pc:docMk/>
            <pc:sldMk cId="1774027857" sldId="256"/>
            <ac:spMk id="3" creationId="{6D06BD12-56CB-65CB-478E-D32C7EE99B6C}"/>
          </ac:spMkLst>
        </pc:spChg>
        <pc:spChg chg="add">
          <ac:chgData name="Ramkumar Velmurugan" userId="7771df2f79b8315f" providerId="LiveId" clId="{C44D725F-6D2D-6448-BAA5-E9193DE59349}" dt="2023-11-21T16:58:49.304" v="35" actId="26606"/>
          <ac:spMkLst>
            <pc:docMk/>
            <pc:sldMk cId="1774027857" sldId="256"/>
            <ac:spMk id="9" creationId="{4EFE82FE-7465-AE46-88DF-34D347E83B84}"/>
          </ac:spMkLst>
        </pc:spChg>
        <pc:spChg chg="add">
          <ac:chgData name="Ramkumar Velmurugan" userId="7771df2f79b8315f" providerId="LiveId" clId="{C44D725F-6D2D-6448-BAA5-E9193DE59349}" dt="2023-11-21T16:58:49.304" v="35" actId="26606"/>
          <ac:spMkLst>
            <pc:docMk/>
            <pc:sldMk cId="1774027857" sldId="256"/>
            <ac:spMk id="11" creationId="{B4F75AE3-A3AC-DE4C-98FE-EC9DC3BF8DA5}"/>
          </ac:spMkLst>
        </pc:spChg>
        <pc:grpChg chg="add">
          <ac:chgData name="Ramkumar Velmurugan" userId="7771df2f79b8315f" providerId="LiveId" clId="{C44D725F-6D2D-6448-BAA5-E9193DE59349}" dt="2023-11-21T16:58:49.304" v="35" actId="26606"/>
          <ac:grpSpMkLst>
            <pc:docMk/>
            <pc:sldMk cId="1774027857" sldId="256"/>
            <ac:grpSpMk id="15" creationId="{44406D7A-DB1A-D940-8AD1-93FAF9DD7199}"/>
          </ac:grpSpMkLst>
        </pc:grpChg>
        <pc:picChg chg="add">
          <ac:chgData name="Ramkumar Velmurugan" userId="7771df2f79b8315f" providerId="LiveId" clId="{C44D725F-6D2D-6448-BAA5-E9193DE59349}" dt="2023-11-21T16:58:49.304" v="35" actId="26606"/>
          <ac:picMkLst>
            <pc:docMk/>
            <pc:sldMk cId="1774027857" sldId="256"/>
            <ac:picMk id="4" creationId="{9F342E9D-15D5-4739-D044-C4C2C0132A62}"/>
          </ac:picMkLst>
        </pc:picChg>
        <pc:cxnChg chg="add">
          <ac:chgData name="Ramkumar Velmurugan" userId="7771df2f79b8315f" providerId="LiveId" clId="{C44D725F-6D2D-6448-BAA5-E9193DE59349}" dt="2023-11-21T16:58:49.304" v="35" actId="26606"/>
          <ac:cxnSpMkLst>
            <pc:docMk/>
            <pc:sldMk cId="1774027857" sldId="256"/>
            <ac:cxnSpMk id="13" creationId="{41C79BB7-CCAB-2243-9830-5569626C4D01}"/>
          </ac:cxnSpMkLst>
        </pc:cxnChg>
      </pc:sldChg>
      <pc:sldChg chg="modSp new mod">
        <pc:chgData name="Ramkumar Velmurugan" userId="7771df2f79b8315f" providerId="LiveId" clId="{C44D725F-6D2D-6448-BAA5-E9193DE59349}" dt="2023-11-21T17:02:14.711" v="119" actId="20577"/>
        <pc:sldMkLst>
          <pc:docMk/>
          <pc:sldMk cId="3615054204" sldId="257"/>
        </pc:sldMkLst>
        <pc:spChg chg="mod">
          <ac:chgData name="Ramkumar Velmurugan" userId="7771df2f79b8315f" providerId="LiveId" clId="{C44D725F-6D2D-6448-BAA5-E9193DE59349}" dt="2023-11-21T17:02:02.592" v="80" actId="313"/>
          <ac:spMkLst>
            <pc:docMk/>
            <pc:sldMk cId="3615054204" sldId="257"/>
            <ac:spMk id="2" creationId="{BE628056-ED95-D561-063A-20F9B1FB2D8E}"/>
          </ac:spMkLst>
        </pc:spChg>
        <pc:spChg chg="mod">
          <ac:chgData name="Ramkumar Velmurugan" userId="7771df2f79b8315f" providerId="LiveId" clId="{C44D725F-6D2D-6448-BAA5-E9193DE59349}" dt="2023-11-21T17:02:14.711" v="119" actId="20577"/>
          <ac:spMkLst>
            <pc:docMk/>
            <pc:sldMk cId="3615054204" sldId="257"/>
            <ac:spMk id="3" creationId="{6E554905-7674-FD56-42FF-7FB84C62D517}"/>
          </ac:spMkLst>
        </pc:spChg>
      </pc:sldChg>
      <pc:sldChg chg="modSp new mod">
        <pc:chgData name="Ramkumar Velmurugan" userId="7771df2f79b8315f" providerId="LiveId" clId="{C44D725F-6D2D-6448-BAA5-E9193DE59349}" dt="2023-11-21T17:02:30.808" v="145"/>
        <pc:sldMkLst>
          <pc:docMk/>
          <pc:sldMk cId="1134012733" sldId="258"/>
        </pc:sldMkLst>
        <pc:spChg chg="mod">
          <ac:chgData name="Ramkumar Velmurugan" userId="7771df2f79b8315f" providerId="LiveId" clId="{C44D725F-6D2D-6448-BAA5-E9193DE59349}" dt="2023-11-21T17:02:28.970" v="144" actId="20577"/>
          <ac:spMkLst>
            <pc:docMk/>
            <pc:sldMk cId="1134012733" sldId="258"/>
            <ac:spMk id="2" creationId="{2FC63D37-E557-659E-2131-D5A7F5495740}"/>
          </ac:spMkLst>
        </pc:spChg>
        <pc:spChg chg="mod">
          <ac:chgData name="Ramkumar Velmurugan" userId="7771df2f79b8315f" providerId="LiveId" clId="{C44D725F-6D2D-6448-BAA5-E9193DE59349}" dt="2023-11-21T17:02:30.808" v="145"/>
          <ac:spMkLst>
            <pc:docMk/>
            <pc:sldMk cId="1134012733" sldId="258"/>
            <ac:spMk id="3" creationId="{762CE79D-FB18-54E0-ED16-806D0EDD3EEF}"/>
          </ac:spMkLst>
        </pc:spChg>
      </pc:sldChg>
      <pc:sldChg chg="modSp new mod">
        <pc:chgData name="Ramkumar Velmurugan" userId="7771df2f79b8315f" providerId="LiveId" clId="{C44D725F-6D2D-6448-BAA5-E9193DE59349}" dt="2023-11-21T17:14:17.327" v="158"/>
        <pc:sldMkLst>
          <pc:docMk/>
          <pc:sldMk cId="4279255558" sldId="259"/>
        </pc:sldMkLst>
        <pc:spChg chg="mod">
          <ac:chgData name="Ramkumar Velmurugan" userId="7771df2f79b8315f" providerId="LiveId" clId="{C44D725F-6D2D-6448-BAA5-E9193DE59349}" dt="2023-11-21T17:02:47.895" v="157" actId="20577"/>
          <ac:spMkLst>
            <pc:docMk/>
            <pc:sldMk cId="4279255558" sldId="259"/>
            <ac:spMk id="2" creationId="{879A00AC-F8DB-0348-05AF-E632EA67054B}"/>
          </ac:spMkLst>
        </pc:spChg>
        <pc:spChg chg="mod">
          <ac:chgData name="Ramkumar Velmurugan" userId="7771df2f79b8315f" providerId="LiveId" clId="{C44D725F-6D2D-6448-BAA5-E9193DE59349}" dt="2023-11-21T17:14:17.327" v="158"/>
          <ac:spMkLst>
            <pc:docMk/>
            <pc:sldMk cId="4279255558" sldId="259"/>
            <ac:spMk id="3" creationId="{3E1B291E-0543-8D26-7AA7-176C891D6055}"/>
          </ac:spMkLst>
        </pc:spChg>
      </pc:sldChg>
      <pc:sldChg chg="modSp new mod">
        <pc:chgData name="Ramkumar Velmurugan" userId="7771df2f79b8315f" providerId="LiveId" clId="{C44D725F-6D2D-6448-BAA5-E9193DE59349}" dt="2023-11-21T17:14:40.536" v="173" actId="20577"/>
        <pc:sldMkLst>
          <pc:docMk/>
          <pc:sldMk cId="2749580396" sldId="260"/>
        </pc:sldMkLst>
        <pc:spChg chg="mod">
          <ac:chgData name="Ramkumar Velmurugan" userId="7771df2f79b8315f" providerId="LiveId" clId="{C44D725F-6D2D-6448-BAA5-E9193DE59349}" dt="2023-11-21T17:14:40.536" v="173" actId="20577"/>
          <ac:spMkLst>
            <pc:docMk/>
            <pc:sldMk cId="2749580396" sldId="260"/>
            <ac:spMk id="2" creationId="{6DE1D408-5537-77C8-9F38-10E43A2EF02E}"/>
          </ac:spMkLst>
        </pc:spChg>
      </pc:sldChg>
      <pc:sldMasterChg chg="del delSldLayout">
        <pc:chgData name="Ramkumar Velmurugan" userId="7771df2f79b8315f" providerId="LiveId" clId="{C44D725F-6D2D-6448-BAA5-E9193DE59349}" dt="2023-11-21T16:58:49.304" v="35" actId="26606"/>
        <pc:sldMasterMkLst>
          <pc:docMk/>
          <pc:sldMasterMk cId="1866907739" sldId="2147483648"/>
        </pc:sldMasterMkLst>
        <pc:sldLayoutChg chg="del">
          <pc:chgData name="Ramkumar Velmurugan" userId="7771df2f79b8315f" providerId="LiveId" clId="{C44D725F-6D2D-6448-BAA5-E9193DE59349}" dt="2023-11-21T16:58:49.304" v="35" actId="26606"/>
          <pc:sldLayoutMkLst>
            <pc:docMk/>
            <pc:sldMasterMk cId="1866907739" sldId="2147483648"/>
            <pc:sldLayoutMk cId="2953639391" sldId="2147483649"/>
          </pc:sldLayoutMkLst>
        </pc:sldLayoutChg>
        <pc:sldLayoutChg chg="del">
          <pc:chgData name="Ramkumar Velmurugan" userId="7771df2f79b8315f" providerId="LiveId" clId="{C44D725F-6D2D-6448-BAA5-E9193DE59349}" dt="2023-11-21T16:58:49.304" v="35" actId="26606"/>
          <pc:sldLayoutMkLst>
            <pc:docMk/>
            <pc:sldMasterMk cId="1866907739" sldId="2147483648"/>
            <pc:sldLayoutMk cId="3194667336" sldId="2147483650"/>
          </pc:sldLayoutMkLst>
        </pc:sldLayoutChg>
        <pc:sldLayoutChg chg="del">
          <pc:chgData name="Ramkumar Velmurugan" userId="7771df2f79b8315f" providerId="LiveId" clId="{C44D725F-6D2D-6448-BAA5-E9193DE59349}" dt="2023-11-21T16:58:49.304" v="35" actId="26606"/>
          <pc:sldLayoutMkLst>
            <pc:docMk/>
            <pc:sldMasterMk cId="1866907739" sldId="2147483648"/>
            <pc:sldLayoutMk cId="2412310501" sldId="2147483651"/>
          </pc:sldLayoutMkLst>
        </pc:sldLayoutChg>
        <pc:sldLayoutChg chg="del">
          <pc:chgData name="Ramkumar Velmurugan" userId="7771df2f79b8315f" providerId="LiveId" clId="{C44D725F-6D2D-6448-BAA5-E9193DE59349}" dt="2023-11-21T16:58:49.304" v="35" actId="26606"/>
          <pc:sldLayoutMkLst>
            <pc:docMk/>
            <pc:sldMasterMk cId="1866907739" sldId="2147483648"/>
            <pc:sldLayoutMk cId="2122726845" sldId="2147483652"/>
          </pc:sldLayoutMkLst>
        </pc:sldLayoutChg>
        <pc:sldLayoutChg chg="del">
          <pc:chgData name="Ramkumar Velmurugan" userId="7771df2f79b8315f" providerId="LiveId" clId="{C44D725F-6D2D-6448-BAA5-E9193DE59349}" dt="2023-11-21T16:58:49.304" v="35" actId="26606"/>
          <pc:sldLayoutMkLst>
            <pc:docMk/>
            <pc:sldMasterMk cId="1866907739" sldId="2147483648"/>
            <pc:sldLayoutMk cId="2446848693" sldId="2147483653"/>
          </pc:sldLayoutMkLst>
        </pc:sldLayoutChg>
        <pc:sldLayoutChg chg="del">
          <pc:chgData name="Ramkumar Velmurugan" userId="7771df2f79b8315f" providerId="LiveId" clId="{C44D725F-6D2D-6448-BAA5-E9193DE59349}" dt="2023-11-21T16:58:49.304" v="35" actId="26606"/>
          <pc:sldLayoutMkLst>
            <pc:docMk/>
            <pc:sldMasterMk cId="1866907739" sldId="2147483648"/>
            <pc:sldLayoutMk cId="1335458221" sldId="2147483654"/>
          </pc:sldLayoutMkLst>
        </pc:sldLayoutChg>
        <pc:sldLayoutChg chg="del">
          <pc:chgData name="Ramkumar Velmurugan" userId="7771df2f79b8315f" providerId="LiveId" clId="{C44D725F-6D2D-6448-BAA5-E9193DE59349}" dt="2023-11-21T16:58:49.304" v="35" actId="26606"/>
          <pc:sldLayoutMkLst>
            <pc:docMk/>
            <pc:sldMasterMk cId="1866907739" sldId="2147483648"/>
            <pc:sldLayoutMk cId="1314679606" sldId="2147483655"/>
          </pc:sldLayoutMkLst>
        </pc:sldLayoutChg>
        <pc:sldLayoutChg chg="del">
          <pc:chgData name="Ramkumar Velmurugan" userId="7771df2f79b8315f" providerId="LiveId" clId="{C44D725F-6D2D-6448-BAA5-E9193DE59349}" dt="2023-11-21T16:58:49.304" v="35" actId="26606"/>
          <pc:sldLayoutMkLst>
            <pc:docMk/>
            <pc:sldMasterMk cId="1866907739" sldId="2147483648"/>
            <pc:sldLayoutMk cId="3468266486" sldId="2147483656"/>
          </pc:sldLayoutMkLst>
        </pc:sldLayoutChg>
        <pc:sldLayoutChg chg="del">
          <pc:chgData name="Ramkumar Velmurugan" userId="7771df2f79b8315f" providerId="LiveId" clId="{C44D725F-6D2D-6448-BAA5-E9193DE59349}" dt="2023-11-21T16:58:49.304" v="35" actId="26606"/>
          <pc:sldLayoutMkLst>
            <pc:docMk/>
            <pc:sldMasterMk cId="1866907739" sldId="2147483648"/>
            <pc:sldLayoutMk cId="436723248" sldId="2147483657"/>
          </pc:sldLayoutMkLst>
        </pc:sldLayoutChg>
        <pc:sldLayoutChg chg="del">
          <pc:chgData name="Ramkumar Velmurugan" userId="7771df2f79b8315f" providerId="LiveId" clId="{C44D725F-6D2D-6448-BAA5-E9193DE59349}" dt="2023-11-21T16:58:49.304" v="35" actId="26606"/>
          <pc:sldLayoutMkLst>
            <pc:docMk/>
            <pc:sldMasterMk cId="1866907739" sldId="2147483648"/>
            <pc:sldLayoutMk cId="1362782211" sldId="2147483658"/>
          </pc:sldLayoutMkLst>
        </pc:sldLayoutChg>
        <pc:sldLayoutChg chg="del">
          <pc:chgData name="Ramkumar Velmurugan" userId="7771df2f79b8315f" providerId="LiveId" clId="{C44D725F-6D2D-6448-BAA5-E9193DE59349}" dt="2023-11-21T16:58:49.304" v="35" actId="26606"/>
          <pc:sldLayoutMkLst>
            <pc:docMk/>
            <pc:sldMasterMk cId="1866907739" sldId="2147483648"/>
            <pc:sldLayoutMk cId="1331908636" sldId="2147483659"/>
          </pc:sldLayoutMkLst>
        </pc:sldLayoutChg>
      </pc:sldMasterChg>
      <pc:sldMasterChg chg="add addSldLayout">
        <pc:chgData name="Ramkumar Velmurugan" userId="7771df2f79b8315f" providerId="LiveId" clId="{C44D725F-6D2D-6448-BAA5-E9193DE59349}" dt="2023-11-21T16:58:49.304" v="35" actId="26606"/>
        <pc:sldMasterMkLst>
          <pc:docMk/>
          <pc:sldMasterMk cId="275377456" sldId="2147483712"/>
        </pc:sldMasterMkLst>
        <pc:sldLayoutChg chg="add">
          <pc:chgData name="Ramkumar Velmurugan" userId="7771df2f79b8315f" providerId="LiveId" clId="{C44D725F-6D2D-6448-BAA5-E9193DE59349}" dt="2023-11-21T16:58:49.304" v="35" actId="26606"/>
          <pc:sldLayoutMkLst>
            <pc:docMk/>
            <pc:sldMasterMk cId="275377456" sldId="2147483712"/>
            <pc:sldLayoutMk cId="1936159552" sldId="2147483701"/>
          </pc:sldLayoutMkLst>
        </pc:sldLayoutChg>
        <pc:sldLayoutChg chg="add">
          <pc:chgData name="Ramkumar Velmurugan" userId="7771df2f79b8315f" providerId="LiveId" clId="{C44D725F-6D2D-6448-BAA5-E9193DE59349}" dt="2023-11-21T16:58:49.304" v="35" actId="26606"/>
          <pc:sldLayoutMkLst>
            <pc:docMk/>
            <pc:sldMasterMk cId="275377456" sldId="2147483712"/>
            <pc:sldLayoutMk cId="1403278160" sldId="2147483702"/>
          </pc:sldLayoutMkLst>
        </pc:sldLayoutChg>
        <pc:sldLayoutChg chg="add">
          <pc:chgData name="Ramkumar Velmurugan" userId="7771df2f79b8315f" providerId="LiveId" clId="{C44D725F-6D2D-6448-BAA5-E9193DE59349}" dt="2023-11-21T16:58:49.304" v="35" actId="26606"/>
          <pc:sldLayoutMkLst>
            <pc:docMk/>
            <pc:sldMasterMk cId="275377456" sldId="2147483712"/>
            <pc:sldLayoutMk cId="2678770476" sldId="2147483703"/>
          </pc:sldLayoutMkLst>
        </pc:sldLayoutChg>
        <pc:sldLayoutChg chg="add">
          <pc:chgData name="Ramkumar Velmurugan" userId="7771df2f79b8315f" providerId="LiveId" clId="{C44D725F-6D2D-6448-BAA5-E9193DE59349}" dt="2023-11-21T16:58:49.304" v="35" actId="26606"/>
          <pc:sldLayoutMkLst>
            <pc:docMk/>
            <pc:sldMasterMk cId="275377456" sldId="2147483712"/>
            <pc:sldLayoutMk cId="1241351715" sldId="2147483704"/>
          </pc:sldLayoutMkLst>
        </pc:sldLayoutChg>
        <pc:sldLayoutChg chg="add">
          <pc:chgData name="Ramkumar Velmurugan" userId="7771df2f79b8315f" providerId="LiveId" clId="{C44D725F-6D2D-6448-BAA5-E9193DE59349}" dt="2023-11-21T16:58:49.304" v="35" actId="26606"/>
          <pc:sldLayoutMkLst>
            <pc:docMk/>
            <pc:sldMasterMk cId="275377456" sldId="2147483712"/>
            <pc:sldLayoutMk cId="382471831" sldId="2147483705"/>
          </pc:sldLayoutMkLst>
        </pc:sldLayoutChg>
        <pc:sldLayoutChg chg="add">
          <pc:chgData name="Ramkumar Velmurugan" userId="7771df2f79b8315f" providerId="LiveId" clId="{C44D725F-6D2D-6448-BAA5-E9193DE59349}" dt="2023-11-21T16:58:49.304" v="35" actId="26606"/>
          <pc:sldLayoutMkLst>
            <pc:docMk/>
            <pc:sldMasterMk cId="275377456" sldId="2147483712"/>
            <pc:sldLayoutMk cId="3624375572" sldId="2147483706"/>
          </pc:sldLayoutMkLst>
        </pc:sldLayoutChg>
        <pc:sldLayoutChg chg="add">
          <pc:chgData name="Ramkumar Velmurugan" userId="7771df2f79b8315f" providerId="LiveId" clId="{C44D725F-6D2D-6448-BAA5-E9193DE59349}" dt="2023-11-21T16:58:49.304" v="35" actId="26606"/>
          <pc:sldLayoutMkLst>
            <pc:docMk/>
            <pc:sldMasterMk cId="275377456" sldId="2147483712"/>
            <pc:sldLayoutMk cId="1169979116" sldId="2147483707"/>
          </pc:sldLayoutMkLst>
        </pc:sldLayoutChg>
        <pc:sldLayoutChg chg="add">
          <pc:chgData name="Ramkumar Velmurugan" userId="7771df2f79b8315f" providerId="LiveId" clId="{C44D725F-6D2D-6448-BAA5-E9193DE59349}" dt="2023-11-21T16:58:49.304" v="35" actId="26606"/>
          <pc:sldLayoutMkLst>
            <pc:docMk/>
            <pc:sldMasterMk cId="275377456" sldId="2147483712"/>
            <pc:sldLayoutMk cId="2650677007" sldId="2147483708"/>
          </pc:sldLayoutMkLst>
        </pc:sldLayoutChg>
        <pc:sldLayoutChg chg="add">
          <pc:chgData name="Ramkumar Velmurugan" userId="7771df2f79b8315f" providerId="LiveId" clId="{C44D725F-6D2D-6448-BAA5-E9193DE59349}" dt="2023-11-21T16:58:49.304" v="35" actId="26606"/>
          <pc:sldLayoutMkLst>
            <pc:docMk/>
            <pc:sldMasterMk cId="275377456" sldId="2147483712"/>
            <pc:sldLayoutMk cId="879621085" sldId="2147483709"/>
          </pc:sldLayoutMkLst>
        </pc:sldLayoutChg>
        <pc:sldLayoutChg chg="add">
          <pc:chgData name="Ramkumar Velmurugan" userId="7771df2f79b8315f" providerId="LiveId" clId="{C44D725F-6D2D-6448-BAA5-E9193DE59349}" dt="2023-11-21T16:58:49.304" v="35" actId="26606"/>
          <pc:sldLayoutMkLst>
            <pc:docMk/>
            <pc:sldMasterMk cId="275377456" sldId="2147483712"/>
            <pc:sldLayoutMk cId="2368784972" sldId="2147483710"/>
          </pc:sldLayoutMkLst>
        </pc:sldLayoutChg>
        <pc:sldLayoutChg chg="add">
          <pc:chgData name="Ramkumar Velmurugan" userId="7771df2f79b8315f" providerId="LiveId" clId="{C44D725F-6D2D-6448-BAA5-E9193DE59349}" dt="2023-11-21T16:58:49.304" v="35" actId="26606"/>
          <pc:sldLayoutMkLst>
            <pc:docMk/>
            <pc:sldMasterMk cId="275377456" sldId="2147483712"/>
            <pc:sldLayoutMk cId="1924584077" sldId="214748371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11/21/23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159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784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584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78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770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11/21/23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351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11/21/23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7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11/21/23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375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11/21/23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7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11/21/23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67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11/21/23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621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11/21/23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77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342E9D-15D5-4739-D044-C4C2C0132A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20" b="761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F5EA6C-164C-8D03-1188-CA5A8036B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768334"/>
            <a:ext cx="4134538" cy="2866405"/>
          </a:xfrm>
        </p:spPr>
        <p:txBody>
          <a:bodyPr>
            <a:normAutofit/>
          </a:bodyPr>
          <a:lstStyle/>
          <a:p>
            <a:r>
              <a:rPr lang="en-US" sz="5400"/>
              <a:t>CI/CD Pipeline 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06BD12-56CB-65CB-478E-D32C7EE99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4283239"/>
            <a:ext cx="4134538" cy="1475177"/>
          </a:xfrm>
        </p:spPr>
        <p:txBody>
          <a:bodyPr>
            <a:normAutofit/>
          </a:bodyPr>
          <a:lstStyle/>
          <a:p>
            <a:r>
              <a:rPr lang="en-US" dirty="0"/>
              <a:t>WEBD 5201 Web Development Framework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40278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28056-ED95-D561-063A-20F9B1FB2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54905-7674-FD56-42FF-7FB84C62D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5 frontend optional</a:t>
            </a:r>
          </a:p>
          <a:p>
            <a:r>
              <a:rPr lang="en-US" dirty="0"/>
              <a:t>100% weight for the backend code</a:t>
            </a:r>
          </a:p>
        </p:txBody>
      </p:sp>
    </p:spTree>
    <p:extLst>
      <p:ext uri="{BB962C8B-B14F-4D97-AF65-F5344CB8AC3E}">
        <p14:creationId xmlns:p14="http://schemas.microsoft.com/office/powerpoint/2010/main" val="3615054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63D37-E557-659E-2131-D5A7F549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SpringMVC</a:t>
            </a:r>
            <a:r>
              <a:rPr lang="en-US" dirty="0"/>
              <a:t> CI/CD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CE79D-FB18-54E0-ED16-806D0EDD3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spkdroid</a:t>
            </a:r>
            <a:r>
              <a:rPr lang="en-US" dirty="0"/>
              <a:t>/</a:t>
            </a:r>
            <a:r>
              <a:rPr lang="en-US" dirty="0" err="1"/>
              <a:t>SpringMVC</a:t>
            </a:r>
            <a:r>
              <a:rPr lang="en-US" dirty="0"/>
              <a:t>-CICD</a:t>
            </a:r>
          </a:p>
        </p:txBody>
      </p:sp>
    </p:spTree>
    <p:extLst>
      <p:ext uri="{BB962C8B-B14F-4D97-AF65-F5344CB8AC3E}">
        <p14:creationId xmlns:p14="http://schemas.microsoft.com/office/powerpoint/2010/main" val="1134012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A00AC-F8DB-0348-05AF-E632EA670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Travis 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B291E-0543-8D26-7AA7-176C891D6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spkdroid</a:t>
            </a:r>
            <a:r>
              <a:rPr lang="en-US" dirty="0"/>
              <a:t>/Travis-CI</a:t>
            </a:r>
          </a:p>
        </p:txBody>
      </p:sp>
    </p:spTree>
    <p:extLst>
      <p:ext uri="{BB962C8B-B14F-4D97-AF65-F5344CB8AC3E}">
        <p14:creationId xmlns:p14="http://schemas.microsoft.com/office/powerpoint/2010/main" val="4279255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1D408-5537-77C8-9F38-10E43A2EF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C9ECC-5FD4-6818-CE6E-DB1335397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80396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49</Words>
  <Application>Microsoft Macintosh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Neue Haas Grotesk Text Pro</vt:lpstr>
      <vt:lpstr>PunchcardVTI</vt:lpstr>
      <vt:lpstr>CI/CD Pipeline Lab</vt:lpstr>
      <vt:lpstr>Announcement</vt:lpstr>
      <vt:lpstr>SpringMVC CI/CD Github</vt:lpstr>
      <vt:lpstr>Travis CI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CI/CD Pipeline Lab</dc:title>
  <dc:creator>Ramkumar Velmurugan</dc:creator>
  <cp:lastModifiedBy>Ramkumar Velmurugan</cp:lastModifiedBy>
  <cp:revision>1</cp:revision>
  <dcterms:created xsi:type="dcterms:W3CDTF">2023-11-21T16:52:35Z</dcterms:created>
  <dcterms:modified xsi:type="dcterms:W3CDTF">2023-11-21T17:14:42Z</dcterms:modified>
</cp:coreProperties>
</file>