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8" r:id="rId3"/>
    <p:sldId id="257" r:id="rId4"/>
    <p:sldId id="263" r:id="rId5"/>
    <p:sldId id="259" r:id="rId6"/>
    <p:sldId id="262" r:id="rId7"/>
    <p:sldId id="261" r:id="rId8"/>
    <p:sldId id="260" r:id="rId9"/>
    <p:sldId id="272" r:id="rId10"/>
    <p:sldId id="264" r:id="rId11"/>
    <p:sldId id="265" r:id="rId12"/>
    <p:sldId id="266" r:id="rId13"/>
    <p:sldId id="267" r:id="rId14"/>
    <p:sldId id="268" r:id="rId15"/>
    <p:sldId id="275" r:id="rId16"/>
    <p:sldId id="277" r:id="rId17"/>
    <p:sldId id="273" r:id="rId18"/>
    <p:sldId id="274" r:id="rId19"/>
    <p:sldId id="269" r:id="rId20"/>
    <p:sldId id="270" r:id="rId21"/>
    <p:sldId id="271" r:id="rId22"/>
    <p:sldId id="278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716ED1-4DC3-814B-AE64-91D14ACCE142}">
          <p14:sldIdLst>
            <p14:sldId id="256"/>
            <p14:sldId id="258"/>
            <p14:sldId id="257"/>
            <p14:sldId id="263"/>
            <p14:sldId id="259"/>
            <p14:sldId id="262"/>
            <p14:sldId id="261"/>
            <p14:sldId id="260"/>
            <p14:sldId id="272"/>
          </p14:sldIdLst>
        </p14:section>
        <p14:section name="J2EE" id="{86F92C87-54F9-5A4A-95C2-2D2FE0B5B984}">
          <p14:sldIdLst>
            <p14:sldId id="264"/>
            <p14:sldId id="265"/>
            <p14:sldId id="266"/>
            <p14:sldId id="267"/>
            <p14:sldId id="268"/>
            <p14:sldId id="275"/>
            <p14:sldId id="277"/>
            <p14:sldId id="273"/>
            <p14:sldId id="274"/>
            <p14:sldId id="269"/>
            <p14:sldId id="270"/>
            <p14:sldId id="271"/>
            <p14:sldId id="278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812EA-9134-7440-A3EA-C6E551C0A749}" v="29" dt="2023-11-03T03:18:26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0" d="100"/>
          <a:sy n="90" d="100"/>
        </p:scale>
        <p:origin x="232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kumar Velmurugan" userId="7771df2f79b8315f" providerId="LiveId" clId="{C37812EA-9134-7440-A3EA-C6E551C0A749}"/>
    <pc:docChg chg="undo custSel addSld modSld sldOrd addSection modSection">
      <pc:chgData name="Ramkumar Velmurugan" userId="7771df2f79b8315f" providerId="LiveId" clId="{C37812EA-9134-7440-A3EA-C6E551C0A749}" dt="2023-11-03T03:20:12.849" v="1795" actId="26606"/>
      <pc:docMkLst>
        <pc:docMk/>
      </pc:docMkLst>
      <pc:sldChg chg="modSp mod">
        <pc:chgData name="Ramkumar Velmurugan" userId="7771df2f79b8315f" providerId="LiveId" clId="{C37812EA-9134-7440-A3EA-C6E551C0A749}" dt="2023-11-03T02:56:31.659" v="1329" actId="20577"/>
        <pc:sldMkLst>
          <pc:docMk/>
          <pc:sldMk cId="3798509055" sldId="256"/>
        </pc:sldMkLst>
        <pc:spChg chg="mod">
          <ac:chgData name="Ramkumar Velmurugan" userId="7771df2f79b8315f" providerId="LiveId" clId="{C37812EA-9134-7440-A3EA-C6E551C0A749}" dt="2023-11-03T02:56:31.659" v="1329" actId="20577"/>
          <ac:spMkLst>
            <pc:docMk/>
            <pc:sldMk cId="3798509055" sldId="256"/>
            <ac:spMk id="2" creationId="{31D2A88F-FBAC-0505-325F-2744A0AEF659}"/>
          </ac:spMkLst>
        </pc:spChg>
      </pc:sldChg>
      <pc:sldChg chg="addSp modSp mod setBg">
        <pc:chgData name="Ramkumar Velmurugan" userId="7771df2f79b8315f" providerId="LiveId" clId="{C37812EA-9134-7440-A3EA-C6E551C0A749}" dt="2023-11-03T03:20:12.849" v="1795" actId="26606"/>
        <pc:sldMkLst>
          <pc:docMk/>
          <pc:sldMk cId="3017986445" sldId="258"/>
        </pc:sldMkLst>
        <pc:spChg chg="mod">
          <ac:chgData name="Ramkumar Velmurugan" userId="7771df2f79b8315f" providerId="LiveId" clId="{C37812EA-9134-7440-A3EA-C6E551C0A749}" dt="2023-11-03T03:20:12.849" v="1795" actId="26606"/>
          <ac:spMkLst>
            <pc:docMk/>
            <pc:sldMk cId="3017986445" sldId="258"/>
            <ac:spMk id="2" creationId="{BC720CBA-F249-3D64-7E98-592795418D3D}"/>
          </ac:spMkLst>
        </pc:spChg>
        <pc:spChg chg="mod">
          <ac:chgData name="Ramkumar Velmurugan" userId="7771df2f79b8315f" providerId="LiveId" clId="{C37812EA-9134-7440-A3EA-C6E551C0A749}" dt="2023-11-03T03:20:12.849" v="1795" actId="26606"/>
          <ac:spMkLst>
            <pc:docMk/>
            <pc:sldMk cId="3017986445" sldId="258"/>
            <ac:spMk id="3" creationId="{53869CF3-8F6B-84F7-774B-85FB14FBE0F7}"/>
          </ac:spMkLst>
        </pc:spChg>
        <pc:spChg chg="add">
          <ac:chgData name="Ramkumar Velmurugan" userId="7771df2f79b8315f" providerId="LiveId" clId="{C37812EA-9134-7440-A3EA-C6E551C0A749}" dt="2023-11-03T03:20:12.849" v="1795" actId="26606"/>
          <ac:spMkLst>
            <pc:docMk/>
            <pc:sldMk cId="3017986445" sldId="258"/>
            <ac:spMk id="9" creationId="{30901EA4-6CA0-4A64-939C-F76E88D155AA}"/>
          </ac:spMkLst>
        </pc:spChg>
        <pc:spChg chg="add">
          <ac:chgData name="Ramkumar Velmurugan" userId="7771df2f79b8315f" providerId="LiveId" clId="{C37812EA-9134-7440-A3EA-C6E551C0A749}" dt="2023-11-03T03:20:12.849" v="1795" actId="26606"/>
          <ac:spMkLst>
            <pc:docMk/>
            <pc:sldMk cId="3017986445" sldId="258"/>
            <ac:spMk id="11" creationId="{7E3B2BA1-50FC-4574-838F-AB0B5B93B91D}"/>
          </ac:spMkLst>
        </pc:spChg>
        <pc:picChg chg="add">
          <ac:chgData name="Ramkumar Velmurugan" userId="7771df2f79b8315f" providerId="LiveId" clId="{C37812EA-9134-7440-A3EA-C6E551C0A749}" dt="2023-11-03T03:20:12.849" v="1795" actId="26606"/>
          <ac:picMkLst>
            <pc:docMk/>
            <pc:sldMk cId="3017986445" sldId="258"/>
            <ac:picMk id="5" creationId="{01D10D84-45C4-825E-CA86-94BB23DFBC3C}"/>
          </ac:picMkLst>
        </pc:picChg>
      </pc:sldChg>
      <pc:sldChg chg="addSp modSp mod setBg">
        <pc:chgData name="Ramkumar Velmurugan" userId="7771df2f79b8315f" providerId="LiveId" clId="{C37812EA-9134-7440-A3EA-C6E551C0A749}" dt="2023-11-02T18:45:55.512" v="1157" actId="1076"/>
        <pc:sldMkLst>
          <pc:docMk/>
          <pc:sldMk cId="1770810762" sldId="260"/>
        </pc:sldMkLst>
        <pc:spChg chg="mod">
          <ac:chgData name="Ramkumar Velmurugan" userId="7771df2f79b8315f" providerId="LiveId" clId="{C37812EA-9134-7440-A3EA-C6E551C0A749}" dt="2023-11-02T18:45:46.493" v="1154" actId="26606"/>
          <ac:spMkLst>
            <pc:docMk/>
            <pc:sldMk cId="1770810762" sldId="260"/>
            <ac:spMk id="2" creationId="{26BF14BB-BE35-B0C5-257D-8D438E070035}"/>
          </ac:spMkLst>
        </pc:spChg>
        <pc:spChg chg="mod">
          <ac:chgData name="Ramkumar Velmurugan" userId="7771df2f79b8315f" providerId="LiveId" clId="{C37812EA-9134-7440-A3EA-C6E551C0A749}" dt="2023-11-02T18:45:46.493" v="1154" actId="26606"/>
          <ac:spMkLst>
            <pc:docMk/>
            <pc:sldMk cId="1770810762" sldId="260"/>
            <ac:spMk id="3" creationId="{AAE32CE2-0BA1-E1A6-2D2A-0CC81140873F}"/>
          </ac:spMkLst>
        </pc:spChg>
        <pc:spChg chg="add">
          <ac:chgData name="Ramkumar Velmurugan" userId="7771df2f79b8315f" providerId="LiveId" clId="{C37812EA-9134-7440-A3EA-C6E551C0A749}" dt="2023-11-02T18:45:46.493" v="1154" actId="26606"/>
          <ac:spMkLst>
            <pc:docMk/>
            <pc:sldMk cId="1770810762" sldId="260"/>
            <ac:spMk id="3079" creationId="{DA1766D0-745A-4921-A68E-56642A6508CF}"/>
          </ac:spMkLst>
        </pc:spChg>
        <pc:spChg chg="add">
          <ac:chgData name="Ramkumar Velmurugan" userId="7771df2f79b8315f" providerId="LiveId" clId="{C37812EA-9134-7440-A3EA-C6E551C0A749}" dt="2023-11-02T18:45:46.493" v="1154" actId="26606"/>
          <ac:spMkLst>
            <pc:docMk/>
            <pc:sldMk cId="1770810762" sldId="260"/>
            <ac:spMk id="3081" creationId="{583F1E3F-D7BF-4DB5-8016-70B9E385E338}"/>
          </ac:spMkLst>
        </pc:spChg>
        <pc:spChg chg="add">
          <ac:chgData name="Ramkumar Velmurugan" userId="7771df2f79b8315f" providerId="LiveId" clId="{C37812EA-9134-7440-A3EA-C6E551C0A749}" dt="2023-11-02T18:45:46.493" v="1154" actId="26606"/>
          <ac:spMkLst>
            <pc:docMk/>
            <pc:sldMk cId="1770810762" sldId="260"/>
            <ac:spMk id="3083" creationId="{DD0D3E7A-8DF6-4A78-A03C-86AD697468BE}"/>
          </ac:spMkLst>
        </pc:spChg>
        <pc:picChg chg="add mod">
          <ac:chgData name="Ramkumar Velmurugan" userId="7771df2f79b8315f" providerId="LiveId" clId="{C37812EA-9134-7440-A3EA-C6E551C0A749}" dt="2023-11-02T18:45:55.512" v="1157" actId="1076"/>
          <ac:picMkLst>
            <pc:docMk/>
            <pc:sldMk cId="1770810762" sldId="260"/>
            <ac:picMk id="3074" creationId="{3ACBF2E7-37C6-C47F-F8E7-D9D487B4F428}"/>
          </ac:picMkLst>
        </pc:picChg>
      </pc:sldChg>
      <pc:sldChg chg="addSp modSp new mod setBg">
        <pc:chgData name="Ramkumar Velmurugan" userId="7771df2f79b8315f" providerId="LiveId" clId="{C37812EA-9134-7440-A3EA-C6E551C0A749}" dt="2023-11-02T18:26:31.651" v="647" actId="26606"/>
        <pc:sldMkLst>
          <pc:docMk/>
          <pc:sldMk cId="3227308690" sldId="261"/>
        </pc:sldMkLst>
        <pc:spChg chg="mod">
          <ac:chgData name="Ramkumar Velmurugan" userId="7771df2f79b8315f" providerId="LiveId" clId="{C37812EA-9134-7440-A3EA-C6E551C0A749}" dt="2023-11-02T18:26:31.651" v="647" actId="26606"/>
          <ac:spMkLst>
            <pc:docMk/>
            <pc:sldMk cId="3227308690" sldId="261"/>
            <ac:spMk id="2" creationId="{AD8E3BE7-69C6-1687-5028-27BC51722AF5}"/>
          </ac:spMkLst>
        </pc:spChg>
        <pc:spChg chg="mod">
          <ac:chgData name="Ramkumar Velmurugan" userId="7771df2f79b8315f" providerId="LiveId" clId="{C37812EA-9134-7440-A3EA-C6E551C0A749}" dt="2023-11-02T18:26:31.651" v="647" actId="26606"/>
          <ac:spMkLst>
            <pc:docMk/>
            <pc:sldMk cId="3227308690" sldId="261"/>
            <ac:spMk id="3" creationId="{0F02FF48-7C8C-F90C-2DDC-CF88C49B6122}"/>
          </ac:spMkLst>
        </pc:spChg>
        <pc:spChg chg="add">
          <ac:chgData name="Ramkumar Velmurugan" userId="7771df2f79b8315f" providerId="LiveId" clId="{C37812EA-9134-7440-A3EA-C6E551C0A749}" dt="2023-11-02T18:26:31.651" v="647" actId="26606"/>
          <ac:spMkLst>
            <pc:docMk/>
            <pc:sldMk cId="3227308690" sldId="261"/>
            <ac:spMk id="9" creationId="{30901EA4-6CA0-4A64-939C-F76E88D155AA}"/>
          </ac:spMkLst>
        </pc:spChg>
        <pc:spChg chg="add">
          <ac:chgData name="Ramkumar Velmurugan" userId="7771df2f79b8315f" providerId="LiveId" clId="{C37812EA-9134-7440-A3EA-C6E551C0A749}" dt="2023-11-02T18:26:31.651" v="647" actId="26606"/>
          <ac:spMkLst>
            <pc:docMk/>
            <pc:sldMk cId="3227308690" sldId="261"/>
            <ac:spMk id="11" creationId="{7E3B2BA1-50FC-4574-838F-AB0B5B93B91D}"/>
          </ac:spMkLst>
        </pc:spChg>
        <pc:picChg chg="add">
          <ac:chgData name="Ramkumar Velmurugan" userId="7771df2f79b8315f" providerId="LiveId" clId="{C37812EA-9134-7440-A3EA-C6E551C0A749}" dt="2023-11-02T18:26:31.651" v="647" actId="26606"/>
          <ac:picMkLst>
            <pc:docMk/>
            <pc:sldMk cId="3227308690" sldId="261"/>
            <ac:picMk id="5" creationId="{FC3876DC-7A3E-DFF7-CF40-7034FF73C993}"/>
          </ac:picMkLst>
        </pc:picChg>
      </pc:sldChg>
      <pc:sldChg chg="addSp modSp new mod setBg">
        <pc:chgData name="Ramkumar Velmurugan" userId="7771df2f79b8315f" providerId="LiveId" clId="{C37812EA-9134-7440-A3EA-C6E551C0A749}" dt="2023-11-02T18:15:22.537" v="646" actId="26606"/>
        <pc:sldMkLst>
          <pc:docMk/>
          <pc:sldMk cId="2168445847" sldId="262"/>
        </pc:sldMkLst>
        <pc:spChg chg="mod">
          <ac:chgData name="Ramkumar Velmurugan" userId="7771df2f79b8315f" providerId="LiveId" clId="{C37812EA-9134-7440-A3EA-C6E551C0A749}" dt="2023-11-02T18:15:22.537" v="646" actId="26606"/>
          <ac:spMkLst>
            <pc:docMk/>
            <pc:sldMk cId="2168445847" sldId="262"/>
            <ac:spMk id="2" creationId="{4CFD7876-F028-2F92-82C3-CC65076AFBF8}"/>
          </ac:spMkLst>
        </pc:spChg>
        <pc:spChg chg="mod">
          <ac:chgData name="Ramkumar Velmurugan" userId="7771df2f79b8315f" providerId="LiveId" clId="{C37812EA-9134-7440-A3EA-C6E551C0A749}" dt="2023-11-02T18:15:22.537" v="646" actId="26606"/>
          <ac:spMkLst>
            <pc:docMk/>
            <pc:sldMk cId="2168445847" sldId="262"/>
            <ac:spMk id="3" creationId="{DC9F9E35-62EF-C695-E263-EC0DB4FF25FF}"/>
          </ac:spMkLst>
        </pc:spChg>
        <pc:spChg chg="add">
          <ac:chgData name="Ramkumar Velmurugan" userId="7771df2f79b8315f" providerId="LiveId" clId="{C37812EA-9134-7440-A3EA-C6E551C0A749}" dt="2023-11-02T18:15:22.537" v="646" actId="26606"/>
          <ac:spMkLst>
            <pc:docMk/>
            <pc:sldMk cId="2168445847" sldId="262"/>
            <ac:spMk id="2055" creationId="{DA1766D0-745A-4921-A68E-56642A6508CF}"/>
          </ac:spMkLst>
        </pc:spChg>
        <pc:spChg chg="add">
          <ac:chgData name="Ramkumar Velmurugan" userId="7771df2f79b8315f" providerId="LiveId" clId="{C37812EA-9134-7440-A3EA-C6E551C0A749}" dt="2023-11-02T18:15:22.537" v="646" actId="26606"/>
          <ac:spMkLst>
            <pc:docMk/>
            <pc:sldMk cId="2168445847" sldId="262"/>
            <ac:spMk id="2057" creationId="{583F1E3F-D7BF-4DB5-8016-70B9E385E338}"/>
          </ac:spMkLst>
        </pc:spChg>
        <pc:spChg chg="add">
          <ac:chgData name="Ramkumar Velmurugan" userId="7771df2f79b8315f" providerId="LiveId" clId="{C37812EA-9134-7440-A3EA-C6E551C0A749}" dt="2023-11-02T18:15:22.537" v="646" actId="26606"/>
          <ac:spMkLst>
            <pc:docMk/>
            <pc:sldMk cId="2168445847" sldId="262"/>
            <ac:spMk id="2059" creationId="{DD0D3E7A-8DF6-4A78-A03C-86AD697468BE}"/>
          </ac:spMkLst>
        </pc:spChg>
        <pc:picChg chg="add mod">
          <ac:chgData name="Ramkumar Velmurugan" userId="7771df2f79b8315f" providerId="LiveId" clId="{C37812EA-9134-7440-A3EA-C6E551C0A749}" dt="2023-11-02T18:15:22.537" v="646" actId="26606"/>
          <ac:picMkLst>
            <pc:docMk/>
            <pc:sldMk cId="2168445847" sldId="262"/>
            <ac:picMk id="2050" creationId="{5F8C3513-55ED-10C2-3BE3-410FE209036C}"/>
          </ac:picMkLst>
        </pc:picChg>
      </pc:sldChg>
      <pc:sldChg chg="addSp delSp modSp new mod setBg">
        <pc:chgData name="Ramkumar Velmurugan" userId="7771df2f79b8315f" providerId="LiveId" clId="{C37812EA-9134-7440-A3EA-C6E551C0A749}" dt="2023-11-02T18:30:17.133" v="841" actId="26606"/>
        <pc:sldMkLst>
          <pc:docMk/>
          <pc:sldMk cId="2772655278" sldId="263"/>
        </pc:sldMkLst>
        <pc:spChg chg="mod">
          <ac:chgData name="Ramkumar Velmurugan" userId="7771df2f79b8315f" providerId="LiveId" clId="{C37812EA-9134-7440-A3EA-C6E551C0A749}" dt="2023-11-02T18:30:17.133" v="841" actId="26606"/>
          <ac:spMkLst>
            <pc:docMk/>
            <pc:sldMk cId="2772655278" sldId="263"/>
            <ac:spMk id="2" creationId="{1E9F1BA5-9910-2F7D-F0FB-F054C8B3EFD5}"/>
          </ac:spMkLst>
        </pc:spChg>
        <pc:spChg chg="mod">
          <ac:chgData name="Ramkumar Velmurugan" userId="7771df2f79b8315f" providerId="LiveId" clId="{C37812EA-9134-7440-A3EA-C6E551C0A749}" dt="2023-11-02T18:30:17.133" v="841" actId="26606"/>
          <ac:spMkLst>
            <pc:docMk/>
            <pc:sldMk cId="2772655278" sldId="263"/>
            <ac:spMk id="3" creationId="{0656AD7B-1E99-89FF-B52D-9E13E99503FA}"/>
          </ac:spMkLst>
        </pc:spChg>
        <pc:spChg chg="add del">
          <ac:chgData name="Ramkumar Velmurugan" userId="7771df2f79b8315f" providerId="LiveId" clId="{C37812EA-9134-7440-A3EA-C6E551C0A749}" dt="2023-11-02T18:30:17.133" v="841" actId="26606"/>
          <ac:spMkLst>
            <pc:docMk/>
            <pc:sldMk cId="2772655278" sldId="263"/>
            <ac:spMk id="9" creationId="{30901EA4-6CA0-4A64-939C-F76E88D155AA}"/>
          </ac:spMkLst>
        </pc:spChg>
        <pc:spChg chg="add del">
          <ac:chgData name="Ramkumar Velmurugan" userId="7771df2f79b8315f" providerId="LiveId" clId="{C37812EA-9134-7440-A3EA-C6E551C0A749}" dt="2023-11-02T18:30:17.133" v="841" actId="26606"/>
          <ac:spMkLst>
            <pc:docMk/>
            <pc:sldMk cId="2772655278" sldId="263"/>
            <ac:spMk id="11" creationId="{7E3B2BA1-50FC-4574-838F-AB0B5B93B91D}"/>
          </ac:spMkLst>
        </pc:spChg>
        <pc:spChg chg="add">
          <ac:chgData name="Ramkumar Velmurugan" userId="7771df2f79b8315f" providerId="LiveId" clId="{C37812EA-9134-7440-A3EA-C6E551C0A749}" dt="2023-11-02T18:30:17.133" v="841" actId="26606"/>
          <ac:spMkLst>
            <pc:docMk/>
            <pc:sldMk cId="2772655278" sldId="263"/>
            <ac:spMk id="16" creationId="{DA1766D0-745A-4921-A68E-56642A6508CF}"/>
          </ac:spMkLst>
        </pc:spChg>
        <pc:spChg chg="add">
          <ac:chgData name="Ramkumar Velmurugan" userId="7771df2f79b8315f" providerId="LiveId" clId="{C37812EA-9134-7440-A3EA-C6E551C0A749}" dt="2023-11-02T18:30:17.133" v="841" actId="26606"/>
          <ac:spMkLst>
            <pc:docMk/>
            <pc:sldMk cId="2772655278" sldId="263"/>
            <ac:spMk id="18" creationId="{583F1E3F-D7BF-4DB5-8016-70B9E385E338}"/>
          </ac:spMkLst>
        </pc:spChg>
        <pc:spChg chg="add">
          <ac:chgData name="Ramkumar Velmurugan" userId="7771df2f79b8315f" providerId="LiveId" clId="{C37812EA-9134-7440-A3EA-C6E551C0A749}" dt="2023-11-02T18:30:17.133" v="841" actId="26606"/>
          <ac:spMkLst>
            <pc:docMk/>
            <pc:sldMk cId="2772655278" sldId="263"/>
            <ac:spMk id="20" creationId="{DD0D3E7A-8DF6-4A78-A03C-86AD697468BE}"/>
          </ac:spMkLst>
        </pc:spChg>
        <pc:picChg chg="add mod">
          <ac:chgData name="Ramkumar Velmurugan" userId="7771df2f79b8315f" providerId="LiveId" clId="{C37812EA-9134-7440-A3EA-C6E551C0A749}" dt="2023-11-02T18:30:17.133" v="841" actId="26606"/>
          <ac:picMkLst>
            <pc:docMk/>
            <pc:sldMk cId="2772655278" sldId="263"/>
            <ac:picMk id="5" creationId="{E3129022-4732-A53B-3B28-4E2DE785693D}"/>
          </ac:picMkLst>
        </pc:picChg>
      </pc:sldChg>
      <pc:sldChg chg="addSp delSp modSp new mod setBg">
        <pc:chgData name="Ramkumar Velmurugan" userId="7771df2f79b8315f" providerId="LiveId" clId="{C37812EA-9134-7440-A3EA-C6E551C0A749}" dt="2023-11-02T18:46:57.337" v="1216" actId="26606"/>
        <pc:sldMkLst>
          <pc:docMk/>
          <pc:sldMk cId="3706294562" sldId="264"/>
        </pc:sldMkLst>
        <pc:spChg chg="mod">
          <ac:chgData name="Ramkumar Velmurugan" userId="7771df2f79b8315f" providerId="LiveId" clId="{C37812EA-9134-7440-A3EA-C6E551C0A749}" dt="2023-11-02T18:46:57.337" v="1216" actId="26606"/>
          <ac:spMkLst>
            <pc:docMk/>
            <pc:sldMk cId="3706294562" sldId="264"/>
            <ac:spMk id="2" creationId="{C1C1B91D-9184-3FF3-9930-EA4EF6019165}"/>
          </ac:spMkLst>
        </pc:spChg>
        <pc:spChg chg="add del mod">
          <ac:chgData name="Ramkumar Velmurugan" userId="7771df2f79b8315f" providerId="LiveId" clId="{C37812EA-9134-7440-A3EA-C6E551C0A749}" dt="2023-11-02T18:46:57.337" v="1216" actId="26606"/>
          <ac:spMkLst>
            <pc:docMk/>
            <pc:sldMk cId="3706294562" sldId="264"/>
            <ac:spMk id="3" creationId="{F99A7342-149A-C261-51FC-CC7A76D1321D}"/>
          </ac:spMkLst>
        </pc:spChg>
        <pc:spChg chg="add del">
          <ac:chgData name="Ramkumar Velmurugan" userId="7771df2f79b8315f" providerId="LiveId" clId="{C37812EA-9134-7440-A3EA-C6E551C0A749}" dt="2023-11-02T18:46:50.529" v="1211" actId="26606"/>
          <ac:spMkLst>
            <pc:docMk/>
            <pc:sldMk cId="3706294562" sldId="264"/>
            <ac:spMk id="9" creationId="{30901EA4-6CA0-4A64-939C-F76E88D155AA}"/>
          </ac:spMkLst>
        </pc:spChg>
        <pc:spChg chg="add del">
          <ac:chgData name="Ramkumar Velmurugan" userId="7771df2f79b8315f" providerId="LiveId" clId="{C37812EA-9134-7440-A3EA-C6E551C0A749}" dt="2023-11-02T18:46:50.529" v="1211" actId="26606"/>
          <ac:spMkLst>
            <pc:docMk/>
            <pc:sldMk cId="3706294562" sldId="264"/>
            <ac:spMk id="11" creationId="{7E3B2BA1-50FC-4574-838F-AB0B5B93B91D}"/>
          </ac:spMkLst>
        </pc:spChg>
        <pc:spChg chg="add del">
          <ac:chgData name="Ramkumar Velmurugan" userId="7771df2f79b8315f" providerId="LiveId" clId="{C37812EA-9134-7440-A3EA-C6E551C0A749}" dt="2023-11-02T18:46:56.140" v="1213" actId="26606"/>
          <ac:spMkLst>
            <pc:docMk/>
            <pc:sldMk cId="3706294562" sldId="264"/>
            <ac:spMk id="13" creationId="{06204E07-6F63-4D3E-B413-652FC095AB79}"/>
          </ac:spMkLst>
        </pc:spChg>
        <pc:spChg chg="add del">
          <ac:chgData name="Ramkumar Velmurugan" userId="7771df2f79b8315f" providerId="LiveId" clId="{C37812EA-9134-7440-A3EA-C6E551C0A749}" dt="2023-11-02T18:46:56.140" v="1213" actId="26606"/>
          <ac:spMkLst>
            <pc:docMk/>
            <pc:sldMk cId="3706294562" sldId="264"/>
            <ac:spMk id="14" creationId="{1A2C2B4C-DD5B-4BFB-A18E-0E2FA0125E1C}"/>
          </ac:spMkLst>
        </pc:spChg>
        <pc:spChg chg="add del">
          <ac:chgData name="Ramkumar Velmurugan" userId="7771df2f79b8315f" providerId="LiveId" clId="{C37812EA-9134-7440-A3EA-C6E551C0A749}" dt="2023-11-02T18:46:57.304" v="1215" actId="26606"/>
          <ac:spMkLst>
            <pc:docMk/>
            <pc:sldMk cId="3706294562" sldId="264"/>
            <ac:spMk id="17" creationId="{7DC12D2C-21A1-44CF-BA29-D0EE453AB701}"/>
          </ac:spMkLst>
        </pc:spChg>
        <pc:spChg chg="add del">
          <ac:chgData name="Ramkumar Velmurugan" userId="7771df2f79b8315f" providerId="LiveId" clId="{C37812EA-9134-7440-A3EA-C6E551C0A749}" dt="2023-11-02T18:46:57.304" v="1215" actId="26606"/>
          <ac:spMkLst>
            <pc:docMk/>
            <pc:sldMk cId="3706294562" sldId="264"/>
            <ac:spMk id="18" creationId="{95598DD8-827C-48DB-AD4F-AEBB72483D50}"/>
          </ac:spMkLst>
        </pc:spChg>
        <pc:spChg chg="add del">
          <ac:chgData name="Ramkumar Velmurugan" userId="7771df2f79b8315f" providerId="LiveId" clId="{C37812EA-9134-7440-A3EA-C6E551C0A749}" dt="2023-11-02T18:46:57.304" v="1215" actId="26606"/>
          <ac:spMkLst>
            <pc:docMk/>
            <pc:sldMk cId="3706294562" sldId="264"/>
            <ac:spMk id="19" creationId="{EB40E5E0-6677-497A-8E9D-E8575E276FA0}"/>
          </ac:spMkLst>
        </pc:spChg>
        <pc:spChg chg="add del">
          <ac:chgData name="Ramkumar Velmurugan" userId="7771df2f79b8315f" providerId="LiveId" clId="{C37812EA-9134-7440-A3EA-C6E551C0A749}" dt="2023-11-02T18:46:57.304" v="1215" actId="26606"/>
          <ac:spMkLst>
            <pc:docMk/>
            <pc:sldMk cId="3706294562" sldId="264"/>
            <ac:spMk id="20" creationId="{AC46E49D-1D37-455E-BDA2-28DAF3721470}"/>
          </ac:spMkLst>
        </pc:spChg>
        <pc:spChg chg="add del">
          <ac:chgData name="Ramkumar Velmurugan" userId="7771df2f79b8315f" providerId="LiveId" clId="{C37812EA-9134-7440-A3EA-C6E551C0A749}" dt="2023-11-02T18:46:57.304" v="1215" actId="26606"/>
          <ac:spMkLst>
            <pc:docMk/>
            <pc:sldMk cId="3706294562" sldId="264"/>
            <ac:spMk id="22" creationId="{F99A7342-149A-C261-51FC-CC7A76D1321D}"/>
          </ac:spMkLst>
        </pc:spChg>
        <pc:spChg chg="add">
          <ac:chgData name="Ramkumar Velmurugan" userId="7771df2f79b8315f" providerId="LiveId" clId="{C37812EA-9134-7440-A3EA-C6E551C0A749}" dt="2023-11-02T18:46:57.337" v="1216" actId="26606"/>
          <ac:spMkLst>
            <pc:docMk/>
            <pc:sldMk cId="3706294562" sldId="264"/>
            <ac:spMk id="24" creationId="{E9FF3597-294D-4BCC-9A3B-F73618BFB5ED}"/>
          </ac:spMkLst>
        </pc:spChg>
        <pc:spChg chg="add">
          <ac:chgData name="Ramkumar Velmurugan" userId="7771df2f79b8315f" providerId="LiveId" clId="{C37812EA-9134-7440-A3EA-C6E551C0A749}" dt="2023-11-02T18:46:57.337" v="1216" actId="26606"/>
          <ac:spMkLst>
            <pc:docMk/>
            <pc:sldMk cId="3706294562" sldId="264"/>
            <ac:spMk id="25" creationId="{F99A7342-149A-C261-51FC-CC7A76D1321D}"/>
          </ac:spMkLst>
        </pc:spChg>
        <pc:spChg chg="add">
          <ac:chgData name="Ramkumar Velmurugan" userId="7771df2f79b8315f" providerId="LiveId" clId="{C37812EA-9134-7440-A3EA-C6E551C0A749}" dt="2023-11-02T18:46:57.337" v="1216" actId="26606"/>
          <ac:spMkLst>
            <pc:docMk/>
            <pc:sldMk cId="3706294562" sldId="264"/>
            <ac:spMk id="26" creationId="{FA95A814-33CD-4A6C-8F2B-378289DBB988}"/>
          </ac:spMkLst>
        </pc:spChg>
        <pc:spChg chg="add">
          <ac:chgData name="Ramkumar Velmurugan" userId="7771df2f79b8315f" providerId="LiveId" clId="{C37812EA-9134-7440-A3EA-C6E551C0A749}" dt="2023-11-02T18:46:57.337" v="1216" actId="26606"/>
          <ac:spMkLst>
            <pc:docMk/>
            <pc:sldMk cId="3706294562" sldId="264"/>
            <ac:spMk id="27" creationId="{E579214A-A9B1-4E84-BF32-CA24669E09B8}"/>
          </ac:spMkLst>
        </pc:spChg>
        <pc:graphicFrameChg chg="add del">
          <ac:chgData name="Ramkumar Velmurugan" userId="7771df2f79b8315f" providerId="LiveId" clId="{C37812EA-9134-7440-A3EA-C6E551C0A749}" dt="2023-11-02T18:46:56.140" v="1213" actId="26606"/>
          <ac:graphicFrameMkLst>
            <pc:docMk/>
            <pc:sldMk cId="3706294562" sldId="264"/>
            <ac:graphicFrameMk id="15" creationId="{E7779AA8-F7DC-B4BE-9BF3-83C0F8FB5616}"/>
          </ac:graphicFrameMkLst>
        </pc:graphicFrameChg>
        <pc:picChg chg="add del">
          <ac:chgData name="Ramkumar Velmurugan" userId="7771df2f79b8315f" providerId="LiveId" clId="{C37812EA-9134-7440-A3EA-C6E551C0A749}" dt="2023-11-02T18:46:50.529" v="1211" actId="26606"/>
          <ac:picMkLst>
            <pc:docMk/>
            <pc:sldMk cId="3706294562" sldId="264"/>
            <ac:picMk id="5" creationId="{5B1FEA4D-0C9F-AD71-2295-EDA146D92F70}"/>
          </ac:picMkLst>
        </pc:picChg>
        <pc:picChg chg="add del">
          <ac:chgData name="Ramkumar Velmurugan" userId="7771df2f79b8315f" providerId="LiveId" clId="{C37812EA-9134-7440-A3EA-C6E551C0A749}" dt="2023-11-02T18:46:57.304" v="1215" actId="26606"/>
          <ac:picMkLst>
            <pc:docMk/>
            <pc:sldMk cId="3706294562" sldId="264"/>
            <ac:picMk id="21" creationId="{F91DC3EB-E685-312C-167F-710F8F16E424}"/>
          </ac:picMkLst>
        </pc:picChg>
        <pc:picChg chg="add">
          <ac:chgData name="Ramkumar Velmurugan" userId="7771df2f79b8315f" providerId="LiveId" clId="{C37812EA-9134-7440-A3EA-C6E551C0A749}" dt="2023-11-02T18:46:57.337" v="1216" actId="26606"/>
          <ac:picMkLst>
            <pc:docMk/>
            <pc:sldMk cId="3706294562" sldId="264"/>
            <ac:picMk id="28" creationId="{BC9AE338-9A3D-10B1-19DC-081629DA61E0}"/>
          </ac:picMkLst>
        </pc:picChg>
      </pc:sldChg>
      <pc:sldChg chg="addSp delSp modSp new mod setBg">
        <pc:chgData name="Ramkumar Velmurugan" userId="7771df2f79b8315f" providerId="LiveId" clId="{C37812EA-9134-7440-A3EA-C6E551C0A749}" dt="2023-11-02T18:33:46.966" v="919" actId="26606"/>
        <pc:sldMkLst>
          <pc:docMk/>
          <pc:sldMk cId="2956729314" sldId="265"/>
        </pc:sldMkLst>
        <pc:spChg chg="mod">
          <ac:chgData name="Ramkumar Velmurugan" userId="7771df2f79b8315f" providerId="LiveId" clId="{C37812EA-9134-7440-A3EA-C6E551C0A749}" dt="2023-11-02T18:33:46.966" v="919" actId="26606"/>
          <ac:spMkLst>
            <pc:docMk/>
            <pc:sldMk cId="2956729314" sldId="265"/>
            <ac:spMk id="2" creationId="{C34D1566-3554-AA46-5733-281A0DFE1C33}"/>
          </ac:spMkLst>
        </pc:spChg>
        <pc:spChg chg="del">
          <ac:chgData name="Ramkumar Velmurugan" userId="7771df2f79b8315f" providerId="LiveId" clId="{C37812EA-9134-7440-A3EA-C6E551C0A749}" dt="2023-11-02T18:33:46.966" v="919" actId="26606"/>
          <ac:spMkLst>
            <pc:docMk/>
            <pc:sldMk cId="2956729314" sldId="265"/>
            <ac:spMk id="3" creationId="{89D16A3A-D820-5BD0-CB68-C34E4F602B38}"/>
          </ac:spMkLst>
        </pc:spChg>
        <pc:spChg chg="add">
          <ac:chgData name="Ramkumar Velmurugan" userId="7771df2f79b8315f" providerId="LiveId" clId="{C37812EA-9134-7440-A3EA-C6E551C0A749}" dt="2023-11-02T18:33:46.966" v="919" actId="26606"/>
          <ac:spMkLst>
            <pc:docMk/>
            <pc:sldMk cId="2956729314" sldId="265"/>
            <ac:spMk id="9" creationId="{AE192E3E-68A9-4F36-936C-1C8D0B9EF132}"/>
          </ac:spMkLst>
        </pc:spChg>
        <pc:spChg chg="add">
          <ac:chgData name="Ramkumar Velmurugan" userId="7771df2f79b8315f" providerId="LiveId" clId="{C37812EA-9134-7440-A3EA-C6E551C0A749}" dt="2023-11-02T18:33:46.966" v="919" actId="26606"/>
          <ac:spMkLst>
            <pc:docMk/>
            <pc:sldMk cId="2956729314" sldId="265"/>
            <ac:spMk id="11" creationId="{998D6E90-577B-4973-B60A-2700290E68B3}"/>
          </ac:spMkLst>
        </pc:spChg>
        <pc:spChg chg="add">
          <ac:chgData name="Ramkumar Velmurugan" userId="7771df2f79b8315f" providerId="LiveId" clId="{C37812EA-9134-7440-A3EA-C6E551C0A749}" dt="2023-11-02T18:33:46.966" v="919" actId="26606"/>
          <ac:spMkLst>
            <pc:docMk/>
            <pc:sldMk cId="2956729314" sldId="265"/>
            <ac:spMk id="13" creationId="{3FA95682-BEE6-4B33-BA34-7E7BE49782DA}"/>
          </ac:spMkLst>
        </pc:spChg>
        <pc:picChg chg="add mod">
          <ac:chgData name="Ramkumar Velmurugan" userId="7771df2f79b8315f" providerId="LiveId" clId="{C37812EA-9134-7440-A3EA-C6E551C0A749}" dt="2023-11-02T18:33:46.966" v="919" actId="26606"/>
          <ac:picMkLst>
            <pc:docMk/>
            <pc:sldMk cId="2956729314" sldId="265"/>
            <ac:picMk id="4" creationId="{ABFF4EE5-FBF5-B0F3-583E-B400A06EC399}"/>
          </ac:picMkLst>
        </pc:picChg>
      </pc:sldChg>
      <pc:sldChg chg="addSp delSp modSp new mod setBg">
        <pc:chgData name="Ramkumar Velmurugan" userId="7771df2f79b8315f" providerId="LiveId" clId="{C37812EA-9134-7440-A3EA-C6E551C0A749}" dt="2023-11-02T18:34:32.003" v="939" actId="962"/>
        <pc:sldMkLst>
          <pc:docMk/>
          <pc:sldMk cId="1929717290" sldId="266"/>
        </pc:sldMkLst>
        <pc:spChg chg="mod">
          <ac:chgData name="Ramkumar Velmurugan" userId="7771df2f79b8315f" providerId="LiveId" clId="{C37812EA-9134-7440-A3EA-C6E551C0A749}" dt="2023-11-02T18:34:24.606" v="935" actId="26606"/>
          <ac:spMkLst>
            <pc:docMk/>
            <pc:sldMk cId="1929717290" sldId="266"/>
            <ac:spMk id="2" creationId="{A7754CA7-5CA7-FA0A-7D9D-C49591D943C1}"/>
          </ac:spMkLst>
        </pc:spChg>
        <pc:spChg chg="mod">
          <ac:chgData name="Ramkumar Velmurugan" userId="7771df2f79b8315f" providerId="LiveId" clId="{C37812EA-9134-7440-A3EA-C6E551C0A749}" dt="2023-11-02T18:34:32.003" v="939" actId="962"/>
          <ac:spMkLst>
            <pc:docMk/>
            <pc:sldMk cId="1929717290" sldId="266"/>
            <ac:spMk id="3" creationId="{E13C6F69-035C-69CE-A00A-D590A7AE8959}"/>
          </ac:spMkLst>
        </pc:spChg>
        <pc:spChg chg="add del">
          <ac:chgData name="Ramkumar Velmurugan" userId="7771df2f79b8315f" providerId="LiveId" clId="{C37812EA-9134-7440-A3EA-C6E551C0A749}" dt="2023-11-02T18:34:22.592" v="932" actId="26606"/>
          <ac:spMkLst>
            <pc:docMk/>
            <pc:sldMk cId="1929717290" sldId="266"/>
            <ac:spMk id="14" creationId="{C0EDAE0E-FB65-42B9-B536-8467E8B45019}"/>
          </ac:spMkLst>
        </pc:spChg>
        <pc:spChg chg="add del">
          <ac:chgData name="Ramkumar Velmurugan" userId="7771df2f79b8315f" providerId="LiveId" clId="{C37812EA-9134-7440-A3EA-C6E551C0A749}" dt="2023-11-02T18:34:22.592" v="932" actId="26606"/>
          <ac:spMkLst>
            <pc:docMk/>
            <pc:sldMk cId="1929717290" sldId="266"/>
            <ac:spMk id="16" creationId="{02FF53E3-0DDC-4270-9698-6F5D68343F55}"/>
          </ac:spMkLst>
        </pc:spChg>
        <pc:spChg chg="add del">
          <ac:chgData name="Ramkumar Velmurugan" userId="7771df2f79b8315f" providerId="LiveId" clId="{C37812EA-9134-7440-A3EA-C6E551C0A749}" dt="2023-11-02T18:34:24.588" v="934" actId="26606"/>
          <ac:spMkLst>
            <pc:docMk/>
            <pc:sldMk cId="1929717290" sldId="266"/>
            <ac:spMk id="18" creationId="{752473BF-919C-47A6-BC6E-221771D1F2CD}"/>
          </ac:spMkLst>
        </pc:spChg>
        <pc:spChg chg="add del">
          <ac:chgData name="Ramkumar Velmurugan" userId="7771df2f79b8315f" providerId="LiveId" clId="{C37812EA-9134-7440-A3EA-C6E551C0A749}" dt="2023-11-02T18:34:24.588" v="934" actId="26606"/>
          <ac:spMkLst>
            <pc:docMk/>
            <pc:sldMk cId="1929717290" sldId="266"/>
            <ac:spMk id="19" creationId="{02FF53E3-0DDC-4270-9698-6F5D68343F55}"/>
          </ac:spMkLst>
        </pc:spChg>
        <pc:spChg chg="add">
          <ac:chgData name="Ramkumar Velmurugan" userId="7771df2f79b8315f" providerId="LiveId" clId="{C37812EA-9134-7440-A3EA-C6E551C0A749}" dt="2023-11-02T18:34:24.606" v="935" actId="26606"/>
          <ac:spMkLst>
            <pc:docMk/>
            <pc:sldMk cId="1929717290" sldId="266"/>
            <ac:spMk id="21" creationId="{AA1951E2-8F97-4C6F-9735-8234E367F48B}"/>
          </ac:spMkLst>
        </pc:spChg>
        <pc:spChg chg="add">
          <ac:chgData name="Ramkumar Velmurugan" userId="7771df2f79b8315f" providerId="LiveId" clId="{C37812EA-9134-7440-A3EA-C6E551C0A749}" dt="2023-11-02T18:34:24.606" v="935" actId="26606"/>
          <ac:spMkLst>
            <pc:docMk/>
            <pc:sldMk cId="1929717290" sldId="266"/>
            <ac:spMk id="22" creationId="{02FF53E3-0DDC-4270-9698-6F5D68343F55}"/>
          </ac:spMkLst>
        </pc:spChg>
        <pc:picChg chg="add mod">
          <ac:chgData name="Ramkumar Velmurugan" userId="7771df2f79b8315f" providerId="LiveId" clId="{C37812EA-9134-7440-A3EA-C6E551C0A749}" dt="2023-11-02T18:34:31.996" v="936" actId="27614"/>
          <ac:picMkLst>
            <pc:docMk/>
            <pc:sldMk cId="1929717290" sldId="266"/>
            <ac:picMk id="4" creationId="{DFAB4B46-1812-2A6C-65C6-C8A292645C03}"/>
          </ac:picMkLst>
        </pc:picChg>
        <pc:picChg chg="add mod">
          <ac:chgData name="Ramkumar Velmurugan" userId="7771df2f79b8315f" providerId="LiveId" clId="{C37812EA-9134-7440-A3EA-C6E551C0A749}" dt="2023-11-02T18:34:24.606" v="935" actId="26606"/>
          <ac:picMkLst>
            <pc:docMk/>
            <pc:sldMk cId="1929717290" sldId="266"/>
            <ac:picMk id="5" creationId="{594FCF97-3E99-5F0F-3323-4E17DF754C57}"/>
          </ac:picMkLst>
        </pc:picChg>
        <pc:picChg chg="add mod">
          <ac:chgData name="Ramkumar Velmurugan" userId="7771df2f79b8315f" providerId="LiveId" clId="{C37812EA-9134-7440-A3EA-C6E551C0A749}" dt="2023-11-02T18:34:32.001" v="938" actId="27614"/>
          <ac:picMkLst>
            <pc:docMk/>
            <pc:sldMk cId="1929717290" sldId="266"/>
            <ac:picMk id="6" creationId="{182036BF-27C9-C271-CC14-7E843CF698C6}"/>
          </ac:picMkLst>
        </pc:picChg>
        <pc:picChg chg="add mod">
          <ac:chgData name="Ramkumar Velmurugan" userId="7771df2f79b8315f" providerId="LiveId" clId="{C37812EA-9134-7440-A3EA-C6E551C0A749}" dt="2023-11-02T18:34:24.606" v="935" actId="26606"/>
          <ac:picMkLst>
            <pc:docMk/>
            <pc:sldMk cId="1929717290" sldId="266"/>
            <ac:picMk id="7" creationId="{EC9E76F8-AF44-2C16-BA11-53F3A070699E}"/>
          </ac:picMkLst>
        </pc:picChg>
        <pc:picChg chg="add mod">
          <ac:chgData name="Ramkumar Velmurugan" userId="7771df2f79b8315f" providerId="LiveId" clId="{C37812EA-9134-7440-A3EA-C6E551C0A749}" dt="2023-11-02T18:34:24.606" v="935" actId="26606"/>
          <ac:picMkLst>
            <pc:docMk/>
            <pc:sldMk cId="1929717290" sldId="266"/>
            <ac:picMk id="8" creationId="{32595735-527F-6F86-7B56-8FD0E8EE6DB5}"/>
          </ac:picMkLst>
        </pc:picChg>
      </pc:sldChg>
      <pc:sldChg chg="addSp modSp new mod setBg">
        <pc:chgData name="Ramkumar Velmurugan" userId="7771df2f79b8315f" providerId="LiveId" clId="{C37812EA-9134-7440-A3EA-C6E551C0A749}" dt="2023-11-02T18:35:38.764" v="968" actId="20577"/>
        <pc:sldMkLst>
          <pc:docMk/>
          <pc:sldMk cId="1812736607" sldId="267"/>
        </pc:sldMkLst>
        <pc:spChg chg="mod">
          <ac:chgData name="Ramkumar Velmurugan" userId="7771df2f79b8315f" providerId="LiveId" clId="{C37812EA-9134-7440-A3EA-C6E551C0A749}" dt="2023-11-02T18:35:27.026" v="967" actId="26606"/>
          <ac:spMkLst>
            <pc:docMk/>
            <pc:sldMk cId="1812736607" sldId="267"/>
            <ac:spMk id="2" creationId="{48742E8B-B8E7-7B99-36A4-94A210EE01DB}"/>
          </ac:spMkLst>
        </pc:spChg>
        <pc:spChg chg="mod">
          <ac:chgData name="Ramkumar Velmurugan" userId="7771df2f79b8315f" providerId="LiveId" clId="{C37812EA-9134-7440-A3EA-C6E551C0A749}" dt="2023-11-02T18:35:38.764" v="968" actId="20577"/>
          <ac:spMkLst>
            <pc:docMk/>
            <pc:sldMk cId="1812736607" sldId="267"/>
            <ac:spMk id="3" creationId="{120D86A0-6080-792E-2B45-9A686E4C8B39}"/>
          </ac:spMkLst>
        </pc:spChg>
        <pc:spChg chg="add">
          <ac:chgData name="Ramkumar Velmurugan" userId="7771df2f79b8315f" providerId="LiveId" clId="{C37812EA-9134-7440-A3EA-C6E551C0A749}" dt="2023-11-02T18:35:27.026" v="967" actId="26606"/>
          <ac:spMkLst>
            <pc:docMk/>
            <pc:sldMk cId="1812736607" sldId="267"/>
            <ac:spMk id="9" creationId="{30901EA4-6CA0-4A64-939C-F76E88D155AA}"/>
          </ac:spMkLst>
        </pc:spChg>
        <pc:spChg chg="add">
          <ac:chgData name="Ramkumar Velmurugan" userId="7771df2f79b8315f" providerId="LiveId" clId="{C37812EA-9134-7440-A3EA-C6E551C0A749}" dt="2023-11-02T18:35:27.026" v="967" actId="26606"/>
          <ac:spMkLst>
            <pc:docMk/>
            <pc:sldMk cId="1812736607" sldId="267"/>
            <ac:spMk id="11" creationId="{7E3B2BA1-50FC-4574-838F-AB0B5B93B91D}"/>
          </ac:spMkLst>
        </pc:spChg>
        <pc:picChg chg="add mod">
          <ac:chgData name="Ramkumar Velmurugan" userId="7771df2f79b8315f" providerId="LiveId" clId="{C37812EA-9134-7440-A3EA-C6E551C0A749}" dt="2023-11-02T18:35:27.026" v="967" actId="26606"/>
          <ac:picMkLst>
            <pc:docMk/>
            <pc:sldMk cId="1812736607" sldId="267"/>
            <ac:picMk id="4" creationId="{E1C1A158-AAFC-B9B4-9598-DA906C9BF5F1}"/>
          </ac:picMkLst>
        </pc:picChg>
      </pc:sldChg>
      <pc:sldChg chg="addSp delSp modSp new mod setBg">
        <pc:chgData name="Ramkumar Velmurugan" userId="7771df2f79b8315f" providerId="LiveId" clId="{C37812EA-9134-7440-A3EA-C6E551C0A749}" dt="2023-11-02T18:37:36.735" v="993" actId="21"/>
        <pc:sldMkLst>
          <pc:docMk/>
          <pc:sldMk cId="148390141" sldId="268"/>
        </pc:sldMkLst>
        <pc:spChg chg="del mod">
          <ac:chgData name="Ramkumar Velmurugan" userId="7771df2f79b8315f" providerId="LiveId" clId="{C37812EA-9134-7440-A3EA-C6E551C0A749}" dt="2023-11-02T18:37:23.509" v="991" actId="478"/>
          <ac:spMkLst>
            <pc:docMk/>
            <pc:sldMk cId="148390141" sldId="268"/>
            <ac:spMk id="2" creationId="{F03D6931-3D42-6972-0E88-934D63DDEAB5}"/>
          </ac:spMkLst>
        </pc:spChg>
        <pc:spChg chg="del">
          <ac:chgData name="Ramkumar Velmurugan" userId="7771df2f79b8315f" providerId="LiveId" clId="{C37812EA-9134-7440-A3EA-C6E551C0A749}" dt="2023-11-02T18:37:08.412" v="987" actId="26606"/>
          <ac:spMkLst>
            <pc:docMk/>
            <pc:sldMk cId="148390141" sldId="268"/>
            <ac:spMk id="3" creationId="{3B6DB884-FC08-6BAD-A3EC-08A63BA0B621}"/>
          </ac:spMkLst>
        </pc:spChg>
        <pc:spChg chg="add del mod">
          <ac:chgData name="Ramkumar Velmurugan" userId="7771df2f79b8315f" providerId="LiveId" clId="{C37812EA-9134-7440-A3EA-C6E551C0A749}" dt="2023-11-02T18:37:36.735" v="993" actId="21"/>
          <ac:spMkLst>
            <pc:docMk/>
            <pc:sldMk cId="148390141" sldId="268"/>
            <ac:spMk id="6" creationId="{17F8BFE2-0E8A-99B7-BA17-95FDF30462FF}"/>
          </ac:spMkLst>
        </pc:spChg>
        <pc:spChg chg="add">
          <ac:chgData name="Ramkumar Velmurugan" userId="7771df2f79b8315f" providerId="LiveId" clId="{C37812EA-9134-7440-A3EA-C6E551C0A749}" dt="2023-11-02T18:37:08.412" v="987" actId="26606"/>
          <ac:spMkLst>
            <pc:docMk/>
            <pc:sldMk cId="148390141" sldId="268"/>
            <ac:spMk id="9" creationId="{AE192E3E-68A9-4F36-936C-1C8D0B9EF132}"/>
          </ac:spMkLst>
        </pc:spChg>
        <pc:spChg chg="add">
          <ac:chgData name="Ramkumar Velmurugan" userId="7771df2f79b8315f" providerId="LiveId" clId="{C37812EA-9134-7440-A3EA-C6E551C0A749}" dt="2023-11-02T18:37:08.412" v="987" actId="26606"/>
          <ac:spMkLst>
            <pc:docMk/>
            <pc:sldMk cId="148390141" sldId="268"/>
            <ac:spMk id="11" creationId="{845648E2-B946-43A1-80DE-C50CBBDF92FA}"/>
          </ac:spMkLst>
        </pc:spChg>
        <pc:spChg chg="add">
          <ac:chgData name="Ramkumar Velmurugan" userId="7771df2f79b8315f" providerId="LiveId" clId="{C37812EA-9134-7440-A3EA-C6E551C0A749}" dt="2023-11-02T18:37:08.412" v="987" actId="26606"/>
          <ac:spMkLst>
            <pc:docMk/>
            <pc:sldMk cId="148390141" sldId="268"/>
            <ac:spMk id="13" creationId="{EA06546B-3E90-4E24-BD32-C6BFD1CD8D20}"/>
          </ac:spMkLst>
        </pc:spChg>
        <pc:spChg chg="add">
          <ac:chgData name="Ramkumar Velmurugan" userId="7771df2f79b8315f" providerId="LiveId" clId="{C37812EA-9134-7440-A3EA-C6E551C0A749}" dt="2023-11-02T18:37:08.412" v="987" actId="26606"/>
          <ac:spMkLst>
            <pc:docMk/>
            <pc:sldMk cId="148390141" sldId="268"/>
            <ac:spMk id="15" creationId="{3FA95682-BEE6-4B33-BA34-7E7BE49782DA}"/>
          </ac:spMkLst>
        </pc:spChg>
        <pc:picChg chg="add mod">
          <ac:chgData name="Ramkumar Velmurugan" userId="7771df2f79b8315f" providerId="LiveId" clId="{C37812EA-9134-7440-A3EA-C6E551C0A749}" dt="2023-11-02T18:37:26" v="992" actId="1076"/>
          <ac:picMkLst>
            <pc:docMk/>
            <pc:sldMk cId="148390141" sldId="268"/>
            <ac:picMk id="4" creationId="{7DC4461E-B99B-5DEE-5DDB-62E7C9F0EECD}"/>
          </ac:picMkLst>
        </pc:picChg>
      </pc:sldChg>
      <pc:sldChg chg="addSp modSp new mod setBg">
        <pc:chgData name="Ramkumar Velmurugan" userId="7771df2f79b8315f" providerId="LiveId" clId="{C37812EA-9134-7440-A3EA-C6E551C0A749}" dt="2023-11-02T18:40:00.405" v="1015" actId="26606"/>
        <pc:sldMkLst>
          <pc:docMk/>
          <pc:sldMk cId="308837229" sldId="269"/>
        </pc:sldMkLst>
        <pc:spChg chg="mod">
          <ac:chgData name="Ramkumar Velmurugan" userId="7771df2f79b8315f" providerId="LiveId" clId="{C37812EA-9134-7440-A3EA-C6E551C0A749}" dt="2023-11-02T18:40:00.405" v="1015" actId="26606"/>
          <ac:spMkLst>
            <pc:docMk/>
            <pc:sldMk cId="308837229" sldId="269"/>
            <ac:spMk id="2" creationId="{39093F19-855A-07DB-F211-5FB6F74297EA}"/>
          </ac:spMkLst>
        </pc:spChg>
        <pc:spChg chg="mod">
          <ac:chgData name="Ramkumar Velmurugan" userId="7771df2f79b8315f" providerId="LiveId" clId="{C37812EA-9134-7440-A3EA-C6E551C0A749}" dt="2023-11-02T18:40:00.405" v="1015" actId="26606"/>
          <ac:spMkLst>
            <pc:docMk/>
            <pc:sldMk cId="308837229" sldId="269"/>
            <ac:spMk id="3" creationId="{0B6DF8F7-F5BE-4A59-6B00-171420E17968}"/>
          </ac:spMkLst>
        </pc:spChg>
        <pc:spChg chg="add">
          <ac:chgData name="Ramkumar Velmurugan" userId="7771df2f79b8315f" providerId="LiveId" clId="{C37812EA-9134-7440-A3EA-C6E551C0A749}" dt="2023-11-02T18:40:00.405" v="1015" actId="26606"/>
          <ac:spMkLst>
            <pc:docMk/>
            <pc:sldMk cId="308837229" sldId="269"/>
            <ac:spMk id="9" creationId="{DA1766D0-745A-4921-A68E-56642A6508CF}"/>
          </ac:spMkLst>
        </pc:spChg>
        <pc:spChg chg="add">
          <ac:chgData name="Ramkumar Velmurugan" userId="7771df2f79b8315f" providerId="LiveId" clId="{C37812EA-9134-7440-A3EA-C6E551C0A749}" dt="2023-11-02T18:40:00.405" v="1015" actId="26606"/>
          <ac:spMkLst>
            <pc:docMk/>
            <pc:sldMk cId="308837229" sldId="269"/>
            <ac:spMk id="11" creationId="{583F1E3F-D7BF-4DB5-8016-70B9E385E338}"/>
          </ac:spMkLst>
        </pc:spChg>
        <pc:spChg chg="add">
          <ac:chgData name="Ramkumar Velmurugan" userId="7771df2f79b8315f" providerId="LiveId" clId="{C37812EA-9134-7440-A3EA-C6E551C0A749}" dt="2023-11-02T18:40:00.405" v="1015" actId="26606"/>
          <ac:spMkLst>
            <pc:docMk/>
            <pc:sldMk cId="308837229" sldId="269"/>
            <ac:spMk id="13" creationId="{DD0D3E7A-8DF6-4A78-A03C-86AD697468BE}"/>
          </ac:spMkLst>
        </pc:spChg>
        <pc:picChg chg="add mod">
          <ac:chgData name="Ramkumar Velmurugan" userId="7771df2f79b8315f" providerId="LiveId" clId="{C37812EA-9134-7440-A3EA-C6E551C0A749}" dt="2023-11-02T18:40:00.405" v="1015" actId="26606"/>
          <ac:picMkLst>
            <pc:docMk/>
            <pc:sldMk cId="308837229" sldId="269"/>
            <ac:picMk id="4" creationId="{BB6FE8A8-41F9-A0E6-797B-2307BD1A19B2}"/>
          </ac:picMkLst>
        </pc:picChg>
      </pc:sldChg>
      <pc:sldChg chg="addSp delSp modSp new mod setBg">
        <pc:chgData name="Ramkumar Velmurugan" userId="7771df2f79b8315f" providerId="LiveId" clId="{C37812EA-9134-7440-A3EA-C6E551C0A749}" dt="2023-11-02T18:40:43.664" v="1041" actId="26606"/>
        <pc:sldMkLst>
          <pc:docMk/>
          <pc:sldMk cId="2801089319" sldId="270"/>
        </pc:sldMkLst>
        <pc:spChg chg="mod">
          <ac:chgData name="Ramkumar Velmurugan" userId="7771df2f79b8315f" providerId="LiveId" clId="{C37812EA-9134-7440-A3EA-C6E551C0A749}" dt="2023-11-02T18:40:43.664" v="1041" actId="26606"/>
          <ac:spMkLst>
            <pc:docMk/>
            <pc:sldMk cId="2801089319" sldId="270"/>
            <ac:spMk id="2" creationId="{31A0BFE4-602C-57FE-095F-33852E6F12FC}"/>
          </ac:spMkLst>
        </pc:spChg>
        <pc:spChg chg="add del">
          <ac:chgData name="Ramkumar Velmurugan" userId="7771df2f79b8315f" providerId="LiveId" clId="{C37812EA-9134-7440-A3EA-C6E551C0A749}" dt="2023-11-02T18:40:43.664" v="1041" actId="26606"/>
          <ac:spMkLst>
            <pc:docMk/>
            <pc:sldMk cId="2801089319" sldId="270"/>
            <ac:spMk id="3" creationId="{E1553264-FB93-3C55-0CD6-62EC19DC9CB1}"/>
          </ac:spMkLst>
        </pc:spChg>
        <pc:spChg chg="add">
          <ac:chgData name="Ramkumar Velmurugan" userId="7771df2f79b8315f" providerId="LiveId" clId="{C37812EA-9134-7440-A3EA-C6E551C0A749}" dt="2023-11-02T18:40:43.664" v="1041" actId="26606"/>
          <ac:spMkLst>
            <pc:docMk/>
            <pc:sldMk cId="2801089319" sldId="270"/>
            <ac:spMk id="9" creationId="{AE192E3E-68A9-4F36-936C-1C8D0B9EF132}"/>
          </ac:spMkLst>
        </pc:spChg>
        <pc:spChg chg="add del">
          <ac:chgData name="Ramkumar Velmurugan" userId="7771df2f79b8315f" providerId="LiveId" clId="{C37812EA-9134-7440-A3EA-C6E551C0A749}" dt="2023-11-02T18:40:43.627" v="1040" actId="26606"/>
          <ac:spMkLst>
            <pc:docMk/>
            <pc:sldMk cId="2801089319" sldId="270"/>
            <ac:spMk id="10" creationId="{AA1951E2-8F97-4C6F-9735-8234E367F48B}"/>
          </ac:spMkLst>
        </pc:spChg>
        <pc:spChg chg="add">
          <ac:chgData name="Ramkumar Velmurugan" userId="7771df2f79b8315f" providerId="LiveId" clId="{C37812EA-9134-7440-A3EA-C6E551C0A749}" dt="2023-11-02T18:40:43.664" v="1041" actId="26606"/>
          <ac:spMkLst>
            <pc:docMk/>
            <pc:sldMk cId="2801089319" sldId="270"/>
            <ac:spMk id="11" creationId="{998D6E90-577B-4973-B60A-2700290E68B3}"/>
          </ac:spMkLst>
        </pc:spChg>
        <pc:spChg chg="add del">
          <ac:chgData name="Ramkumar Velmurugan" userId="7771df2f79b8315f" providerId="LiveId" clId="{C37812EA-9134-7440-A3EA-C6E551C0A749}" dt="2023-11-02T18:40:43.627" v="1040" actId="26606"/>
          <ac:spMkLst>
            <pc:docMk/>
            <pc:sldMk cId="2801089319" sldId="270"/>
            <ac:spMk id="12" creationId="{02FF53E3-0DDC-4270-9698-6F5D68343F55}"/>
          </ac:spMkLst>
        </pc:spChg>
        <pc:spChg chg="add">
          <ac:chgData name="Ramkumar Velmurugan" userId="7771df2f79b8315f" providerId="LiveId" clId="{C37812EA-9134-7440-A3EA-C6E551C0A749}" dt="2023-11-02T18:40:43.664" v="1041" actId="26606"/>
          <ac:spMkLst>
            <pc:docMk/>
            <pc:sldMk cId="2801089319" sldId="270"/>
            <ac:spMk id="13" creationId="{3FA95682-BEE6-4B33-BA34-7E7BE49782DA}"/>
          </ac:spMkLst>
        </pc:spChg>
        <pc:graphicFrameChg chg="add del mod">
          <ac:chgData name="Ramkumar Velmurugan" userId="7771df2f79b8315f" providerId="LiveId" clId="{C37812EA-9134-7440-A3EA-C6E551C0A749}" dt="2023-11-02T18:40:43.664" v="1041" actId="26606"/>
          <ac:graphicFrameMkLst>
            <pc:docMk/>
            <pc:sldMk cId="2801089319" sldId="270"/>
            <ac:graphicFrameMk id="4" creationId="{384CE65C-6424-0EDE-9E1F-30ACE2574DE2}"/>
          </ac:graphicFrameMkLst>
        </pc:graphicFrameChg>
        <pc:graphicFrameChg chg="add del">
          <ac:chgData name="Ramkumar Velmurugan" userId="7771df2f79b8315f" providerId="LiveId" clId="{C37812EA-9134-7440-A3EA-C6E551C0A749}" dt="2023-11-02T18:40:43.627" v="1040" actId="26606"/>
          <ac:graphicFrameMkLst>
            <pc:docMk/>
            <pc:sldMk cId="2801089319" sldId="270"/>
            <ac:graphicFrameMk id="7" creationId="{384CE65C-6424-0EDE-9E1F-30ACE2574DE2}"/>
          </ac:graphicFrameMkLst>
        </pc:graphicFrameChg>
        <pc:graphicFrameChg chg="add">
          <ac:chgData name="Ramkumar Velmurugan" userId="7771df2f79b8315f" providerId="LiveId" clId="{C37812EA-9134-7440-A3EA-C6E551C0A749}" dt="2023-11-02T18:40:43.664" v="1041" actId="26606"/>
          <ac:graphicFrameMkLst>
            <pc:docMk/>
            <pc:sldMk cId="2801089319" sldId="270"/>
            <ac:graphicFrameMk id="14" creationId="{384CE65C-6424-0EDE-9E1F-30ACE2574DE2}"/>
          </ac:graphicFrameMkLst>
        </pc:graphicFrameChg>
      </pc:sldChg>
      <pc:sldChg chg="addSp delSp modSp new mod ord setBg">
        <pc:chgData name="Ramkumar Velmurugan" userId="7771df2f79b8315f" providerId="LiveId" clId="{C37812EA-9134-7440-A3EA-C6E551C0A749}" dt="2023-11-03T03:09:53.026" v="1685" actId="20578"/>
        <pc:sldMkLst>
          <pc:docMk/>
          <pc:sldMk cId="2597592845" sldId="271"/>
        </pc:sldMkLst>
        <pc:spChg chg="mod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2" creationId="{93A34262-BF2A-C22C-4DC9-C873C7FFF71C}"/>
          </ac:spMkLst>
        </pc:spChg>
        <pc:spChg chg="mod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3" creationId="{25E0AA45-F0F2-D98E-3AB9-FB85C3812A31}"/>
          </ac:spMkLst>
        </pc:spChg>
        <pc:spChg chg="add del mod">
          <ac:chgData name="Ramkumar Velmurugan" userId="7771df2f79b8315f" providerId="LiveId" clId="{C37812EA-9134-7440-A3EA-C6E551C0A749}" dt="2023-11-02T18:45:00.629" v="1137"/>
          <ac:spMkLst>
            <pc:docMk/>
            <pc:sldMk cId="2597592845" sldId="271"/>
            <ac:spMk id="7" creationId="{F4959674-8949-88A1-F5D7-06F960329BA7}"/>
          </ac:spMkLst>
        </pc:spChg>
        <pc:spChg chg="add del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11" creationId="{DA1766D0-745A-4921-A68E-56642A6508CF}"/>
          </ac:spMkLst>
        </pc:spChg>
        <pc:spChg chg="add del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13" creationId="{583F1E3F-D7BF-4DB5-8016-70B9E385E338}"/>
          </ac:spMkLst>
        </pc:spChg>
        <pc:spChg chg="add del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15" creationId="{DD0D3E7A-8DF6-4A78-A03C-86AD697468BE}"/>
          </ac:spMkLst>
        </pc:spChg>
        <pc:spChg chg="add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20" creationId="{09AA451B-272F-487D-85B5-CD53F16B3873}"/>
          </ac:spMkLst>
        </pc:spChg>
        <pc:spChg chg="add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22" creationId="{2CA6F778-361A-4B2D-A601-6D4D177442BD}"/>
          </ac:spMkLst>
        </pc:spChg>
        <pc:spChg chg="add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24" creationId="{31E683FE-852C-451A-9E2A-716AA5C5B570}"/>
          </ac:spMkLst>
        </pc:spChg>
        <pc:spChg chg="add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26" creationId="{4F79CB87-DE32-4392-B28B-D1D20ED6EFFC}"/>
          </ac:spMkLst>
        </pc:spChg>
        <pc:spChg chg="add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28" creationId="{DD4A60A4-7848-4F49-9046-B20387161E86}"/>
          </ac:spMkLst>
        </pc:spChg>
        <pc:spChg chg="add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30" creationId="{9BFB55CC-BE00-4813-ABDC-7B9DE200FF46}"/>
          </ac:spMkLst>
        </pc:spChg>
        <pc:spChg chg="add">
          <ac:chgData name="Ramkumar Velmurugan" userId="7771df2f79b8315f" providerId="LiveId" clId="{C37812EA-9134-7440-A3EA-C6E551C0A749}" dt="2023-11-02T18:42:29.716" v="1134" actId="26606"/>
          <ac:spMkLst>
            <pc:docMk/>
            <pc:sldMk cId="2597592845" sldId="271"/>
            <ac:spMk id="32" creationId="{7FD09395-05C9-47D7-BC8D-F50874819C65}"/>
          </ac:spMkLst>
        </pc:spChg>
        <pc:picChg chg="add mod ord">
          <ac:chgData name="Ramkumar Velmurugan" userId="7771df2f79b8315f" providerId="LiveId" clId="{C37812EA-9134-7440-A3EA-C6E551C0A749}" dt="2023-11-02T18:42:29.716" v="1134" actId="26606"/>
          <ac:picMkLst>
            <pc:docMk/>
            <pc:sldMk cId="2597592845" sldId="271"/>
            <ac:picMk id="4" creationId="{3D35D525-DC4C-A637-1136-A981FFA361EB}"/>
          </ac:picMkLst>
        </pc:picChg>
        <pc:picChg chg="add mod ord">
          <ac:chgData name="Ramkumar Velmurugan" userId="7771df2f79b8315f" providerId="LiveId" clId="{C37812EA-9134-7440-A3EA-C6E551C0A749}" dt="2023-11-02T18:42:29.716" v="1134" actId="26606"/>
          <ac:picMkLst>
            <pc:docMk/>
            <pc:sldMk cId="2597592845" sldId="271"/>
            <ac:picMk id="5" creationId="{139A4DE7-91E8-3803-A7BA-1EDB6C7952C3}"/>
          </ac:picMkLst>
        </pc:picChg>
        <pc:picChg chg="add mod ord">
          <ac:chgData name="Ramkumar Velmurugan" userId="7771df2f79b8315f" providerId="LiveId" clId="{C37812EA-9134-7440-A3EA-C6E551C0A749}" dt="2023-11-02T18:42:29.716" v="1134" actId="26606"/>
          <ac:picMkLst>
            <pc:docMk/>
            <pc:sldMk cId="2597592845" sldId="271"/>
            <ac:picMk id="6" creationId="{7C8A34D0-7134-8CE1-306E-3886EFA3F6D4}"/>
          </ac:picMkLst>
        </pc:picChg>
      </pc:sldChg>
      <pc:sldChg chg="addSp modSp new mod setBg">
        <pc:chgData name="Ramkumar Velmurugan" userId="7771df2f79b8315f" providerId="LiveId" clId="{C37812EA-9134-7440-A3EA-C6E551C0A749}" dt="2023-11-02T18:46:39.748" v="1209" actId="26606"/>
        <pc:sldMkLst>
          <pc:docMk/>
          <pc:sldMk cId="84005791" sldId="272"/>
        </pc:sldMkLst>
        <pc:spChg chg="mo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2" creationId="{AA9DD2F5-C3C8-A6C1-341C-559278710B8E}"/>
          </ac:spMkLst>
        </pc:spChg>
        <pc:spChg chg="mo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3" creationId="{BF8BCD75-B094-6E94-3C0D-78D27780C8F6}"/>
          </ac:spMkLst>
        </pc:spChg>
        <pc:spChg chg="ad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8" creationId="{AE192E3E-68A9-4F36-936C-1C8D0B9EF132}"/>
          </ac:spMkLst>
        </pc:spChg>
        <pc:spChg chg="ad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10" creationId="{33567960-1CEF-4B4F-86D1-C6F4F5FD3371}"/>
          </ac:spMkLst>
        </pc:spChg>
        <pc:spChg chg="ad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12" creationId="{DFEE4C13-E261-4684-8FE3-BFCEAEC1FBC4}"/>
          </ac:spMkLst>
        </pc:spChg>
        <pc:spChg chg="ad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14" creationId="{36C8625B-1BED-4D5D-BD6A-81D65EA60EE8}"/>
          </ac:spMkLst>
        </pc:spChg>
        <pc:spChg chg="ad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16" creationId="{A137CF16-50B0-44FA-82AF-AD747B73A8BF}"/>
          </ac:spMkLst>
        </pc:spChg>
        <pc:spChg chg="ad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18" creationId="{76D9FFB1-E3DB-49AD-9B14-6343A0E4701A}"/>
          </ac:spMkLst>
        </pc:spChg>
        <pc:spChg chg="ad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20" creationId="{697104A3-01F9-4B74-A319-2D54DB3E0BC8}"/>
          </ac:spMkLst>
        </pc:spChg>
        <pc:spChg chg="ad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22" creationId="{18CB82CE-E10B-46D8-AD75-C36AD0DA9A07}"/>
          </ac:spMkLst>
        </pc:spChg>
        <pc:spChg chg="add">
          <ac:chgData name="Ramkumar Velmurugan" userId="7771df2f79b8315f" providerId="LiveId" clId="{C37812EA-9134-7440-A3EA-C6E551C0A749}" dt="2023-11-02T18:46:39.748" v="1209" actId="26606"/>
          <ac:spMkLst>
            <pc:docMk/>
            <pc:sldMk cId="84005791" sldId="272"/>
            <ac:spMk id="24" creationId="{4434675C-241B-444A-8EA1-83DAE0C596ED}"/>
          </ac:spMkLst>
        </pc:spChg>
      </pc:sldChg>
      <pc:sldChg chg="addSp modSp new mod setBg">
        <pc:chgData name="Ramkumar Velmurugan" userId="7771df2f79b8315f" providerId="LiveId" clId="{C37812EA-9134-7440-A3EA-C6E551C0A749}" dt="2023-11-03T03:02:15.967" v="1388" actId="26606"/>
        <pc:sldMkLst>
          <pc:docMk/>
          <pc:sldMk cId="435970603" sldId="273"/>
        </pc:sldMkLst>
        <pc:spChg chg="mod">
          <ac:chgData name="Ramkumar Velmurugan" userId="7771df2f79b8315f" providerId="LiveId" clId="{C37812EA-9134-7440-A3EA-C6E551C0A749}" dt="2023-11-03T03:02:15.967" v="1388" actId="26606"/>
          <ac:spMkLst>
            <pc:docMk/>
            <pc:sldMk cId="435970603" sldId="273"/>
            <ac:spMk id="2" creationId="{1FE717F2-0E0B-D2A8-0AC9-EF37DB4B5726}"/>
          </ac:spMkLst>
        </pc:spChg>
        <pc:spChg chg="mod">
          <ac:chgData name="Ramkumar Velmurugan" userId="7771df2f79b8315f" providerId="LiveId" clId="{C37812EA-9134-7440-A3EA-C6E551C0A749}" dt="2023-11-03T03:02:15.967" v="1388" actId="26606"/>
          <ac:spMkLst>
            <pc:docMk/>
            <pc:sldMk cId="435970603" sldId="273"/>
            <ac:spMk id="3" creationId="{D48798F2-817D-D1B6-CF3C-485F3DF98D02}"/>
          </ac:spMkLst>
        </pc:spChg>
        <pc:spChg chg="add">
          <ac:chgData name="Ramkumar Velmurugan" userId="7771df2f79b8315f" providerId="LiveId" clId="{C37812EA-9134-7440-A3EA-C6E551C0A749}" dt="2023-11-03T03:02:15.967" v="1388" actId="26606"/>
          <ac:spMkLst>
            <pc:docMk/>
            <pc:sldMk cId="435970603" sldId="273"/>
            <ac:spMk id="8" creationId="{4F1948C2-E4DD-4B0F-BD79-CB28ED230B53}"/>
          </ac:spMkLst>
        </pc:spChg>
        <pc:spChg chg="add">
          <ac:chgData name="Ramkumar Velmurugan" userId="7771df2f79b8315f" providerId="LiveId" clId="{C37812EA-9134-7440-A3EA-C6E551C0A749}" dt="2023-11-03T03:02:15.967" v="1388" actId="26606"/>
          <ac:spMkLst>
            <pc:docMk/>
            <pc:sldMk cId="435970603" sldId="273"/>
            <ac:spMk id="10" creationId="{53F28E32-1DC4-476E-A298-6C2066882C0A}"/>
          </ac:spMkLst>
        </pc:spChg>
        <pc:spChg chg="add">
          <ac:chgData name="Ramkumar Velmurugan" userId="7771df2f79b8315f" providerId="LiveId" clId="{C37812EA-9134-7440-A3EA-C6E551C0A749}" dt="2023-11-03T03:02:15.967" v="1388" actId="26606"/>
          <ac:spMkLst>
            <pc:docMk/>
            <pc:sldMk cId="435970603" sldId="273"/>
            <ac:spMk id="12" creationId="{59AD7FA5-98A4-4D87-9F03-9F3E6B19B188}"/>
          </ac:spMkLst>
        </pc:spChg>
        <pc:spChg chg="add">
          <ac:chgData name="Ramkumar Velmurugan" userId="7771df2f79b8315f" providerId="LiveId" clId="{C37812EA-9134-7440-A3EA-C6E551C0A749}" dt="2023-11-03T03:02:15.967" v="1388" actId="26606"/>
          <ac:spMkLst>
            <pc:docMk/>
            <pc:sldMk cId="435970603" sldId="273"/>
            <ac:spMk id="14" creationId="{67B624B2-894D-4F7A-B2F3-393D6564D751}"/>
          </ac:spMkLst>
        </pc:spChg>
        <pc:spChg chg="add">
          <ac:chgData name="Ramkumar Velmurugan" userId="7771df2f79b8315f" providerId="LiveId" clId="{C37812EA-9134-7440-A3EA-C6E551C0A749}" dt="2023-11-03T03:02:15.967" v="1388" actId="26606"/>
          <ac:spMkLst>
            <pc:docMk/>
            <pc:sldMk cId="435970603" sldId="273"/>
            <ac:spMk id="16" creationId="{22735368-17CD-48E3-B886-DF9A79AF5DE8}"/>
          </ac:spMkLst>
        </pc:spChg>
        <pc:spChg chg="add">
          <ac:chgData name="Ramkumar Velmurugan" userId="7771df2f79b8315f" providerId="LiveId" clId="{C37812EA-9134-7440-A3EA-C6E551C0A749}" dt="2023-11-03T03:02:15.967" v="1388" actId="26606"/>
          <ac:spMkLst>
            <pc:docMk/>
            <pc:sldMk cId="435970603" sldId="273"/>
            <ac:spMk id="18" creationId="{B131CD95-4390-46E7-8713-223CE3CADE35}"/>
          </ac:spMkLst>
        </pc:spChg>
      </pc:sldChg>
      <pc:sldChg chg="addSp delSp modSp new mod setBg">
        <pc:chgData name="Ramkumar Velmurugan" userId="7771df2f79b8315f" providerId="LiveId" clId="{C37812EA-9134-7440-A3EA-C6E551C0A749}" dt="2023-11-03T03:01:58.651" v="1387" actId="26606"/>
        <pc:sldMkLst>
          <pc:docMk/>
          <pc:sldMk cId="191375585" sldId="274"/>
        </pc:sldMkLst>
        <pc:spChg chg="mod">
          <ac:chgData name="Ramkumar Velmurugan" userId="7771df2f79b8315f" providerId="LiveId" clId="{C37812EA-9134-7440-A3EA-C6E551C0A749}" dt="2023-11-03T03:01:58.651" v="1387" actId="26606"/>
          <ac:spMkLst>
            <pc:docMk/>
            <pc:sldMk cId="191375585" sldId="274"/>
            <ac:spMk id="2" creationId="{FC1CFE6F-8CAB-5D18-F6F4-8A9CB2FA2429}"/>
          </ac:spMkLst>
        </pc:spChg>
        <pc:spChg chg="del">
          <ac:chgData name="Ramkumar Velmurugan" userId="7771df2f79b8315f" providerId="LiveId" clId="{C37812EA-9134-7440-A3EA-C6E551C0A749}" dt="2023-11-03T03:01:58.651" v="1387" actId="26606"/>
          <ac:spMkLst>
            <pc:docMk/>
            <pc:sldMk cId="191375585" sldId="274"/>
            <ac:spMk id="3" creationId="{838ABD77-9361-53D1-4588-99A773E08AAD}"/>
          </ac:spMkLst>
        </pc:spChg>
        <pc:spChg chg="add">
          <ac:chgData name="Ramkumar Velmurugan" userId="7771df2f79b8315f" providerId="LiveId" clId="{C37812EA-9134-7440-A3EA-C6E551C0A749}" dt="2023-11-03T03:01:58.651" v="1387" actId="26606"/>
          <ac:spMkLst>
            <pc:docMk/>
            <pc:sldMk cId="191375585" sldId="274"/>
            <ac:spMk id="4103" creationId="{AE192E3E-68A9-4F36-936C-1C8D0B9EF132}"/>
          </ac:spMkLst>
        </pc:spChg>
        <pc:spChg chg="add">
          <ac:chgData name="Ramkumar Velmurugan" userId="7771df2f79b8315f" providerId="LiveId" clId="{C37812EA-9134-7440-A3EA-C6E551C0A749}" dt="2023-11-03T03:01:58.651" v="1387" actId="26606"/>
          <ac:spMkLst>
            <pc:docMk/>
            <pc:sldMk cId="191375585" sldId="274"/>
            <ac:spMk id="4105" creationId="{998D6E90-577B-4973-B60A-2700290E68B3}"/>
          </ac:spMkLst>
        </pc:spChg>
        <pc:spChg chg="add">
          <ac:chgData name="Ramkumar Velmurugan" userId="7771df2f79b8315f" providerId="LiveId" clId="{C37812EA-9134-7440-A3EA-C6E551C0A749}" dt="2023-11-03T03:01:58.651" v="1387" actId="26606"/>
          <ac:spMkLst>
            <pc:docMk/>
            <pc:sldMk cId="191375585" sldId="274"/>
            <ac:spMk id="4107" creationId="{3FA95682-BEE6-4B33-BA34-7E7BE49782DA}"/>
          </ac:spMkLst>
        </pc:spChg>
        <pc:picChg chg="add mod">
          <ac:chgData name="Ramkumar Velmurugan" userId="7771df2f79b8315f" providerId="LiveId" clId="{C37812EA-9134-7440-A3EA-C6E551C0A749}" dt="2023-11-03T03:01:58.651" v="1387" actId="26606"/>
          <ac:picMkLst>
            <pc:docMk/>
            <pc:sldMk cId="191375585" sldId="274"/>
            <ac:picMk id="4098" creationId="{A97A6D3C-308E-BD8C-FC07-D53A80664045}"/>
          </ac:picMkLst>
        </pc:picChg>
      </pc:sldChg>
      <pc:sldChg chg="addSp delSp modSp new mod setBg">
        <pc:chgData name="Ramkumar Velmurugan" userId="7771df2f79b8315f" providerId="LiveId" clId="{C37812EA-9134-7440-A3EA-C6E551C0A749}" dt="2023-11-03T03:09:22.813" v="1681" actId="26606"/>
        <pc:sldMkLst>
          <pc:docMk/>
          <pc:sldMk cId="823928364" sldId="275"/>
        </pc:sldMkLst>
        <pc:spChg chg="mod">
          <ac:chgData name="Ramkumar Velmurugan" userId="7771df2f79b8315f" providerId="LiveId" clId="{C37812EA-9134-7440-A3EA-C6E551C0A749}" dt="2023-11-03T03:09:22.721" v="1680" actId="26606"/>
          <ac:spMkLst>
            <pc:docMk/>
            <pc:sldMk cId="823928364" sldId="275"/>
            <ac:spMk id="2" creationId="{584E28D8-4F44-77BB-A1EF-E4D94C74921F}"/>
          </ac:spMkLst>
        </pc:spChg>
        <pc:spChg chg="add del mod">
          <ac:chgData name="Ramkumar Velmurugan" userId="7771df2f79b8315f" providerId="LiveId" clId="{C37812EA-9134-7440-A3EA-C6E551C0A749}" dt="2023-11-03T03:09:22.813" v="1681" actId="26606"/>
          <ac:spMkLst>
            <pc:docMk/>
            <pc:sldMk cId="823928364" sldId="275"/>
            <ac:spMk id="3" creationId="{DE274DCE-48F2-CB28-49A9-EBD4F3A34A48}"/>
          </ac:spMkLst>
        </pc:spChg>
        <pc:spChg chg="add del">
          <ac:chgData name="Ramkumar Velmurugan" userId="7771df2f79b8315f" providerId="LiveId" clId="{C37812EA-9134-7440-A3EA-C6E551C0A749}" dt="2023-11-03T03:09:22.721" v="1680" actId="26606"/>
          <ac:spMkLst>
            <pc:docMk/>
            <pc:sldMk cId="823928364" sldId="275"/>
            <ac:spMk id="9" creationId="{AA1951E2-8F97-4C6F-9735-8234E367F48B}"/>
          </ac:spMkLst>
        </pc:spChg>
        <pc:spChg chg="add del">
          <ac:chgData name="Ramkumar Velmurugan" userId="7771df2f79b8315f" providerId="LiveId" clId="{C37812EA-9134-7440-A3EA-C6E551C0A749}" dt="2023-11-03T03:09:22.721" v="1680" actId="26606"/>
          <ac:spMkLst>
            <pc:docMk/>
            <pc:sldMk cId="823928364" sldId="275"/>
            <ac:spMk id="11" creationId="{02FF53E3-0DDC-4270-9698-6F5D68343F55}"/>
          </ac:spMkLst>
        </pc:spChg>
        <pc:graphicFrameChg chg="add del">
          <ac:chgData name="Ramkumar Velmurugan" userId="7771df2f79b8315f" providerId="LiveId" clId="{C37812EA-9134-7440-A3EA-C6E551C0A749}" dt="2023-11-03T03:09:22.721" v="1680" actId="26606"/>
          <ac:graphicFrameMkLst>
            <pc:docMk/>
            <pc:sldMk cId="823928364" sldId="275"/>
            <ac:graphicFrameMk id="5" creationId="{2784131A-31BF-7BBC-5AC4-C533D0828E76}"/>
          </ac:graphicFrameMkLst>
        </pc:graphicFrameChg>
        <pc:graphicFrameChg chg="add">
          <ac:chgData name="Ramkumar Velmurugan" userId="7771df2f79b8315f" providerId="LiveId" clId="{C37812EA-9134-7440-A3EA-C6E551C0A749}" dt="2023-11-03T03:09:22.813" v="1681" actId="26606"/>
          <ac:graphicFrameMkLst>
            <pc:docMk/>
            <pc:sldMk cId="823928364" sldId="275"/>
            <ac:graphicFrameMk id="13" creationId="{54C6410D-2363-C5CB-C217-F3FB20FF0481}"/>
          </ac:graphicFrameMkLst>
        </pc:graphicFrameChg>
      </pc:sldChg>
      <pc:sldChg chg="addSp modSp new mod ord setBg">
        <pc:chgData name="Ramkumar Velmurugan" userId="7771df2f79b8315f" providerId="LiveId" clId="{C37812EA-9134-7440-A3EA-C6E551C0A749}" dt="2023-11-03T03:19:02.257" v="1763" actId="26606"/>
        <pc:sldMkLst>
          <pc:docMk/>
          <pc:sldMk cId="2034141271" sldId="276"/>
        </pc:sldMkLst>
        <pc:spChg chg="mod">
          <ac:chgData name="Ramkumar Velmurugan" userId="7771df2f79b8315f" providerId="LiveId" clId="{C37812EA-9134-7440-A3EA-C6E551C0A749}" dt="2023-11-03T03:19:02.257" v="1763" actId="26606"/>
          <ac:spMkLst>
            <pc:docMk/>
            <pc:sldMk cId="2034141271" sldId="276"/>
            <ac:spMk id="2" creationId="{A2E20635-FDBE-61E1-59DE-DB3382DF2322}"/>
          </ac:spMkLst>
        </pc:spChg>
        <pc:spChg chg="mod">
          <ac:chgData name="Ramkumar Velmurugan" userId="7771df2f79b8315f" providerId="LiveId" clId="{C37812EA-9134-7440-A3EA-C6E551C0A749}" dt="2023-11-03T03:19:02.257" v="1763" actId="26606"/>
          <ac:spMkLst>
            <pc:docMk/>
            <pc:sldMk cId="2034141271" sldId="276"/>
            <ac:spMk id="3" creationId="{7BB42E73-38E2-B22D-750A-447DC971BF51}"/>
          </ac:spMkLst>
        </pc:spChg>
        <pc:spChg chg="add">
          <ac:chgData name="Ramkumar Velmurugan" userId="7771df2f79b8315f" providerId="LiveId" clId="{C37812EA-9134-7440-A3EA-C6E551C0A749}" dt="2023-11-03T03:19:02.257" v="1763" actId="26606"/>
          <ac:spMkLst>
            <pc:docMk/>
            <pc:sldMk cId="2034141271" sldId="276"/>
            <ac:spMk id="9" creationId="{30901EA4-6CA0-4A64-939C-F76E88D155AA}"/>
          </ac:spMkLst>
        </pc:spChg>
        <pc:spChg chg="add">
          <ac:chgData name="Ramkumar Velmurugan" userId="7771df2f79b8315f" providerId="LiveId" clId="{C37812EA-9134-7440-A3EA-C6E551C0A749}" dt="2023-11-03T03:19:02.257" v="1763" actId="26606"/>
          <ac:spMkLst>
            <pc:docMk/>
            <pc:sldMk cId="2034141271" sldId="276"/>
            <ac:spMk id="11" creationId="{7E3B2BA1-50FC-4574-838F-AB0B5B93B91D}"/>
          </ac:spMkLst>
        </pc:spChg>
        <pc:picChg chg="add">
          <ac:chgData name="Ramkumar Velmurugan" userId="7771df2f79b8315f" providerId="LiveId" clId="{C37812EA-9134-7440-A3EA-C6E551C0A749}" dt="2023-11-03T03:19:02.257" v="1763" actId="26606"/>
          <ac:picMkLst>
            <pc:docMk/>
            <pc:sldMk cId="2034141271" sldId="276"/>
            <ac:picMk id="5" creationId="{DB45DADD-2C13-184F-C2A3-8DC6329C36A3}"/>
          </ac:picMkLst>
        </pc:picChg>
      </pc:sldChg>
      <pc:sldChg chg="modSp new mod">
        <pc:chgData name="Ramkumar Velmurugan" userId="7771df2f79b8315f" providerId="LiveId" clId="{C37812EA-9134-7440-A3EA-C6E551C0A749}" dt="2023-11-03T03:13:33.516" v="1723" actId="5793"/>
        <pc:sldMkLst>
          <pc:docMk/>
          <pc:sldMk cId="3754076006" sldId="277"/>
        </pc:sldMkLst>
        <pc:spChg chg="mod">
          <ac:chgData name="Ramkumar Velmurugan" userId="7771df2f79b8315f" providerId="LiveId" clId="{C37812EA-9134-7440-A3EA-C6E551C0A749}" dt="2023-11-03T03:12:22.898" v="1712" actId="20577"/>
          <ac:spMkLst>
            <pc:docMk/>
            <pc:sldMk cId="3754076006" sldId="277"/>
            <ac:spMk id="2" creationId="{8DF27C0D-31FC-28E2-F64C-C42A2DBE2794}"/>
          </ac:spMkLst>
        </pc:spChg>
        <pc:spChg chg="mod">
          <ac:chgData name="Ramkumar Velmurugan" userId="7771df2f79b8315f" providerId="LiveId" clId="{C37812EA-9134-7440-A3EA-C6E551C0A749}" dt="2023-11-03T03:13:33.516" v="1723" actId="5793"/>
          <ac:spMkLst>
            <pc:docMk/>
            <pc:sldMk cId="3754076006" sldId="277"/>
            <ac:spMk id="3" creationId="{D61AC32F-8713-BA24-3A05-3FEE4E17107D}"/>
          </ac:spMkLst>
        </pc:spChg>
      </pc:sldChg>
      <pc:sldChg chg="addSp delSp modSp new mod setBg">
        <pc:chgData name="Ramkumar Velmurugan" userId="7771df2f79b8315f" providerId="LiveId" clId="{C37812EA-9134-7440-A3EA-C6E551C0A749}" dt="2023-11-03T03:18:52.269" v="1762" actId="26606"/>
        <pc:sldMkLst>
          <pc:docMk/>
          <pc:sldMk cId="3406750791" sldId="278"/>
        </pc:sldMkLst>
        <pc:spChg chg="mod">
          <ac:chgData name="Ramkumar Velmurugan" userId="7771df2f79b8315f" providerId="LiveId" clId="{C37812EA-9134-7440-A3EA-C6E551C0A749}" dt="2023-11-03T03:18:52.269" v="1762" actId="26606"/>
          <ac:spMkLst>
            <pc:docMk/>
            <pc:sldMk cId="3406750791" sldId="278"/>
            <ac:spMk id="2" creationId="{219AA8FA-43F9-71A4-E8F0-E07E26ED7621}"/>
          </ac:spMkLst>
        </pc:spChg>
        <pc:spChg chg="del">
          <ac:chgData name="Ramkumar Velmurugan" userId="7771df2f79b8315f" providerId="LiveId" clId="{C37812EA-9134-7440-A3EA-C6E551C0A749}" dt="2023-11-03T03:18:52.269" v="1762" actId="26606"/>
          <ac:spMkLst>
            <pc:docMk/>
            <pc:sldMk cId="3406750791" sldId="278"/>
            <ac:spMk id="3" creationId="{C1F9819D-880A-28FC-0141-00A957339997}"/>
          </ac:spMkLst>
        </pc:spChg>
        <pc:spChg chg="add">
          <ac:chgData name="Ramkumar Velmurugan" userId="7771df2f79b8315f" providerId="LiveId" clId="{C37812EA-9134-7440-A3EA-C6E551C0A749}" dt="2023-11-03T03:18:52.269" v="1762" actId="26606"/>
          <ac:spMkLst>
            <pc:docMk/>
            <pc:sldMk cId="3406750791" sldId="278"/>
            <ac:spMk id="9" creationId="{AE192E3E-68A9-4F36-936C-1C8D0B9EF132}"/>
          </ac:spMkLst>
        </pc:spChg>
        <pc:spChg chg="add">
          <ac:chgData name="Ramkumar Velmurugan" userId="7771df2f79b8315f" providerId="LiveId" clId="{C37812EA-9134-7440-A3EA-C6E551C0A749}" dt="2023-11-03T03:18:52.269" v="1762" actId="26606"/>
          <ac:spMkLst>
            <pc:docMk/>
            <pc:sldMk cId="3406750791" sldId="278"/>
            <ac:spMk id="11" creationId="{FDE3B669-D0C6-43C4-9D0E-ED152B12DA46}"/>
          </ac:spMkLst>
        </pc:spChg>
        <pc:spChg chg="add">
          <ac:chgData name="Ramkumar Velmurugan" userId="7771df2f79b8315f" providerId="LiveId" clId="{C37812EA-9134-7440-A3EA-C6E551C0A749}" dt="2023-11-03T03:18:52.269" v="1762" actId="26606"/>
          <ac:spMkLst>
            <pc:docMk/>
            <pc:sldMk cId="3406750791" sldId="278"/>
            <ac:spMk id="13" creationId="{C6D1572E-35F2-4C21-AA69-B57A24824991}"/>
          </ac:spMkLst>
        </pc:spChg>
        <pc:picChg chg="add">
          <ac:chgData name="Ramkumar Velmurugan" userId="7771df2f79b8315f" providerId="LiveId" clId="{C37812EA-9134-7440-A3EA-C6E551C0A749}" dt="2023-11-03T03:18:52.269" v="1762" actId="26606"/>
          <ac:picMkLst>
            <pc:docMk/>
            <pc:sldMk cId="3406750791" sldId="278"/>
            <ac:picMk id="5" creationId="{613200B1-0486-D16A-9809-9FFBA238811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54F07D-EBF8-40C1-9ED0-9AFE88AB6D0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1BADAC-602C-4964-9C73-A0B8AB5F65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for Kafka – Message Queues</a:t>
          </a:r>
        </a:p>
      </dgm:t>
    </dgm:pt>
    <dgm:pt modelId="{0D5CD394-08F2-466F-8814-AE75C1D20BD9}" type="parTrans" cxnId="{011928F2-CE15-4663-8F9B-4EAA858E1170}">
      <dgm:prSet/>
      <dgm:spPr/>
      <dgm:t>
        <a:bodyPr/>
        <a:lstStyle/>
        <a:p>
          <a:endParaRPr lang="en-US"/>
        </a:p>
      </dgm:t>
    </dgm:pt>
    <dgm:pt modelId="{CAF343E2-D968-40FB-B39F-3865299510F9}" type="sibTrans" cxnId="{011928F2-CE15-4663-8F9B-4EAA858E1170}">
      <dgm:prSet/>
      <dgm:spPr/>
      <dgm:t>
        <a:bodyPr/>
        <a:lstStyle/>
        <a:p>
          <a:endParaRPr lang="en-US"/>
        </a:p>
      </dgm:t>
    </dgm:pt>
    <dgm:pt modelId="{B227C4AE-356B-4984-A43D-CB0B16E81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Cloud Data Flow – Real-time data processing pipelines</a:t>
          </a:r>
        </a:p>
      </dgm:t>
    </dgm:pt>
    <dgm:pt modelId="{EC4E847D-7661-425C-A7FB-58B7EBD5D500}" type="parTrans" cxnId="{22FF750B-2603-4100-BBEA-53B56F8DAF9A}">
      <dgm:prSet/>
      <dgm:spPr/>
      <dgm:t>
        <a:bodyPr/>
        <a:lstStyle/>
        <a:p>
          <a:endParaRPr lang="en-US"/>
        </a:p>
      </dgm:t>
    </dgm:pt>
    <dgm:pt modelId="{B5A39032-C0C3-4EC5-BFAC-2A5344FFD5D0}" type="sibTrans" cxnId="{22FF750B-2603-4100-BBEA-53B56F8DAF9A}">
      <dgm:prSet/>
      <dgm:spPr/>
      <dgm:t>
        <a:bodyPr/>
        <a:lstStyle/>
        <a:p>
          <a:endParaRPr lang="en-US"/>
        </a:p>
      </dgm:t>
    </dgm:pt>
    <dgm:pt modelId="{B6299BCF-D1FE-4AAE-AB60-B536A5F40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Apache Solr – Apache Solr search platform</a:t>
          </a:r>
        </a:p>
      </dgm:t>
    </dgm:pt>
    <dgm:pt modelId="{48E0DFE3-5280-496D-881E-CB3FBB5F777E}" type="parTrans" cxnId="{6162AFDD-B6A4-4201-837C-1AFF7F05C657}">
      <dgm:prSet/>
      <dgm:spPr/>
      <dgm:t>
        <a:bodyPr/>
        <a:lstStyle/>
        <a:p>
          <a:endParaRPr lang="en-US"/>
        </a:p>
      </dgm:t>
    </dgm:pt>
    <dgm:pt modelId="{593B2E94-DF6A-4F74-A3E0-99DA3AFF3AC4}" type="sibTrans" cxnId="{6162AFDD-B6A4-4201-837C-1AFF7F05C657}">
      <dgm:prSet/>
      <dgm:spPr/>
      <dgm:t>
        <a:bodyPr/>
        <a:lstStyle/>
        <a:p>
          <a:endParaRPr lang="en-US"/>
        </a:p>
      </dgm:t>
    </dgm:pt>
    <dgm:pt modelId="{DA41F1F5-A30D-4DD2-B372-03998CBEC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 Hadoop – Provides integration with the Hadoop ecosystem.</a:t>
          </a:r>
        </a:p>
      </dgm:t>
    </dgm:pt>
    <dgm:pt modelId="{9E7C3083-23F6-462C-B55E-30E9EE747390}" type="parTrans" cxnId="{1E684807-1336-4095-B32A-7C8CEE926D65}">
      <dgm:prSet/>
      <dgm:spPr/>
      <dgm:t>
        <a:bodyPr/>
        <a:lstStyle/>
        <a:p>
          <a:endParaRPr lang="en-US"/>
        </a:p>
      </dgm:t>
    </dgm:pt>
    <dgm:pt modelId="{FD741201-00EC-411A-AA63-2249D676722F}" type="sibTrans" cxnId="{1E684807-1336-4095-B32A-7C8CEE926D65}">
      <dgm:prSet/>
      <dgm:spPr/>
      <dgm:t>
        <a:bodyPr/>
        <a:lstStyle/>
        <a:p>
          <a:endParaRPr lang="en-US"/>
        </a:p>
      </dgm:t>
    </dgm:pt>
    <dgm:pt modelId="{AC46E8EA-1F6D-427A-9FDD-08DF234EE27E}" type="pres">
      <dgm:prSet presAssocID="{FD54F07D-EBF8-40C1-9ED0-9AFE88AB6D08}" presName="root" presStyleCnt="0">
        <dgm:presLayoutVars>
          <dgm:dir/>
          <dgm:resizeHandles val="exact"/>
        </dgm:presLayoutVars>
      </dgm:prSet>
      <dgm:spPr/>
    </dgm:pt>
    <dgm:pt modelId="{90DF0D68-6EE2-444C-B29A-392A7C599A32}" type="pres">
      <dgm:prSet presAssocID="{AB1BADAC-602C-4964-9C73-A0B8AB5F65B3}" presName="compNode" presStyleCnt="0"/>
      <dgm:spPr/>
    </dgm:pt>
    <dgm:pt modelId="{76712C47-4C8F-49DB-B1A6-78F0464E1BCC}" type="pres">
      <dgm:prSet presAssocID="{AB1BADAC-602C-4964-9C73-A0B8AB5F65B3}" presName="bgRect" presStyleLbl="bgShp" presStyleIdx="0" presStyleCnt="4"/>
      <dgm:spPr/>
    </dgm:pt>
    <dgm:pt modelId="{B7FE9EAA-5F17-42D5-95BB-2CC1DAA62792}" type="pres">
      <dgm:prSet presAssocID="{AB1BADAC-602C-4964-9C73-A0B8AB5F65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ggs In Basket"/>
        </a:ext>
      </dgm:extLst>
    </dgm:pt>
    <dgm:pt modelId="{71612CF8-D774-4815-B705-40B650B1CC5F}" type="pres">
      <dgm:prSet presAssocID="{AB1BADAC-602C-4964-9C73-A0B8AB5F65B3}" presName="spaceRect" presStyleCnt="0"/>
      <dgm:spPr/>
    </dgm:pt>
    <dgm:pt modelId="{D1B05B3B-AD28-4C41-B299-AE0A7D5E0343}" type="pres">
      <dgm:prSet presAssocID="{AB1BADAC-602C-4964-9C73-A0B8AB5F65B3}" presName="parTx" presStyleLbl="revTx" presStyleIdx="0" presStyleCnt="4">
        <dgm:presLayoutVars>
          <dgm:chMax val="0"/>
          <dgm:chPref val="0"/>
        </dgm:presLayoutVars>
      </dgm:prSet>
      <dgm:spPr/>
    </dgm:pt>
    <dgm:pt modelId="{6118E3C1-53B5-49F9-A6D6-2DBE0CEDEA0F}" type="pres">
      <dgm:prSet presAssocID="{CAF343E2-D968-40FB-B39F-3865299510F9}" presName="sibTrans" presStyleCnt="0"/>
      <dgm:spPr/>
    </dgm:pt>
    <dgm:pt modelId="{4C22D0AE-2813-4C02-9054-54A51F9E5CA4}" type="pres">
      <dgm:prSet presAssocID="{B227C4AE-356B-4984-A43D-CB0B16E818E3}" presName="compNode" presStyleCnt="0"/>
      <dgm:spPr/>
    </dgm:pt>
    <dgm:pt modelId="{C5D9ABC6-8C45-4EFF-8282-D70E33C0EEAE}" type="pres">
      <dgm:prSet presAssocID="{B227C4AE-356B-4984-A43D-CB0B16E818E3}" presName="bgRect" presStyleLbl="bgShp" presStyleIdx="1" presStyleCnt="4"/>
      <dgm:spPr/>
    </dgm:pt>
    <dgm:pt modelId="{3BB1E434-8F22-4E08-831A-CA9775FAB7D2}" type="pres">
      <dgm:prSet presAssocID="{B227C4AE-356B-4984-A43D-CB0B16E818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6CD4CEB-4BBC-48FD-9557-3D391C433872}" type="pres">
      <dgm:prSet presAssocID="{B227C4AE-356B-4984-A43D-CB0B16E818E3}" presName="spaceRect" presStyleCnt="0"/>
      <dgm:spPr/>
    </dgm:pt>
    <dgm:pt modelId="{CDAA1845-EA44-4512-961E-0FCD645E2EAC}" type="pres">
      <dgm:prSet presAssocID="{B227C4AE-356B-4984-A43D-CB0B16E818E3}" presName="parTx" presStyleLbl="revTx" presStyleIdx="1" presStyleCnt="4">
        <dgm:presLayoutVars>
          <dgm:chMax val="0"/>
          <dgm:chPref val="0"/>
        </dgm:presLayoutVars>
      </dgm:prSet>
      <dgm:spPr/>
    </dgm:pt>
    <dgm:pt modelId="{0BA5DCA0-E812-41E4-AE86-DB615F312FA7}" type="pres">
      <dgm:prSet presAssocID="{B5A39032-C0C3-4EC5-BFAC-2A5344FFD5D0}" presName="sibTrans" presStyleCnt="0"/>
      <dgm:spPr/>
    </dgm:pt>
    <dgm:pt modelId="{F8BC01D6-D621-46DB-AA11-E8AB4785C88F}" type="pres">
      <dgm:prSet presAssocID="{B6299BCF-D1FE-4AAE-AB60-B536A5F40897}" presName="compNode" presStyleCnt="0"/>
      <dgm:spPr/>
    </dgm:pt>
    <dgm:pt modelId="{532800D6-F1EB-4EE6-805D-51339A7052A2}" type="pres">
      <dgm:prSet presAssocID="{B6299BCF-D1FE-4AAE-AB60-B536A5F40897}" presName="bgRect" presStyleLbl="bgShp" presStyleIdx="2" presStyleCnt="4"/>
      <dgm:spPr/>
    </dgm:pt>
    <dgm:pt modelId="{73ABEB31-71E5-4F09-B10F-86A701DF987F}" type="pres">
      <dgm:prSet presAssocID="{B6299BCF-D1FE-4AAE-AB60-B536A5F408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B19F6CA-F966-49C9-B6C5-CE4A025537A4}" type="pres">
      <dgm:prSet presAssocID="{B6299BCF-D1FE-4AAE-AB60-B536A5F40897}" presName="spaceRect" presStyleCnt="0"/>
      <dgm:spPr/>
    </dgm:pt>
    <dgm:pt modelId="{0157D3C6-115B-444C-AA9F-907430325CAB}" type="pres">
      <dgm:prSet presAssocID="{B6299BCF-D1FE-4AAE-AB60-B536A5F40897}" presName="parTx" presStyleLbl="revTx" presStyleIdx="2" presStyleCnt="4">
        <dgm:presLayoutVars>
          <dgm:chMax val="0"/>
          <dgm:chPref val="0"/>
        </dgm:presLayoutVars>
      </dgm:prSet>
      <dgm:spPr/>
    </dgm:pt>
    <dgm:pt modelId="{D9961A43-5FA4-4641-9DD4-69CA3E2EB319}" type="pres">
      <dgm:prSet presAssocID="{593B2E94-DF6A-4F74-A3E0-99DA3AFF3AC4}" presName="sibTrans" presStyleCnt="0"/>
      <dgm:spPr/>
    </dgm:pt>
    <dgm:pt modelId="{54F07D0C-C97D-481C-9EA3-87AF2C034758}" type="pres">
      <dgm:prSet presAssocID="{DA41F1F5-A30D-4DD2-B372-03998CBEC5C6}" presName="compNode" presStyleCnt="0"/>
      <dgm:spPr/>
    </dgm:pt>
    <dgm:pt modelId="{D4B99CF1-8F62-491B-B808-EF561997412C}" type="pres">
      <dgm:prSet presAssocID="{DA41F1F5-A30D-4DD2-B372-03998CBEC5C6}" presName="bgRect" presStyleLbl="bgShp" presStyleIdx="3" presStyleCnt="4"/>
      <dgm:spPr/>
    </dgm:pt>
    <dgm:pt modelId="{66AD2E54-D4AE-4088-A62B-2439E950F3C5}" type="pres">
      <dgm:prSet presAssocID="{DA41F1F5-A30D-4DD2-B372-03998CBEC5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07897D8B-5DAA-4288-AD27-DE961FF1A16D}" type="pres">
      <dgm:prSet presAssocID="{DA41F1F5-A30D-4DD2-B372-03998CBEC5C6}" presName="spaceRect" presStyleCnt="0"/>
      <dgm:spPr/>
    </dgm:pt>
    <dgm:pt modelId="{819D961E-BBE8-4702-8D40-73E3C1A295AD}" type="pres">
      <dgm:prSet presAssocID="{DA41F1F5-A30D-4DD2-B372-03998CBEC5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684807-1336-4095-B32A-7C8CEE926D65}" srcId="{FD54F07D-EBF8-40C1-9ED0-9AFE88AB6D08}" destId="{DA41F1F5-A30D-4DD2-B372-03998CBEC5C6}" srcOrd="3" destOrd="0" parTransId="{9E7C3083-23F6-462C-B55E-30E9EE747390}" sibTransId="{FD741201-00EC-411A-AA63-2249D676722F}"/>
    <dgm:cxn modelId="{22FF750B-2603-4100-BBEA-53B56F8DAF9A}" srcId="{FD54F07D-EBF8-40C1-9ED0-9AFE88AB6D08}" destId="{B227C4AE-356B-4984-A43D-CB0B16E818E3}" srcOrd="1" destOrd="0" parTransId="{EC4E847D-7661-425C-A7FB-58B7EBD5D500}" sibTransId="{B5A39032-C0C3-4EC5-BFAC-2A5344FFD5D0}"/>
    <dgm:cxn modelId="{A58E6E14-E351-4CC1-B1AD-4AA8801ADF53}" type="presOf" srcId="{AB1BADAC-602C-4964-9C73-A0B8AB5F65B3}" destId="{D1B05B3B-AD28-4C41-B299-AE0A7D5E0343}" srcOrd="0" destOrd="0" presId="urn:microsoft.com/office/officeart/2018/2/layout/IconVerticalSolidList"/>
    <dgm:cxn modelId="{281ABB59-A196-45D2-A9FF-9269EAF38AA3}" type="presOf" srcId="{DA41F1F5-A30D-4DD2-B372-03998CBEC5C6}" destId="{819D961E-BBE8-4702-8D40-73E3C1A295AD}" srcOrd="0" destOrd="0" presId="urn:microsoft.com/office/officeart/2018/2/layout/IconVerticalSolidList"/>
    <dgm:cxn modelId="{2EC1C875-21FA-4B37-900B-A018BECB21CE}" type="presOf" srcId="{B6299BCF-D1FE-4AAE-AB60-B536A5F40897}" destId="{0157D3C6-115B-444C-AA9F-907430325CAB}" srcOrd="0" destOrd="0" presId="urn:microsoft.com/office/officeart/2018/2/layout/IconVerticalSolidList"/>
    <dgm:cxn modelId="{DECDB588-E305-455D-8169-8A9AACA5B77E}" type="presOf" srcId="{FD54F07D-EBF8-40C1-9ED0-9AFE88AB6D08}" destId="{AC46E8EA-1F6D-427A-9FDD-08DF234EE27E}" srcOrd="0" destOrd="0" presId="urn:microsoft.com/office/officeart/2018/2/layout/IconVerticalSolidList"/>
    <dgm:cxn modelId="{6162AFDD-B6A4-4201-837C-1AFF7F05C657}" srcId="{FD54F07D-EBF8-40C1-9ED0-9AFE88AB6D08}" destId="{B6299BCF-D1FE-4AAE-AB60-B536A5F40897}" srcOrd="2" destOrd="0" parTransId="{48E0DFE3-5280-496D-881E-CB3FBB5F777E}" sibTransId="{593B2E94-DF6A-4F74-A3E0-99DA3AFF3AC4}"/>
    <dgm:cxn modelId="{011928F2-CE15-4663-8F9B-4EAA858E1170}" srcId="{FD54F07D-EBF8-40C1-9ED0-9AFE88AB6D08}" destId="{AB1BADAC-602C-4964-9C73-A0B8AB5F65B3}" srcOrd="0" destOrd="0" parTransId="{0D5CD394-08F2-466F-8814-AE75C1D20BD9}" sibTransId="{CAF343E2-D968-40FB-B39F-3865299510F9}"/>
    <dgm:cxn modelId="{8EBAD9F2-6E15-400F-A2B1-D37C83BEA3AF}" type="presOf" srcId="{B227C4AE-356B-4984-A43D-CB0B16E818E3}" destId="{CDAA1845-EA44-4512-961E-0FCD645E2EAC}" srcOrd="0" destOrd="0" presId="urn:microsoft.com/office/officeart/2018/2/layout/IconVerticalSolidList"/>
    <dgm:cxn modelId="{1D69DE6F-6710-475D-A34E-ABAA6DF73EFD}" type="presParOf" srcId="{AC46E8EA-1F6D-427A-9FDD-08DF234EE27E}" destId="{90DF0D68-6EE2-444C-B29A-392A7C599A32}" srcOrd="0" destOrd="0" presId="urn:microsoft.com/office/officeart/2018/2/layout/IconVerticalSolidList"/>
    <dgm:cxn modelId="{7D1122BB-F509-473A-88D3-A359AE05ADC4}" type="presParOf" srcId="{90DF0D68-6EE2-444C-B29A-392A7C599A32}" destId="{76712C47-4C8F-49DB-B1A6-78F0464E1BCC}" srcOrd="0" destOrd="0" presId="urn:microsoft.com/office/officeart/2018/2/layout/IconVerticalSolidList"/>
    <dgm:cxn modelId="{0D167A66-9A3B-44A7-B69D-7C20C5E53F88}" type="presParOf" srcId="{90DF0D68-6EE2-444C-B29A-392A7C599A32}" destId="{B7FE9EAA-5F17-42D5-95BB-2CC1DAA62792}" srcOrd="1" destOrd="0" presId="urn:microsoft.com/office/officeart/2018/2/layout/IconVerticalSolidList"/>
    <dgm:cxn modelId="{CC472436-A566-4220-8B00-86D545C831F7}" type="presParOf" srcId="{90DF0D68-6EE2-444C-B29A-392A7C599A32}" destId="{71612CF8-D774-4815-B705-40B650B1CC5F}" srcOrd="2" destOrd="0" presId="urn:microsoft.com/office/officeart/2018/2/layout/IconVerticalSolidList"/>
    <dgm:cxn modelId="{99612B49-7F79-4AAA-8155-C040D0A5C861}" type="presParOf" srcId="{90DF0D68-6EE2-444C-B29A-392A7C599A32}" destId="{D1B05B3B-AD28-4C41-B299-AE0A7D5E0343}" srcOrd="3" destOrd="0" presId="urn:microsoft.com/office/officeart/2018/2/layout/IconVerticalSolidList"/>
    <dgm:cxn modelId="{433D5433-3A83-4273-B2B2-33CCD4CAB4DD}" type="presParOf" srcId="{AC46E8EA-1F6D-427A-9FDD-08DF234EE27E}" destId="{6118E3C1-53B5-49F9-A6D6-2DBE0CEDEA0F}" srcOrd="1" destOrd="0" presId="urn:microsoft.com/office/officeart/2018/2/layout/IconVerticalSolidList"/>
    <dgm:cxn modelId="{03E55595-FCB0-4D9A-A5C4-EE54D90F54B2}" type="presParOf" srcId="{AC46E8EA-1F6D-427A-9FDD-08DF234EE27E}" destId="{4C22D0AE-2813-4C02-9054-54A51F9E5CA4}" srcOrd="2" destOrd="0" presId="urn:microsoft.com/office/officeart/2018/2/layout/IconVerticalSolidList"/>
    <dgm:cxn modelId="{9EF43252-AD35-4E4C-8E8D-CD3F10BCD31D}" type="presParOf" srcId="{4C22D0AE-2813-4C02-9054-54A51F9E5CA4}" destId="{C5D9ABC6-8C45-4EFF-8282-D70E33C0EEAE}" srcOrd="0" destOrd="0" presId="urn:microsoft.com/office/officeart/2018/2/layout/IconVerticalSolidList"/>
    <dgm:cxn modelId="{7FBFC5D4-D2F9-4CA7-A7E2-C8DEC6C7733B}" type="presParOf" srcId="{4C22D0AE-2813-4C02-9054-54A51F9E5CA4}" destId="{3BB1E434-8F22-4E08-831A-CA9775FAB7D2}" srcOrd="1" destOrd="0" presId="urn:microsoft.com/office/officeart/2018/2/layout/IconVerticalSolidList"/>
    <dgm:cxn modelId="{D2D953A5-E67A-4497-A669-9693C5721DF4}" type="presParOf" srcId="{4C22D0AE-2813-4C02-9054-54A51F9E5CA4}" destId="{06CD4CEB-4BBC-48FD-9557-3D391C433872}" srcOrd="2" destOrd="0" presId="urn:microsoft.com/office/officeart/2018/2/layout/IconVerticalSolidList"/>
    <dgm:cxn modelId="{6BF4C409-98C4-409A-B7F5-CAEC080FC8F9}" type="presParOf" srcId="{4C22D0AE-2813-4C02-9054-54A51F9E5CA4}" destId="{CDAA1845-EA44-4512-961E-0FCD645E2EAC}" srcOrd="3" destOrd="0" presId="urn:microsoft.com/office/officeart/2018/2/layout/IconVerticalSolidList"/>
    <dgm:cxn modelId="{F8D3F1E0-7E7E-42ED-9CD0-EF877F355DE8}" type="presParOf" srcId="{AC46E8EA-1F6D-427A-9FDD-08DF234EE27E}" destId="{0BA5DCA0-E812-41E4-AE86-DB615F312FA7}" srcOrd="3" destOrd="0" presId="urn:microsoft.com/office/officeart/2018/2/layout/IconVerticalSolidList"/>
    <dgm:cxn modelId="{2F7AF7E0-B60B-4D24-BAD1-88D66194B766}" type="presParOf" srcId="{AC46E8EA-1F6D-427A-9FDD-08DF234EE27E}" destId="{F8BC01D6-D621-46DB-AA11-E8AB4785C88F}" srcOrd="4" destOrd="0" presId="urn:microsoft.com/office/officeart/2018/2/layout/IconVerticalSolidList"/>
    <dgm:cxn modelId="{31D3A4ED-D90B-4C69-8B1C-484E6AB2C560}" type="presParOf" srcId="{F8BC01D6-D621-46DB-AA11-E8AB4785C88F}" destId="{532800D6-F1EB-4EE6-805D-51339A7052A2}" srcOrd="0" destOrd="0" presId="urn:microsoft.com/office/officeart/2018/2/layout/IconVerticalSolidList"/>
    <dgm:cxn modelId="{9F35DD67-369A-427A-A4D1-BC8C836C47E1}" type="presParOf" srcId="{F8BC01D6-D621-46DB-AA11-E8AB4785C88F}" destId="{73ABEB31-71E5-4F09-B10F-86A701DF987F}" srcOrd="1" destOrd="0" presId="urn:microsoft.com/office/officeart/2018/2/layout/IconVerticalSolidList"/>
    <dgm:cxn modelId="{FA53645B-4BBF-42FA-A266-01AA09AED502}" type="presParOf" srcId="{F8BC01D6-D621-46DB-AA11-E8AB4785C88F}" destId="{5B19F6CA-F966-49C9-B6C5-CE4A025537A4}" srcOrd="2" destOrd="0" presId="urn:microsoft.com/office/officeart/2018/2/layout/IconVerticalSolidList"/>
    <dgm:cxn modelId="{D951302C-DCFC-40F7-B9B4-E160325C61B5}" type="presParOf" srcId="{F8BC01D6-D621-46DB-AA11-E8AB4785C88F}" destId="{0157D3C6-115B-444C-AA9F-907430325CAB}" srcOrd="3" destOrd="0" presId="urn:microsoft.com/office/officeart/2018/2/layout/IconVerticalSolidList"/>
    <dgm:cxn modelId="{8CA8BAEE-572A-4530-8EE6-D3C2C49186B7}" type="presParOf" srcId="{AC46E8EA-1F6D-427A-9FDD-08DF234EE27E}" destId="{D9961A43-5FA4-4641-9DD4-69CA3E2EB319}" srcOrd="5" destOrd="0" presId="urn:microsoft.com/office/officeart/2018/2/layout/IconVerticalSolidList"/>
    <dgm:cxn modelId="{98724204-DB18-4030-B3D5-4D979BF80B39}" type="presParOf" srcId="{AC46E8EA-1F6D-427A-9FDD-08DF234EE27E}" destId="{54F07D0C-C97D-481C-9EA3-87AF2C034758}" srcOrd="6" destOrd="0" presId="urn:microsoft.com/office/officeart/2018/2/layout/IconVerticalSolidList"/>
    <dgm:cxn modelId="{BE21F7D2-111E-442A-BC1C-0D85CFA34E35}" type="presParOf" srcId="{54F07D0C-C97D-481C-9EA3-87AF2C034758}" destId="{D4B99CF1-8F62-491B-B808-EF561997412C}" srcOrd="0" destOrd="0" presId="urn:microsoft.com/office/officeart/2018/2/layout/IconVerticalSolidList"/>
    <dgm:cxn modelId="{6DE9E103-28C3-4394-810B-D92A4AD31B23}" type="presParOf" srcId="{54F07D0C-C97D-481C-9EA3-87AF2C034758}" destId="{66AD2E54-D4AE-4088-A62B-2439E950F3C5}" srcOrd="1" destOrd="0" presId="urn:microsoft.com/office/officeart/2018/2/layout/IconVerticalSolidList"/>
    <dgm:cxn modelId="{82785444-2442-449C-B224-E1AFEF1B9ACB}" type="presParOf" srcId="{54F07D0C-C97D-481C-9EA3-87AF2C034758}" destId="{07897D8B-5DAA-4288-AD27-DE961FF1A16D}" srcOrd="2" destOrd="0" presId="urn:microsoft.com/office/officeart/2018/2/layout/IconVerticalSolidList"/>
    <dgm:cxn modelId="{024568EF-1467-4160-A1DE-84F11F69B5FC}" type="presParOf" srcId="{54F07D0C-C97D-481C-9EA3-87AF2C034758}" destId="{819D961E-BBE8-4702-8D40-73E3C1A295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12C47-4C8F-49DB-B1A6-78F0464E1BCC}">
      <dsp:nvSpPr>
        <dsp:cNvPr id="0" name=""/>
        <dsp:cNvSpPr/>
      </dsp:nvSpPr>
      <dsp:spPr>
        <a:xfrm>
          <a:off x="0" y="1458"/>
          <a:ext cx="9950103" cy="739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E9EAA-5F17-42D5-95BB-2CC1DAA62792}">
      <dsp:nvSpPr>
        <dsp:cNvPr id="0" name=""/>
        <dsp:cNvSpPr/>
      </dsp:nvSpPr>
      <dsp:spPr>
        <a:xfrm>
          <a:off x="223569" y="167749"/>
          <a:ext cx="406490" cy="406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05B3B-AD28-4C41-B299-AE0A7D5E0343}">
      <dsp:nvSpPr>
        <dsp:cNvPr id="0" name=""/>
        <dsp:cNvSpPr/>
      </dsp:nvSpPr>
      <dsp:spPr>
        <a:xfrm>
          <a:off x="853629" y="1458"/>
          <a:ext cx="9096473" cy="73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9" tIns="78219" rIns="78219" bIns="782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Spring for Kafka – Message Queues</a:t>
          </a:r>
        </a:p>
      </dsp:txBody>
      <dsp:txXfrm>
        <a:off x="853629" y="1458"/>
        <a:ext cx="9096473" cy="739073"/>
      </dsp:txXfrm>
    </dsp:sp>
    <dsp:sp modelId="{C5D9ABC6-8C45-4EFF-8282-D70E33C0EEAE}">
      <dsp:nvSpPr>
        <dsp:cNvPr id="0" name=""/>
        <dsp:cNvSpPr/>
      </dsp:nvSpPr>
      <dsp:spPr>
        <a:xfrm>
          <a:off x="0" y="925299"/>
          <a:ext cx="9950103" cy="739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1E434-8F22-4E08-831A-CA9775FAB7D2}">
      <dsp:nvSpPr>
        <dsp:cNvPr id="0" name=""/>
        <dsp:cNvSpPr/>
      </dsp:nvSpPr>
      <dsp:spPr>
        <a:xfrm>
          <a:off x="223569" y="1091591"/>
          <a:ext cx="406490" cy="406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A1845-EA44-4512-961E-0FCD645E2EAC}">
      <dsp:nvSpPr>
        <dsp:cNvPr id="0" name=""/>
        <dsp:cNvSpPr/>
      </dsp:nvSpPr>
      <dsp:spPr>
        <a:xfrm>
          <a:off x="853629" y="925299"/>
          <a:ext cx="9096473" cy="73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9" tIns="78219" rIns="78219" bIns="782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Spring Cloud Data Flow – Real-time data processing pipelines</a:t>
          </a:r>
        </a:p>
      </dsp:txBody>
      <dsp:txXfrm>
        <a:off x="853629" y="925299"/>
        <a:ext cx="9096473" cy="739073"/>
      </dsp:txXfrm>
    </dsp:sp>
    <dsp:sp modelId="{532800D6-F1EB-4EE6-805D-51339A7052A2}">
      <dsp:nvSpPr>
        <dsp:cNvPr id="0" name=""/>
        <dsp:cNvSpPr/>
      </dsp:nvSpPr>
      <dsp:spPr>
        <a:xfrm>
          <a:off x="0" y="1849141"/>
          <a:ext cx="9950103" cy="739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BEB31-71E5-4F09-B10F-86A701DF987F}">
      <dsp:nvSpPr>
        <dsp:cNvPr id="0" name=""/>
        <dsp:cNvSpPr/>
      </dsp:nvSpPr>
      <dsp:spPr>
        <a:xfrm>
          <a:off x="223569" y="2015432"/>
          <a:ext cx="406490" cy="406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7D3C6-115B-444C-AA9F-907430325CAB}">
      <dsp:nvSpPr>
        <dsp:cNvPr id="0" name=""/>
        <dsp:cNvSpPr/>
      </dsp:nvSpPr>
      <dsp:spPr>
        <a:xfrm>
          <a:off x="853629" y="1849141"/>
          <a:ext cx="9096473" cy="73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9" tIns="78219" rIns="78219" bIns="782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Spring Apache Solr – Apache Solr search platform</a:t>
          </a:r>
        </a:p>
      </dsp:txBody>
      <dsp:txXfrm>
        <a:off x="853629" y="1849141"/>
        <a:ext cx="9096473" cy="739073"/>
      </dsp:txXfrm>
    </dsp:sp>
    <dsp:sp modelId="{D4B99CF1-8F62-491B-B808-EF561997412C}">
      <dsp:nvSpPr>
        <dsp:cNvPr id="0" name=""/>
        <dsp:cNvSpPr/>
      </dsp:nvSpPr>
      <dsp:spPr>
        <a:xfrm>
          <a:off x="0" y="2772982"/>
          <a:ext cx="9950103" cy="7390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D2E54-D4AE-4088-A62B-2439E950F3C5}">
      <dsp:nvSpPr>
        <dsp:cNvPr id="0" name=""/>
        <dsp:cNvSpPr/>
      </dsp:nvSpPr>
      <dsp:spPr>
        <a:xfrm>
          <a:off x="223569" y="2939274"/>
          <a:ext cx="406490" cy="406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D961E-BBE8-4702-8D40-73E3C1A295AD}">
      <dsp:nvSpPr>
        <dsp:cNvPr id="0" name=""/>
        <dsp:cNvSpPr/>
      </dsp:nvSpPr>
      <dsp:spPr>
        <a:xfrm>
          <a:off x="853629" y="2772982"/>
          <a:ext cx="9096473" cy="73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9" tIns="78219" rIns="78219" bIns="782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Spring Hadoop – Provides integration with the Hadoop ecosystem.</a:t>
          </a:r>
        </a:p>
      </dsp:txBody>
      <dsp:txXfrm>
        <a:off x="853629" y="2772982"/>
        <a:ext cx="9096473" cy="739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0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6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7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9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6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2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6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kdroid/DI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github.com/spkdroid/SpringMV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kdroid/Java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F4257-8A8B-4687-A362-2FB0FD5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2A88F-FBAC-0505-325F-2744A0AE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1597961"/>
            <a:ext cx="3231633" cy="3162300"/>
          </a:xfrm>
        </p:spPr>
        <p:txBody>
          <a:bodyPr>
            <a:normAutofit/>
          </a:bodyPr>
          <a:lstStyle/>
          <a:p>
            <a:r>
              <a:rPr lang="en-US" dirty="0"/>
              <a:t>Java, J2EE and Spring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D474D-3CD2-21EE-934F-E9B3784F9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3231633" cy="985075"/>
          </a:xfrm>
        </p:spPr>
        <p:txBody>
          <a:bodyPr>
            <a:normAutofit/>
          </a:bodyPr>
          <a:lstStyle/>
          <a:p>
            <a:r>
              <a:rPr lang="en-US" dirty="0"/>
              <a:t>WEBD 5201 Web Development 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B7E46-FCBF-464B-8083-9AF1A059E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-1263"/>
            <a:ext cx="3484819" cy="34302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9A868-152F-4392-8D0D-C56B1C229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5672" y="3429000"/>
            <a:ext cx="3483870" cy="3429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13F7046-4879-4110-98EC-7B7416E55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243582" y="3407228"/>
            <a:ext cx="3428999" cy="348481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E14A411-88B5-46A6-AD90-72073BCB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9837" y="3431225"/>
            <a:ext cx="3482163" cy="3430264"/>
          </a:xfrm>
          <a:custGeom>
            <a:avLst/>
            <a:gdLst>
              <a:gd name="connsiteX0" fmla="*/ 3478283 w 3482163"/>
              <a:gd name="connsiteY0" fmla="*/ 0 h 3430264"/>
              <a:gd name="connsiteX1" fmla="*/ 3482163 w 3482163"/>
              <a:gd name="connsiteY1" fmla="*/ 0 h 3430264"/>
              <a:gd name="connsiteX2" fmla="*/ 3482163 w 3482163"/>
              <a:gd name="connsiteY2" fmla="*/ 3430264 h 3430264"/>
              <a:gd name="connsiteX3" fmla="*/ 0 w 3482163"/>
              <a:gd name="connsiteY3" fmla="*/ 3430264 h 3430264"/>
              <a:gd name="connsiteX4" fmla="*/ 0 w 3482163"/>
              <a:gd name="connsiteY4" fmla="*/ 3426283 h 3430264"/>
              <a:gd name="connsiteX5" fmla="*/ 335407 w 3482163"/>
              <a:gd name="connsiteY5" fmla="*/ 3410137 h 3430264"/>
              <a:gd name="connsiteX6" fmla="*/ 3473897 w 3482163"/>
              <a:gd name="connsiteY6" fmla="*/ 170675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2163" h="3430264">
                <a:moveTo>
                  <a:pt x="3478283" y="0"/>
                </a:moveTo>
                <a:lnTo>
                  <a:pt x="3482163" y="0"/>
                </a:lnTo>
                <a:lnTo>
                  <a:pt x="3482163" y="3430264"/>
                </a:lnTo>
                <a:lnTo>
                  <a:pt x="0" y="3430264"/>
                </a:lnTo>
                <a:lnTo>
                  <a:pt x="0" y="3426283"/>
                </a:lnTo>
                <a:lnTo>
                  <a:pt x="335407" y="3410137"/>
                </a:lnTo>
                <a:cubicBezTo>
                  <a:pt x="2041201" y="3245035"/>
                  <a:pt x="3386298" y="1871077"/>
                  <a:pt x="3473897" y="17067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37972-B5AC-307A-EE3F-93847D5EB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68" r="33039" b="-2"/>
          <a:stretch/>
        </p:blipFill>
        <p:spPr>
          <a:xfrm>
            <a:off x="8699542" y="2"/>
            <a:ext cx="3492458" cy="6858001"/>
          </a:xfrm>
          <a:custGeom>
            <a:avLst/>
            <a:gdLst/>
            <a:ahLst/>
            <a:cxnLst/>
            <a:rect l="l" t="t" r="r" b="b"/>
            <a:pathLst>
              <a:path w="3492458" h="6858001">
                <a:moveTo>
                  <a:pt x="0" y="0"/>
                </a:moveTo>
                <a:lnTo>
                  <a:pt x="3492458" y="0"/>
                </a:lnTo>
                <a:lnTo>
                  <a:pt x="3492458" y="3430264"/>
                </a:lnTo>
                <a:lnTo>
                  <a:pt x="3488603" y="3430264"/>
                </a:lnTo>
                <a:lnTo>
                  <a:pt x="3484192" y="3601898"/>
                </a:lnTo>
                <a:cubicBezTo>
                  <a:pt x="3390753" y="5415660"/>
                  <a:pt x="1866561" y="6858001"/>
                  <a:pt x="0" y="6858001"/>
                </a:cubicBezTo>
                <a:lnTo>
                  <a:pt x="0" y="3430264"/>
                </a:lnTo>
                <a:lnTo>
                  <a:pt x="0" y="342524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850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1B91D-9184-3FF3-9930-EA4EF601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720435"/>
            <a:ext cx="6397165" cy="1507375"/>
          </a:xfrm>
        </p:spPr>
        <p:txBody>
          <a:bodyPr>
            <a:normAutofit/>
          </a:bodyPr>
          <a:lstStyle/>
          <a:p>
            <a:r>
              <a:rPr lang="en-US" dirty="0"/>
              <a:t>J2EE – Java Enterprise Edition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99A7342-149A-C261-51FC-CC7A76D1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1" y="2427316"/>
            <a:ext cx="6397165" cy="3513514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Sun microsystem took the first step in assembling several Java component technology into integrated solution to develop web applications.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J2EE is a specification for a collection of software components to enable development of multitier web application – Paul Jensen, Oracle Cloud Infrastructure.  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Suitable for building large-scale web applications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2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8" name="Picture 27" descr="Blue blocks and networks technology background">
            <a:extLst>
              <a:ext uri="{FF2B5EF4-FFF2-40B4-BE49-F238E27FC236}">
                <a16:creationId xmlns:a16="http://schemas.microsoft.com/office/drawing/2014/main" id="{BC9AE338-9A3D-10B1-19DC-081629DA6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2" r="37051" b="-449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94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D1566-3554-AA46-5733-281A0DFE1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Eenterprose Application Model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Enterprise Application Model">
            <a:extLst>
              <a:ext uri="{FF2B5EF4-FFF2-40B4-BE49-F238E27FC236}">
                <a16:creationId xmlns:a16="http://schemas.microsoft.com/office/drawing/2014/main" id="{ABFF4EE5-FBF5-B0F3-583E-B400A06EC3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8097" y="949522"/>
            <a:ext cx="6737862" cy="49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72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A1951E2-8F97-4C6F-9735-8234E367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54CA7-5CA7-FA0A-7D9D-C49591D9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447676"/>
            <a:ext cx="10037276" cy="88582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/>
              <a:t>Framework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F53E3-0DDC-4270-9698-6F5D68343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08339"/>
            <a:ext cx="12192000" cy="51496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C6F69-035C-69CE-A00A-D590A7AE8959}"/>
              </a:ext>
            </a:extLst>
          </p:cNvPr>
          <p:cNvSpPr>
            <a:spLocks/>
          </p:cNvSpPr>
          <p:nvPr/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DFAB4B46-1812-2A6C-65C6-C8A292645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74" y="3035406"/>
            <a:ext cx="2737114" cy="7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ibernate Framework Tutorials">
            <a:extLst>
              <a:ext uri="{FF2B5EF4-FFF2-40B4-BE49-F238E27FC236}">
                <a16:creationId xmlns:a16="http://schemas.microsoft.com/office/drawing/2014/main" id="{594FCF97-3E99-5F0F-3323-4E17DF754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08" y="2809875"/>
            <a:ext cx="1471318" cy="137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182036BF-27C9-C271-CC14-7E843CF6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274" y="4191466"/>
            <a:ext cx="3231371" cy="92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Learn JSF Tutorial - javatpoint">
            <a:extLst>
              <a:ext uri="{FF2B5EF4-FFF2-40B4-BE49-F238E27FC236}">
                <a16:creationId xmlns:a16="http://schemas.microsoft.com/office/drawing/2014/main" id="{EC9E76F8-AF44-2C16-BA11-53F3A0706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101" y="4325410"/>
            <a:ext cx="1126625" cy="16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Google Web Toolkit - Wikipedia">
            <a:extLst>
              <a:ext uri="{FF2B5EF4-FFF2-40B4-BE49-F238E27FC236}">
                <a16:creationId xmlns:a16="http://schemas.microsoft.com/office/drawing/2014/main" id="{32595735-527F-6F86-7B56-8FD0E8EE6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73" y="3274235"/>
            <a:ext cx="1521134" cy="160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71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42E8B-B8E7-7B99-36A4-94A210EE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86A0-6080-792E-2B45-9A686E4C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 dirty="0"/>
              <a:t>The first version of the framework was written by Rod Johnson and was released by Apache 2.0 license in June 2003.</a:t>
            </a:r>
          </a:p>
          <a:p>
            <a:r>
              <a:rPr lang="en-US" dirty="0"/>
              <a:t>One of the most popular application development frameworks for enterprise Java.</a:t>
            </a:r>
          </a:p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6" descr="Expert One-to-One J2EE Development: Johnson, Rod: 9780764558313:  Amazon.com: Books">
            <a:extLst>
              <a:ext uri="{FF2B5EF4-FFF2-40B4-BE49-F238E27FC236}">
                <a16:creationId xmlns:a16="http://schemas.microsoft.com/office/drawing/2014/main" id="{E1C1A158-AAFC-B9B4-9598-DA906C9BF5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"/>
          <a:stretch/>
        </p:blipFill>
        <p:spPr bwMode="auto"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73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spring overview">
            <a:extLst>
              <a:ext uri="{FF2B5EF4-FFF2-40B4-BE49-F238E27FC236}">
                <a16:creationId xmlns:a16="http://schemas.microsoft.com/office/drawing/2014/main" id="{7DC4461E-B99B-5DEE-5DDB-62E7C9F0EE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0696" y="689788"/>
            <a:ext cx="7718858" cy="578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8D8-4F44-77BB-A1EF-E4D94C74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Frameworks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4C6410D-2363-C5CB-C217-F3FB20FF04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7362" y="2427316"/>
          <a:ext cx="9950103" cy="3513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928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7C0D-31FC-28E2-F64C-C42A2DBE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- Microservice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C32F-8713-BA24-3A05-3FEE4E171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A microservice is a software architectural style that structures an application as a collection of small, independent services that communicate with each other through well-defined APIs (typically over HTTP). </a:t>
            </a:r>
          </a:p>
          <a:p>
            <a:r>
              <a:rPr lang="en-CA" b="0" i="0" dirty="0">
                <a:solidFill>
                  <a:srgbClr val="374151"/>
                </a:solidFill>
                <a:effectLst/>
                <a:latin typeface="Söhne"/>
              </a:rPr>
              <a:t>Each microservice is designed to perform a specific, well-defined function within the application.</a:t>
            </a:r>
          </a:p>
          <a:p>
            <a:pPr marL="0" indent="0">
              <a:buNone/>
            </a:pPr>
            <a:endParaRPr lang="en-CA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https://spring.io/projects/spring-boot</a:t>
            </a:r>
            <a:r>
              <a:rPr lang="en-CA" dirty="0">
                <a:solidFill>
                  <a:srgbClr val="374151"/>
                </a:solidFill>
                <a:latin typeface="Söhne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76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717F2-0E0B-D2A8-0AC9-EF37DB4B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6484670" cy="1507375"/>
          </a:xfrm>
        </p:spPr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98F2-817D-D1B6-CF3C-485F3DF9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84670" cy="35058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b="1" i="0" dirty="0">
                <a:effectLst/>
                <a:latin typeface="Söhne"/>
              </a:rPr>
              <a:t>Dependency Injection (DI)</a:t>
            </a:r>
            <a:r>
              <a:rPr lang="en-CA" b="0" i="0">
                <a:effectLst/>
                <a:latin typeface="Söhne"/>
              </a:rPr>
              <a:t> is a design pattern and a fundamental concept in software development that promotes loose coupling between components and helps manage the dependencies of a class or module. </a:t>
            </a:r>
          </a:p>
          <a:p>
            <a:pPr>
              <a:lnSpc>
                <a:spcPct val="110000"/>
              </a:lnSpc>
            </a:pPr>
            <a:r>
              <a:rPr lang="en-CA">
                <a:latin typeface="Söhne"/>
              </a:rPr>
              <a:t>@Inject is the annotation that is mainly used in different languages</a:t>
            </a:r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hlinkClick r:id="rId2"/>
              </a:rPr>
              <a:t>https://github.com/spkdroid/DI</a:t>
            </a:r>
            <a:r>
              <a:rPr lang="en-US" dirty="0"/>
              <a:t> 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9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: Shape 410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CFE6F-8CAB-5D18-F6F4-8A9CB2FA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AOP – Aspect Oriented Programming</a:t>
            </a: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Aspect Oriented Programming and AOP in Spring Framework - GeeksforGeeks">
            <a:extLst>
              <a:ext uri="{FF2B5EF4-FFF2-40B4-BE49-F238E27FC236}">
                <a16:creationId xmlns:a16="http://schemas.microsoft.com/office/drawing/2014/main" id="{A97A6D3C-308E-BD8C-FC07-D53A80664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8097" y="1675527"/>
            <a:ext cx="6737862" cy="345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7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93F19-855A-07DB-F211-5FB6F742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Spring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F8F7-F5BE-4A59-6B00-171420E1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500" dirty="0"/>
              <a:t>Spring MVC (Model–view–controller) framework can be used to build web applications. The MVC design pattern separates different aspects of the application into modules and can enable loose coupling.</a:t>
            </a:r>
          </a:p>
          <a:p>
            <a:pPr>
              <a:lnSpc>
                <a:spcPct val="11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 dirty="0"/>
              <a:t>Dispatcher Servlet – The Dispatcher servlet dispatches requests to handlers </a:t>
            </a:r>
          </a:p>
          <a:p>
            <a:pPr>
              <a:lnSpc>
                <a:spcPct val="11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500" dirty="0"/>
              <a:t>Acts as a front controller and provides a single entry point into the application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Spring DispatcherServlet - How does it work?">
            <a:extLst>
              <a:ext uri="{FF2B5EF4-FFF2-40B4-BE49-F238E27FC236}">
                <a16:creationId xmlns:a16="http://schemas.microsoft.com/office/drawing/2014/main" id="{BB6FE8A8-41F9-A0E6-797B-2307BD1A1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464" y="1745484"/>
            <a:ext cx="4788861" cy="336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37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20CBA-F249-3D64-7E98-59279541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9CF3-8F6B-84F7-774B-85FB14F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 dirty="0"/>
              <a:t>Java + J2EE + Spring Framework (MVC)  + Spring Boot </a:t>
            </a:r>
            <a:r>
              <a:rPr lang="en-US"/>
              <a:t>(Microservice)</a:t>
            </a:r>
            <a:endParaRPr lang="en-US" dirty="0"/>
          </a:p>
          <a:p>
            <a:r>
              <a:rPr lang="en-US" dirty="0"/>
              <a:t>Spring MVC framework to develop an enterprise web application</a:t>
            </a:r>
          </a:p>
          <a:p>
            <a:r>
              <a:rPr lang="en-US" dirty="0"/>
              <a:t>2 Assignment and 1 Quiz</a:t>
            </a:r>
          </a:p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ross section of young plant and roots">
            <a:extLst>
              <a:ext uri="{FF2B5EF4-FFF2-40B4-BE49-F238E27FC236}">
                <a16:creationId xmlns:a16="http://schemas.microsoft.com/office/drawing/2014/main" id="{01D10D84-45C4-825E-CA86-94BB23DFB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272" r="1294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1798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0BFE4-602C-57FE-095F-33852E6F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2628969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Spring MVC Annotation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384CE65C-6424-0EDE-9E1F-30ACE2574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8823"/>
              </p:ext>
            </p:extLst>
          </p:nvPr>
        </p:nvGraphicFramePr>
        <p:xfrm>
          <a:off x="4398097" y="1069984"/>
          <a:ext cx="6737863" cy="4664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613">
                  <a:extLst>
                    <a:ext uri="{9D8B030D-6E8A-4147-A177-3AD203B41FA5}">
                      <a16:colId xmlns:a16="http://schemas.microsoft.com/office/drawing/2014/main" val="4082557895"/>
                    </a:ext>
                  </a:extLst>
                </a:gridCol>
                <a:gridCol w="4065250">
                  <a:extLst>
                    <a:ext uri="{9D8B030D-6E8A-4147-A177-3AD203B41FA5}">
                      <a16:colId xmlns:a16="http://schemas.microsoft.com/office/drawing/2014/main" val="363804263"/>
                    </a:ext>
                  </a:extLst>
                </a:gridCol>
              </a:tblGrid>
              <a:tr h="495717">
                <a:tc>
                  <a:txBody>
                    <a:bodyPr/>
                    <a:lstStyle/>
                    <a:p>
                      <a:r>
                        <a:rPr lang="en-US" sz="2200"/>
                        <a:t>Annotations</a:t>
                      </a:r>
                    </a:p>
                  </a:txBody>
                  <a:tcPr marL="112663" marR="112663" marT="56331" marB="56331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Actions</a:t>
                      </a:r>
                    </a:p>
                  </a:txBody>
                  <a:tcPr marL="112663" marR="112663" marT="56331" marB="56331"/>
                </a:tc>
                <a:extLst>
                  <a:ext uri="{0D108BD9-81ED-4DB2-BD59-A6C34878D82A}">
                    <a16:rowId xmlns:a16="http://schemas.microsoft.com/office/drawing/2014/main" val="3418667937"/>
                  </a:ext>
                </a:extLst>
              </a:tr>
              <a:tr h="833705">
                <a:tc>
                  <a:txBody>
                    <a:bodyPr/>
                    <a:lstStyle/>
                    <a:p>
                      <a:r>
                        <a:rPr lang="en-US" sz="2200"/>
                        <a:t>Controller</a:t>
                      </a:r>
                    </a:p>
                  </a:txBody>
                  <a:tcPr marL="112663" marR="112663" marT="56331" marB="56331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Used to make a class to act as a controller</a:t>
                      </a:r>
                    </a:p>
                  </a:txBody>
                  <a:tcPr marL="112663" marR="112663" marT="56331" marB="56331"/>
                </a:tc>
                <a:extLst>
                  <a:ext uri="{0D108BD9-81ED-4DB2-BD59-A6C34878D82A}">
                    <a16:rowId xmlns:a16="http://schemas.microsoft.com/office/drawing/2014/main" val="2429417055"/>
                  </a:ext>
                </a:extLst>
              </a:tr>
              <a:tr h="833705">
                <a:tc>
                  <a:txBody>
                    <a:bodyPr/>
                    <a:lstStyle/>
                    <a:p>
                      <a:r>
                        <a:rPr lang="en-US" sz="2200"/>
                        <a:t>Request Mapping </a:t>
                      </a:r>
                    </a:p>
                  </a:txBody>
                  <a:tcPr marL="112663" marR="112663" marT="56331" marB="563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Used to map URL’s ( Get or Post )</a:t>
                      </a:r>
                    </a:p>
                  </a:txBody>
                  <a:tcPr marL="112663" marR="112663" marT="56331" marB="56331"/>
                </a:tc>
                <a:extLst>
                  <a:ext uri="{0D108BD9-81ED-4DB2-BD59-A6C34878D82A}">
                    <a16:rowId xmlns:a16="http://schemas.microsoft.com/office/drawing/2014/main" val="914007480"/>
                  </a:ext>
                </a:extLst>
              </a:tr>
              <a:tr h="833705">
                <a:tc>
                  <a:txBody>
                    <a:bodyPr/>
                    <a:lstStyle/>
                    <a:p>
                      <a:r>
                        <a:rPr lang="en-US" sz="2200"/>
                        <a:t>Model Attribute</a:t>
                      </a:r>
                    </a:p>
                  </a:txBody>
                  <a:tcPr marL="112663" marR="112663" marT="56331" marB="563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Used on methods to populate the model</a:t>
                      </a:r>
                    </a:p>
                  </a:txBody>
                  <a:tcPr marL="112663" marR="112663" marT="56331" marB="56331"/>
                </a:tc>
                <a:extLst>
                  <a:ext uri="{0D108BD9-81ED-4DB2-BD59-A6C34878D82A}">
                    <a16:rowId xmlns:a16="http://schemas.microsoft.com/office/drawing/2014/main" val="1046505241"/>
                  </a:ext>
                </a:extLst>
              </a:tr>
              <a:tr h="833705">
                <a:tc>
                  <a:txBody>
                    <a:bodyPr/>
                    <a:lstStyle/>
                    <a:p>
                      <a:r>
                        <a:rPr lang="en-US" sz="2200"/>
                        <a:t>Cookie Value</a:t>
                      </a:r>
                    </a:p>
                  </a:txBody>
                  <a:tcPr marL="112663" marR="112663" marT="56331" marB="563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Used to bound the value to the HTTP cookie</a:t>
                      </a:r>
                    </a:p>
                  </a:txBody>
                  <a:tcPr marL="112663" marR="112663" marT="56331" marB="56331"/>
                </a:tc>
                <a:extLst>
                  <a:ext uri="{0D108BD9-81ED-4DB2-BD59-A6C34878D82A}">
                    <a16:rowId xmlns:a16="http://schemas.microsoft.com/office/drawing/2014/main" val="4221693797"/>
                  </a:ext>
                </a:extLst>
              </a:tr>
              <a:tr h="833705">
                <a:tc>
                  <a:txBody>
                    <a:bodyPr/>
                    <a:lstStyle/>
                    <a:p>
                      <a:r>
                        <a:rPr lang="en-US" sz="2200"/>
                        <a:t>Init Binder</a:t>
                      </a:r>
                    </a:p>
                  </a:txBody>
                  <a:tcPr marL="112663" marR="112663" marT="56331" marB="5633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Used for data binding inside the controller class</a:t>
                      </a:r>
                    </a:p>
                  </a:txBody>
                  <a:tcPr marL="112663" marR="112663" marT="56331" marB="56331"/>
                </a:tc>
                <a:extLst>
                  <a:ext uri="{0D108BD9-81ED-4DB2-BD59-A6C34878D82A}">
                    <a16:rowId xmlns:a16="http://schemas.microsoft.com/office/drawing/2014/main" val="308511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08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AA451B-272F-487D-85B5-CD53F16B3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34262-BF2A-C22C-4DC9-C873C7FF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3303391" cy="1507375"/>
          </a:xfrm>
        </p:spPr>
        <p:txBody>
          <a:bodyPr>
            <a:normAutofit/>
          </a:bodyPr>
          <a:lstStyle/>
          <a:p>
            <a:r>
              <a:rPr lang="en-US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AA45-F0F2-D98E-3AB9-FB85C381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3303391" cy="3505855"/>
          </a:xfrm>
        </p:spPr>
        <p:txBody>
          <a:bodyPr>
            <a:normAutofit/>
          </a:bodyPr>
          <a:lstStyle/>
          <a:p>
            <a:r>
              <a:rPr lang="en-US" dirty="0"/>
              <a:t>Integrated Development Environment</a:t>
            </a:r>
          </a:p>
          <a:p>
            <a:r>
              <a:rPr lang="en-US" dirty="0" err="1"/>
              <a:t>VSCode</a:t>
            </a:r>
            <a:r>
              <a:rPr lang="en-US" dirty="0"/>
              <a:t>, Spring Tool Suite and </a:t>
            </a:r>
            <a:r>
              <a:rPr lang="en-US" dirty="0" err="1"/>
              <a:t>Intellij</a:t>
            </a:r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A6F778-361A-4B2D-A601-6D4D17744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0666" y="755"/>
            <a:ext cx="3492435" cy="34289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E683FE-852C-451A-9E2A-716AA5C5B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6" descr="8 Best VS Code Courses for Beginners to Learn Online in 2023 | by javinpaul  | Javarevisited | Medium">
            <a:extLst>
              <a:ext uri="{FF2B5EF4-FFF2-40B4-BE49-F238E27FC236}">
                <a16:creationId xmlns:a16="http://schemas.microsoft.com/office/drawing/2014/main" id="{139A4DE7-91E8-3803-A7BA-1EDB6C79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9131" y="1184241"/>
            <a:ext cx="1960029" cy="110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F79CB87-DE32-4392-B28B-D1D20ED6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2743" y="755"/>
            <a:ext cx="3474285" cy="342898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Spring Tool Suite desktop entry to launch as app from Ubuntu favourites">
            <a:extLst>
              <a:ext uri="{FF2B5EF4-FFF2-40B4-BE49-F238E27FC236}">
                <a16:creationId xmlns:a16="http://schemas.microsoft.com/office/drawing/2014/main" id="{3D35D525-DC4C-A637-1136-A981FFA3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9685" y="1459638"/>
            <a:ext cx="1997594" cy="57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4A60A4-7848-4F49-9046-B20387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2124" y="3426767"/>
            <a:ext cx="3488283" cy="3435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9BFB55CC-BE00-4813-ABDC-7B9DE200F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17151" y="3426768"/>
            <a:ext cx="3490508" cy="343047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D09395-05C9-47D7-BC8D-F50874819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11955" y="3426768"/>
            <a:ext cx="3490925" cy="34312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C8A34D0-7134-8CE1-306E-3886EFA3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09685" y="4193312"/>
            <a:ext cx="1960028" cy="196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59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E3B669-D0C6-43C4-9D0E-ED152B12D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613200B1-0486-D16A-9809-9FFBA23881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7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6D1572E-35F2-4C21-AA69-B57A2482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9662"/>
            <a:ext cx="12192000" cy="1708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AA8FA-43F9-71A4-E8F0-E07E26ED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48" y="5422789"/>
            <a:ext cx="8948048" cy="7066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06750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20635-FDBE-61E1-59DE-DB3382DF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Activity 2 – 30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2E73-38E2-B22D-750A-447DC971B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https://github.com/spkdroid/SpringMVC</a:t>
            </a:r>
            <a:r>
              <a:rPr lang="en-US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DB45DADD-2C13-184F-C2A3-8DC6329C3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32" r="35551" b="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414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51D7B-E5B1-A3EC-DEFC-1BA32F9B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Java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F77B-B9F6-9355-09D6-5E8BA99B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CA" b="0" i="0">
                <a:effectLst/>
                <a:latin typeface="Söhne"/>
              </a:rPr>
              <a:t>The Java programming language is an object-oriented, platform-independent, and versatile programming language created by James Gosling and his team at Sun Microsystems (now owned by Oracle Corporation). </a:t>
            </a:r>
          </a:p>
          <a:p>
            <a:r>
              <a:rPr lang="en-CA" b="0" i="0">
                <a:effectLst/>
                <a:latin typeface="Söhne"/>
              </a:rPr>
              <a:t>Java is characterized by its write-once-run-anywhere capability, strong type system, and extensive standard library. </a:t>
            </a:r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Java logo transparent PNG 22101050 PNG">
            <a:extLst>
              <a:ext uri="{FF2B5EF4-FFF2-40B4-BE49-F238E27FC236}">
                <a16:creationId xmlns:a16="http://schemas.microsoft.com/office/drawing/2014/main" id="{E2E450D1-133A-7946-78F0-F0347D059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464" y="1034569"/>
            <a:ext cx="4788861" cy="47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F1BA5-9910-2F7D-F0FB-F054C8B3E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Java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AD7B-1E99-89FF-B52D-9E13E995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Web Development</a:t>
            </a:r>
          </a:p>
          <a:p>
            <a:r>
              <a:rPr lang="en-US" dirty="0"/>
              <a:t>Mobile App Development</a:t>
            </a:r>
          </a:p>
          <a:p>
            <a:r>
              <a:rPr lang="en-US" dirty="0"/>
              <a:t>Enterprise Software</a:t>
            </a:r>
          </a:p>
          <a:p>
            <a:r>
              <a:rPr lang="en-US" dirty="0"/>
              <a:t>Desktop Development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Automotive Industry – Navigation Components</a:t>
            </a:r>
          </a:p>
          <a:p>
            <a:r>
              <a:rPr lang="en-US" dirty="0"/>
              <a:t>Telecommunication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3D rendering of a shape hole toy with square, triangle, and circle shapes">
            <a:extLst>
              <a:ext uri="{FF2B5EF4-FFF2-40B4-BE49-F238E27FC236}">
                <a16:creationId xmlns:a16="http://schemas.microsoft.com/office/drawing/2014/main" id="{E3129022-4732-A53B-3B28-4E2DE78569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08" r="25993" b="-1"/>
          <a:stretch/>
        </p:blipFill>
        <p:spPr>
          <a:xfrm>
            <a:off x="6553718" y="818802"/>
            <a:ext cx="3974352" cy="52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5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706C-BF07-5B77-930B-AFCC3A81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D54F7-D0C6-AF34-01EC-3DEC5A11B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Purely Object-Oriented Programming Language</a:t>
            </a:r>
          </a:p>
          <a:p>
            <a:r>
              <a:rPr lang="en-US" dirty="0"/>
              <a:t>Platform Independent – Java Virtual Machine</a:t>
            </a:r>
          </a:p>
          <a:p>
            <a:r>
              <a:rPr lang="en-US" dirty="0"/>
              <a:t>Automatic Memory Management</a:t>
            </a:r>
          </a:p>
          <a:p>
            <a:r>
              <a:rPr lang="en-US" dirty="0"/>
              <a:t>Multi-Threading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Community and Ecosystems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59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D7876-F028-2F92-82C3-CC65076A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Java Virtual Machine - JVM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9E35-62EF-C695-E263-EC0DB4FF2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It is an integral part of the Java platform and plays a central role in executing Java applications</a:t>
            </a:r>
          </a:p>
          <a:p>
            <a:r>
              <a:rPr lang="en-US" dirty="0"/>
              <a:t>Execution of the Byte code.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Multi Threading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JVM Architecture 101: Get to Know Your Virtual Machine - DEV Community">
            <a:extLst>
              <a:ext uri="{FF2B5EF4-FFF2-40B4-BE49-F238E27FC236}">
                <a16:creationId xmlns:a16="http://schemas.microsoft.com/office/drawing/2014/main" id="{5F8C3513-55ED-10C2-3BE3-410FE209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6464" y="2190501"/>
            <a:ext cx="4788861" cy="247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44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E3BE7-69C6-1687-5028-27BC51722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5"/>
            <a:ext cx="4855352" cy="1507375"/>
          </a:xfrm>
        </p:spPr>
        <p:txBody>
          <a:bodyPr>
            <a:normAutofit/>
          </a:bodyPr>
          <a:lstStyle/>
          <a:p>
            <a:r>
              <a:rPr lang="en-US" dirty="0"/>
              <a:t>Java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FF48-7C8C-F90C-2DDC-CF88C49B6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4855352" cy="3513514"/>
          </a:xfrm>
        </p:spPr>
        <p:txBody>
          <a:bodyPr>
            <a:normAutofit/>
          </a:bodyPr>
          <a:lstStyle/>
          <a:p>
            <a:r>
              <a:rPr lang="en-US" dirty="0"/>
              <a:t>Automatic Memory Management</a:t>
            </a:r>
          </a:p>
          <a:p>
            <a:r>
              <a:rPr lang="en-US" dirty="0"/>
              <a:t>No Pointers</a:t>
            </a:r>
          </a:p>
          <a:p>
            <a:r>
              <a:rPr lang="en-US" dirty="0"/>
              <a:t>Code Verification – All the byte code will be scanned before execution</a:t>
            </a:r>
          </a:p>
          <a:p>
            <a:r>
              <a:rPr lang="en-US" dirty="0"/>
              <a:t>Strong Type Systems – All the variable types are enforced strict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FC3876DC-7A3E-DFF7-CF40-7034FF73C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14" r="36269" b="1"/>
          <a:stretch/>
        </p:blipFill>
        <p:spPr>
          <a:xfrm>
            <a:off x="6967018" y="10"/>
            <a:ext cx="5224982" cy="6863174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730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F14BB-BE35-B0C5-257D-8D438E07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en-US" dirty="0"/>
              <a:t>Java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2CE2-0BA1-E1A6-2D2A-0CC811408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en-US" dirty="0"/>
              <a:t>Collections is a framework that will provide set of interfaces and classes that can be used to manipulation of data or object (Example: Stack, Queue, </a:t>
            </a:r>
            <a:r>
              <a:rPr lang="en-US" dirty="0" err="1"/>
              <a:t>ArrayList</a:t>
            </a:r>
            <a:r>
              <a:rPr lang="en-US" dirty="0"/>
              <a:t>, HashSet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Java Collections. Everything about collections in java | by Mani | Medium">
            <a:extLst>
              <a:ext uri="{FF2B5EF4-FFF2-40B4-BE49-F238E27FC236}">
                <a16:creationId xmlns:a16="http://schemas.microsoft.com/office/drawing/2014/main" id="{3ACBF2E7-37C6-C47F-F8E7-D9D487B4F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5193" y="1112857"/>
            <a:ext cx="7376807" cy="401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81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567960-1CEF-4B4F-86D1-C6F4F5F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DD2F5-C3C8-A6C1-341C-559278710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050" y="650075"/>
            <a:ext cx="8643653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Java Setup - Activity 1 – 20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CD75-B094-6E94-3C0D-78D27780C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050" y="1895926"/>
            <a:ext cx="8643653" cy="681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Java Basics - </a:t>
            </a:r>
            <a:r>
              <a:rPr lang="en-US" dirty="0">
                <a:hlinkClick r:id="rId2"/>
              </a:rPr>
              <a:t>https://github.com/spkdroid/Java-Tutorial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EE4C13-E261-4684-8FE3-BFCEAEC1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345" y="3434819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C8625B-1BED-4D5D-BD6A-81D65EA60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78380" y="3429000"/>
            <a:ext cx="5222189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137CF16-50B0-44FA-82AF-AD747B73A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13052" y="3428997"/>
            <a:ext cx="3503659" cy="3451076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76D9FFB1-E3DB-49AD-9B14-6343A0E47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74600" y="3428997"/>
            <a:ext cx="3429002" cy="3429003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13620" y="3429000"/>
            <a:ext cx="348387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8CB82CE-E10B-46D8-AD75-C36AD0DA9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7863564" y="4266005"/>
            <a:ext cx="3429000" cy="175498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434675C-241B-444A-8EA1-83DAE0C59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09279" y="4275275"/>
            <a:ext cx="3429000" cy="1736446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579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413024"/>
      </a:dk2>
      <a:lt2>
        <a:srgbClr val="E2E5E8"/>
      </a:lt2>
      <a:accent1>
        <a:srgbClr val="BC9B83"/>
      </a:accent1>
      <a:accent2>
        <a:srgbClr val="AAA274"/>
      </a:accent2>
      <a:accent3>
        <a:srgbClr val="9BA57D"/>
      </a:accent3>
      <a:accent4>
        <a:srgbClr val="87AC75"/>
      </a:accent4>
      <a:accent5>
        <a:srgbClr val="81AC85"/>
      </a:accent5>
      <a:accent6>
        <a:srgbClr val="77AE93"/>
      </a:accent6>
      <a:hlink>
        <a:srgbClr val="5A86A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649</Words>
  <Application>Microsoft Macintosh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Avenir Next LT Pro Light</vt:lpstr>
      <vt:lpstr>Söhne</vt:lpstr>
      <vt:lpstr>BlocksVTI</vt:lpstr>
      <vt:lpstr>Java, J2EE and Spring MVC</vt:lpstr>
      <vt:lpstr>Module Overview</vt:lpstr>
      <vt:lpstr>Java Programming Language</vt:lpstr>
      <vt:lpstr>Java Use cases</vt:lpstr>
      <vt:lpstr>Java Characteristics</vt:lpstr>
      <vt:lpstr>Java Virtual Machine - JVM</vt:lpstr>
      <vt:lpstr>Java Security</vt:lpstr>
      <vt:lpstr>Java Collections</vt:lpstr>
      <vt:lpstr>Java Setup - Activity 1 – 20 minutes</vt:lpstr>
      <vt:lpstr>J2EE – Java Enterprise Edition</vt:lpstr>
      <vt:lpstr>Eenterprose Application Model</vt:lpstr>
      <vt:lpstr>Framework</vt:lpstr>
      <vt:lpstr>Spring Framework</vt:lpstr>
      <vt:lpstr>PowerPoint Presentation</vt:lpstr>
      <vt:lpstr>Extended Frameworks</vt:lpstr>
      <vt:lpstr>Spring Boot - Microservice</vt:lpstr>
      <vt:lpstr>Dependency Injection</vt:lpstr>
      <vt:lpstr>AOP – Aspect Oriented Programming</vt:lpstr>
      <vt:lpstr>Spring MVC</vt:lpstr>
      <vt:lpstr>Spring MVC Annotation</vt:lpstr>
      <vt:lpstr>IDE</vt:lpstr>
      <vt:lpstr>Questions?</vt:lpstr>
      <vt:lpstr>Activity 2 – 30 Minutes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Java, J2EE and Spring MVC</dc:title>
  <dc:creator>Ramkumar Velmurugan</dc:creator>
  <cp:lastModifiedBy>Ramkumar Velmurugan</cp:lastModifiedBy>
  <cp:revision>1</cp:revision>
  <dcterms:created xsi:type="dcterms:W3CDTF">2023-11-01T17:38:16Z</dcterms:created>
  <dcterms:modified xsi:type="dcterms:W3CDTF">2023-11-03T03:20:14Z</dcterms:modified>
</cp:coreProperties>
</file>