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A5FDE-F6AE-0B47-831D-9311988D3651}" v="33" dt="2023-12-07T05:02:10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Velmurugan" userId="7771df2f79b8315f" providerId="LiveId" clId="{179A5FDE-F6AE-0B47-831D-9311988D3651}"/>
    <pc:docChg chg="undo custSel addSld modSld addMainMaster delMainMaster">
      <pc:chgData name="Ramkumar Velmurugan" userId="7771df2f79b8315f" providerId="LiveId" clId="{179A5FDE-F6AE-0B47-831D-9311988D3651}" dt="2023-12-08T22:13:49.178" v="1624" actId="20577"/>
      <pc:docMkLst>
        <pc:docMk/>
      </pc:docMkLst>
      <pc:sldChg chg="addSp delSp modSp mod setBg modClrScheme chgLayout">
        <pc:chgData name="Ramkumar Velmurugan" userId="7771df2f79b8315f" providerId="LiveId" clId="{179A5FDE-F6AE-0B47-831D-9311988D3651}" dt="2023-12-07T04:58:22.269" v="1594" actId="26606"/>
        <pc:sldMkLst>
          <pc:docMk/>
          <pc:sldMk cId="4023716850" sldId="256"/>
        </pc:sldMkLst>
        <pc:spChg chg="mod">
          <ac:chgData name="Ramkumar Velmurugan" userId="7771df2f79b8315f" providerId="LiveId" clId="{179A5FDE-F6AE-0B47-831D-9311988D3651}" dt="2023-12-07T04:58:22.269" v="1594" actId="26606"/>
          <ac:spMkLst>
            <pc:docMk/>
            <pc:sldMk cId="4023716850" sldId="256"/>
            <ac:spMk id="2" creationId="{9C2155AF-8C3E-ECF3-A42A-BB257E603248}"/>
          </ac:spMkLst>
        </pc:spChg>
        <pc:spChg chg="mod">
          <ac:chgData name="Ramkumar Velmurugan" userId="7771df2f79b8315f" providerId="LiveId" clId="{179A5FDE-F6AE-0B47-831D-9311988D3651}" dt="2023-12-07T04:58:22.269" v="1594" actId="26606"/>
          <ac:spMkLst>
            <pc:docMk/>
            <pc:sldMk cId="4023716850" sldId="256"/>
            <ac:spMk id="3" creationId="{4034665A-6C42-D166-D82A-30683FE4CB9D}"/>
          </ac:spMkLst>
        </pc:spChg>
        <pc:spChg chg="add del">
          <ac:chgData name="Ramkumar Velmurugan" userId="7771df2f79b8315f" providerId="LiveId" clId="{179A5FDE-F6AE-0B47-831D-9311988D3651}" dt="2023-12-07T04:58:22.269" v="1594" actId="26606"/>
          <ac:spMkLst>
            <pc:docMk/>
            <pc:sldMk cId="4023716850" sldId="256"/>
            <ac:spMk id="9" creationId="{0E91F5CA-B392-444C-88E3-BF5BAAEBDEB0}"/>
          </ac:spMkLst>
        </pc:spChg>
        <pc:spChg chg="add del">
          <ac:chgData name="Ramkumar Velmurugan" userId="7771df2f79b8315f" providerId="LiveId" clId="{179A5FDE-F6AE-0B47-831D-9311988D3651}" dt="2023-12-07T04:58:22.269" v="1594" actId="26606"/>
          <ac:spMkLst>
            <pc:docMk/>
            <pc:sldMk cId="4023716850" sldId="256"/>
            <ac:spMk id="11" creationId="{9752D771-2D72-4B2C-B816-121D10C38ED0}"/>
          </ac:spMkLst>
        </pc:spChg>
        <pc:spChg chg="add del">
          <ac:chgData name="Ramkumar Velmurugan" userId="7771df2f79b8315f" providerId="LiveId" clId="{179A5FDE-F6AE-0B47-831D-9311988D3651}" dt="2023-12-07T04:58:22.269" v="1594" actId="26606"/>
          <ac:spMkLst>
            <pc:docMk/>
            <pc:sldMk cId="4023716850" sldId="256"/>
            <ac:spMk id="13" creationId="{58D2EC0A-5E54-424F-BE02-26DFFEBD6F9D}"/>
          </ac:spMkLst>
        </pc:spChg>
        <pc:spChg chg="add del">
          <ac:chgData name="Ramkumar Velmurugan" userId="7771df2f79b8315f" providerId="LiveId" clId="{179A5FDE-F6AE-0B47-831D-9311988D3651}" dt="2023-12-07T04:58:22.269" v="1594" actId="26606"/>
          <ac:spMkLst>
            <pc:docMk/>
            <pc:sldMk cId="4023716850" sldId="256"/>
            <ac:spMk id="15" creationId="{DDCE5572-4319-4D42-813F-C8C69C08CAA8}"/>
          </ac:spMkLst>
        </pc:spChg>
        <pc:spChg chg="add del">
          <ac:chgData name="Ramkumar Velmurugan" userId="7771df2f79b8315f" providerId="LiveId" clId="{179A5FDE-F6AE-0B47-831D-9311988D3651}" dt="2023-12-07T04:58:20.477" v="1591" actId="26606"/>
          <ac:spMkLst>
            <pc:docMk/>
            <pc:sldMk cId="4023716850" sldId="256"/>
            <ac:spMk id="20" creationId="{9089EED9-F54D-4F20-A2C6-949DE4176959}"/>
          </ac:spMkLst>
        </pc:spChg>
        <pc:spChg chg="add del">
          <ac:chgData name="Ramkumar Velmurugan" userId="7771df2f79b8315f" providerId="LiveId" clId="{179A5FDE-F6AE-0B47-831D-9311988D3651}" dt="2023-12-07T04:58:20.477" v="1591" actId="26606"/>
          <ac:spMkLst>
            <pc:docMk/>
            <pc:sldMk cId="4023716850" sldId="256"/>
            <ac:spMk id="22" creationId="{EB1B078B-B000-44F9-B571-4AF20E88C141}"/>
          </ac:spMkLst>
        </pc:spChg>
        <pc:spChg chg="add del">
          <ac:chgData name="Ramkumar Velmurugan" userId="7771df2f79b8315f" providerId="LiveId" clId="{179A5FDE-F6AE-0B47-831D-9311988D3651}" dt="2023-12-07T04:58:20.477" v="1591" actId="26606"/>
          <ac:spMkLst>
            <pc:docMk/>
            <pc:sldMk cId="4023716850" sldId="256"/>
            <ac:spMk id="24" creationId="{B5AAC39E-8294-44DC-AB9F-2B9F22C397E1}"/>
          </ac:spMkLst>
        </pc:spChg>
        <pc:spChg chg="add del">
          <ac:chgData name="Ramkumar Velmurugan" userId="7771df2f79b8315f" providerId="LiveId" clId="{179A5FDE-F6AE-0B47-831D-9311988D3651}" dt="2023-12-07T04:58:22.238" v="1593" actId="26606"/>
          <ac:spMkLst>
            <pc:docMk/>
            <pc:sldMk cId="4023716850" sldId="256"/>
            <ac:spMk id="26" creationId="{D6C2F2D6-F636-46AD-BCD9-994702A0087A}"/>
          </ac:spMkLst>
        </pc:spChg>
        <pc:spChg chg="add del">
          <ac:chgData name="Ramkumar Velmurugan" userId="7771df2f79b8315f" providerId="LiveId" clId="{179A5FDE-F6AE-0B47-831D-9311988D3651}" dt="2023-12-07T04:58:22.238" v="1593" actId="26606"/>
          <ac:spMkLst>
            <pc:docMk/>
            <pc:sldMk cId="4023716850" sldId="256"/>
            <ac:spMk id="27" creationId="{0E91F5CA-B392-444C-88E3-BF5BAAEBDEB0}"/>
          </ac:spMkLst>
        </pc:spChg>
        <pc:spChg chg="add del">
          <ac:chgData name="Ramkumar Velmurugan" userId="7771df2f79b8315f" providerId="LiveId" clId="{179A5FDE-F6AE-0B47-831D-9311988D3651}" dt="2023-12-07T04:58:22.238" v="1593" actId="26606"/>
          <ac:spMkLst>
            <pc:docMk/>
            <pc:sldMk cId="4023716850" sldId="256"/>
            <ac:spMk id="28" creationId="{EF693875-948C-4D9B-AE6F-8F6894277D8A}"/>
          </ac:spMkLst>
        </pc:spChg>
        <pc:spChg chg="add del">
          <ac:chgData name="Ramkumar Velmurugan" userId="7771df2f79b8315f" providerId="LiveId" clId="{179A5FDE-F6AE-0B47-831D-9311988D3651}" dt="2023-12-07T04:58:22.238" v="1593" actId="26606"/>
          <ac:spMkLst>
            <pc:docMk/>
            <pc:sldMk cId="4023716850" sldId="256"/>
            <ac:spMk id="29" creationId="{C792EE87-4150-454F-8312-283882EFBEF6}"/>
          </ac:spMkLst>
        </pc:spChg>
        <pc:spChg chg="add del">
          <ac:chgData name="Ramkumar Velmurugan" userId="7771df2f79b8315f" providerId="LiveId" clId="{179A5FDE-F6AE-0B47-831D-9311988D3651}" dt="2023-12-07T04:58:22.238" v="1593" actId="26606"/>
          <ac:spMkLst>
            <pc:docMk/>
            <pc:sldMk cId="4023716850" sldId="256"/>
            <ac:spMk id="30" creationId="{D8CF630E-BC57-4786-8B1F-C22C04E86992}"/>
          </ac:spMkLst>
        </pc:spChg>
        <pc:spChg chg="add del">
          <ac:chgData name="Ramkumar Velmurugan" userId="7771df2f79b8315f" providerId="LiveId" clId="{179A5FDE-F6AE-0B47-831D-9311988D3651}" dt="2023-12-07T04:58:22.238" v="1593" actId="26606"/>
          <ac:spMkLst>
            <pc:docMk/>
            <pc:sldMk cId="4023716850" sldId="256"/>
            <ac:spMk id="31" creationId="{EA21D066-7EC1-44B4-8CF9-85511FDFCA90}"/>
          </ac:spMkLst>
        </pc:spChg>
        <pc:spChg chg="add">
          <ac:chgData name="Ramkumar Velmurugan" userId="7771df2f79b8315f" providerId="LiveId" clId="{179A5FDE-F6AE-0B47-831D-9311988D3651}" dt="2023-12-07T04:58:22.269" v="1594" actId="26606"/>
          <ac:spMkLst>
            <pc:docMk/>
            <pc:sldMk cId="4023716850" sldId="256"/>
            <ac:spMk id="33" creationId="{9089EED9-F54D-4F20-A2C6-949DE4176959}"/>
          </ac:spMkLst>
        </pc:spChg>
        <pc:spChg chg="add">
          <ac:chgData name="Ramkumar Velmurugan" userId="7771df2f79b8315f" providerId="LiveId" clId="{179A5FDE-F6AE-0B47-831D-9311988D3651}" dt="2023-12-07T04:58:22.269" v="1594" actId="26606"/>
          <ac:spMkLst>
            <pc:docMk/>
            <pc:sldMk cId="4023716850" sldId="256"/>
            <ac:spMk id="34" creationId="{EB1B078B-B000-44F9-B571-4AF20E88C141}"/>
          </ac:spMkLst>
        </pc:spChg>
        <pc:spChg chg="add">
          <ac:chgData name="Ramkumar Velmurugan" userId="7771df2f79b8315f" providerId="LiveId" clId="{179A5FDE-F6AE-0B47-831D-9311988D3651}" dt="2023-12-07T04:58:22.269" v="1594" actId="26606"/>
          <ac:spMkLst>
            <pc:docMk/>
            <pc:sldMk cId="4023716850" sldId="256"/>
            <ac:spMk id="35" creationId="{B5AAC39E-8294-44DC-AB9F-2B9F22C397E1}"/>
          </ac:spMkLst>
        </pc:spChg>
        <pc:picChg chg="add mod ord">
          <ac:chgData name="Ramkumar Velmurugan" userId="7771df2f79b8315f" providerId="LiveId" clId="{179A5FDE-F6AE-0B47-831D-9311988D3651}" dt="2023-12-07T04:58:22.269" v="1594" actId="26606"/>
          <ac:picMkLst>
            <pc:docMk/>
            <pc:sldMk cId="4023716850" sldId="256"/>
            <ac:picMk id="4" creationId="{0FA1392F-EBDA-2DF0-C9F4-75975974DF6F}"/>
          </ac:picMkLst>
        </pc:picChg>
      </pc:sldChg>
      <pc:sldChg chg="modSp new mod">
        <pc:chgData name="Ramkumar Velmurugan" userId="7771df2f79b8315f" providerId="LiveId" clId="{179A5FDE-F6AE-0B47-831D-9311988D3651}" dt="2023-12-07T04:50:34.452" v="1433" actId="20577"/>
        <pc:sldMkLst>
          <pc:docMk/>
          <pc:sldMk cId="1808779911" sldId="257"/>
        </pc:sldMkLst>
        <pc:spChg chg="mod">
          <ac:chgData name="Ramkumar Velmurugan" userId="7771df2f79b8315f" providerId="LiveId" clId="{179A5FDE-F6AE-0B47-831D-9311988D3651}" dt="2023-12-07T04:28:12.962" v="7" actId="20577"/>
          <ac:spMkLst>
            <pc:docMk/>
            <pc:sldMk cId="1808779911" sldId="257"/>
            <ac:spMk id="2" creationId="{80DEC20A-47F3-CF79-4115-A0F0FC0F1D50}"/>
          </ac:spMkLst>
        </pc:spChg>
        <pc:spChg chg="mod">
          <ac:chgData name="Ramkumar Velmurugan" userId="7771df2f79b8315f" providerId="LiveId" clId="{179A5FDE-F6AE-0B47-831D-9311988D3651}" dt="2023-12-07T04:50:34.452" v="1433" actId="20577"/>
          <ac:spMkLst>
            <pc:docMk/>
            <pc:sldMk cId="1808779911" sldId="257"/>
            <ac:spMk id="3" creationId="{230673C0-40B6-65F2-521C-69B7B0367E5B}"/>
          </ac:spMkLst>
        </pc:spChg>
      </pc:sldChg>
      <pc:sldChg chg="addSp delSp modSp new mod setBg">
        <pc:chgData name="Ramkumar Velmurugan" userId="7771df2f79b8315f" providerId="LiveId" clId="{179A5FDE-F6AE-0B47-831D-9311988D3651}" dt="2023-12-07T04:49:37.722" v="1372" actId="20577"/>
        <pc:sldMkLst>
          <pc:docMk/>
          <pc:sldMk cId="2077574222" sldId="258"/>
        </pc:sldMkLst>
        <pc:spChg chg="mod">
          <ac:chgData name="Ramkumar Velmurugan" userId="7771df2f79b8315f" providerId="LiveId" clId="{179A5FDE-F6AE-0B47-831D-9311988D3651}" dt="2023-12-07T04:33:23.995" v="471" actId="26606"/>
          <ac:spMkLst>
            <pc:docMk/>
            <pc:sldMk cId="2077574222" sldId="258"/>
            <ac:spMk id="2" creationId="{4E7853D0-8EA2-DBC3-B503-F2E1A92B7AA3}"/>
          </ac:spMkLst>
        </pc:spChg>
        <pc:spChg chg="mod">
          <ac:chgData name="Ramkumar Velmurugan" userId="7771df2f79b8315f" providerId="LiveId" clId="{179A5FDE-F6AE-0B47-831D-9311988D3651}" dt="2023-12-07T04:49:37.722" v="1372" actId="20577"/>
          <ac:spMkLst>
            <pc:docMk/>
            <pc:sldMk cId="2077574222" sldId="258"/>
            <ac:spMk id="3" creationId="{F527B428-4D0C-8B0D-4F75-EF4A8867491E}"/>
          </ac:spMkLst>
        </pc:spChg>
        <pc:spChg chg="add del">
          <ac:chgData name="Ramkumar Velmurugan" userId="7771df2f79b8315f" providerId="LiveId" clId="{179A5FDE-F6AE-0B47-831D-9311988D3651}" dt="2023-12-07T04:33:13.817" v="468" actId="26606"/>
          <ac:spMkLst>
            <pc:docMk/>
            <pc:sldMk cId="2077574222" sldId="258"/>
            <ac:spMk id="9" creationId="{5D13CC36-B950-4F02-9BAF-9A7EB267398C}"/>
          </ac:spMkLst>
        </pc:spChg>
        <pc:spChg chg="add del">
          <ac:chgData name="Ramkumar Velmurugan" userId="7771df2f79b8315f" providerId="LiveId" clId="{179A5FDE-F6AE-0B47-831D-9311988D3651}" dt="2023-12-07T04:33:13.817" v="468" actId="26606"/>
          <ac:spMkLst>
            <pc:docMk/>
            <pc:sldMk cId="2077574222" sldId="258"/>
            <ac:spMk id="11" creationId="{D1BDED99-B35B-4FEE-A274-8E8DB6FEEECF}"/>
          </ac:spMkLst>
        </pc:spChg>
        <pc:spChg chg="add del">
          <ac:chgData name="Ramkumar Velmurugan" userId="7771df2f79b8315f" providerId="LiveId" clId="{179A5FDE-F6AE-0B47-831D-9311988D3651}" dt="2023-12-07T04:33:23.963" v="470" actId="26606"/>
          <ac:spMkLst>
            <pc:docMk/>
            <pc:sldMk cId="2077574222" sldId="258"/>
            <ac:spMk id="13" creationId="{23E547B5-89CF-4EC0-96DE-25771AED0799}"/>
          </ac:spMkLst>
        </pc:spChg>
        <pc:spChg chg="add del">
          <ac:chgData name="Ramkumar Velmurugan" userId="7771df2f79b8315f" providerId="LiveId" clId="{179A5FDE-F6AE-0B47-831D-9311988D3651}" dt="2023-12-07T04:33:23.963" v="470" actId="26606"/>
          <ac:spMkLst>
            <pc:docMk/>
            <pc:sldMk cId="2077574222" sldId="258"/>
            <ac:spMk id="14" creationId="{B3437C99-FC8E-4311-B48A-F0C4C329B154}"/>
          </ac:spMkLst>
        </pc:spChg>
        <pc:spChg chg="add">
          <ac:chgData name="Ramkumar Velmurugan" userId="7771df2f79b8315f" providerId="LiveId" clId="{179A5FDE-F6AE-0B47-831D-9311988D3651}" dt="2023-12-07T04:33:23.995" v="471" actId="26606"/>
          <ac:spMkLst>
            <pc:docMk/>
            <pc:sldMk cId="2077574222" sldId="258"/>
            <ac:spMk id="17" creationId="{637B2035-1FCB-439A-B421-095E136C7E07}"/>
          </ac:spMkLst>
        </pc:spChg>
        <pc:spChg chg="add">
          <ac:chgData name="Ramkumar Velmurugan" userId="7771df2f79b8315f" providerId="LiveId" clId="{179A5FDE-F6AE-0B47-831D-9311988D3651}" dt="2023-12-07T04:33:23.995" v="471" actId="26606"/>
          <ac:spMkLst>
            <pc:docMk/>
            <pc:sldMk cId="2077574222" sldId="258"/>
            <ac:spMk id="18" creationId="{81CE2CF7-D5AA-4464-AC91-9ED1EA5D6389}"/>
          </ac:spMkLst>
        </pc:spChg>
        <pc:picChg chg="add del">
          <ac:chgData name="Ramkumar Velmurugan" userId="7771df2f79b8315f" providerId="LiveId" clId="{179A5FDE-F6AE-0B47-831D-9311988D3651}" dt="2023-12-07T04:33:13.817" v="468" actId="26606"/>
          <ac:picMkLst>
            <pc:docMk/>
            <pc:sldMk cId="2077574222" sldId="258"/>
            <ac:picMk id="5" creationId="{63742C57-57B3-0B9A-AA15-C46F83C219BD}"/>
          </ac:picMkLst>
        </pc:picChg>
        <pc:picChg chg="add del">
          <ac:chgData name="Ramkumar Velmurugan" userId="7771df2f79b8315f" providerId="LiveId" clId="{179A5FDE-F6AE-0B47-831D-9311988D3651}" dt="2023-12-07T04:33:23.963" v="470" actId="26606"/>
          <ac:picMkLst>
            <pc:docMk/>
            <pc:sldMk cId="2077574222" sldId="258"/>
            <ac:picMk id="15" creationId="{574F1260-1382-E2C7-1510-03E172C6D1B8}"/>
          </ac:picMkLst>
        </pc:picChg>
        <pc:picChg chg="add">
          <ac:chgData name="Ramkumar Velmurugan" userId="7771df2f79b8315f" providerId="LiveId" clId="{179A5FDE-F6AE-0B47-831D-9311988D3651}" dt="2023-12-07T04:33:23.995" v="471" actId="26606"/>
          <ac:picMkLst>
            <pc:docMk/>
            <pc:sldMk cId="2077574222" sldId="258"/>
            <ac:picMk id="19" creationId="{3957D546-0070-B4E0-14E6-F667EBA7093F}"/>
          </ac:picMkLst>
        </pc:picChg>
      </pc:sldChg>
      <pc:sldChg chg="addSp modSp new mod">
        <pc:chgData name="Ramkumar Velmurugan" userId="7771df2f79b8315f" providerId="LiveId" clId="{179A5FDE-F6AE-0B47-831D-9311988D3651}" dt="2023-12-07T04:45:11.504" v="989" actId="20577"/>
        <pc:sldMkLst>
          <pc:docMk/>
          <pc:sldMk cId="3294685772" sldId="259"/>
        </pc:sldMkLst>
        <pc:spChg chg="mod">
          <ac:chgData name="Ramkumar Velmurugan" userId="7771df2f79b8315f" providerId="LiveId" clId="{179A5FDE-F6AE-0B47-831D-9311988D3651}" dt="2023-12-07T04:33:54.485" v="487" actId="20577"/>
          <ac:spMkLst>
            <pc:docMk/>
            <pc:sldMk cId="3294685772" sldId="259"/>
            <ac:spMk id="2" creationId="{67CFFF44-FEB3-52A9-6AF6-3DD866BA7528}"/>
          </ac:spMkLst>
        </pc:spChg>
        <pc:spChg chg="mod">
          <ac:chgData name="Ramkumar Velmurugan" userId="7771df2f79b8315f" providerId="LiveId" clId="{179A5FDE-F6AE-0B47-831D-9311988D3651}" dt="2023-12-07T04:45:11.504" v="989" actId="20577"/>
          <ac:spMkLst>
            <pc:docMk/>
            <pc:sldMk cId="3294685772" sldId="259"/>
            <ac:spMk id="3" creationId="{246A747D-D8C7-9025-4DB3-531CA645AC7C}"/>
          </ac:spMkLst>
        </pc:spChg>
        <pc:picChg chg="add mod">
          <ac:chgData name="Ramkumar Velmurugan" userId="7771df2f79b8315f" providerId="LiveId" clId="{179A5FDE-F6AE-0B47-831D-9311988D3651}" dt="2023-12-07T04:37:47.561" v="830" actId="1076"/>
          <ac:picMkLst>
            <pc:docMk/>
            <pc:sldMk cId="3294685772" sldId="259"/>
            <ac:picMk id="1026" creationId="{F3089555-2105-E17B-BFB9-C7106CEF403E}"/>
          </ac:picMkLst>
        </pc:picChg>
        <pc:picChg chg="add mod">
          <ac:chgData name="Ramkumar Velmurugan" userId="7771df2f79b8315f" providerId="LiveId" clId="{179A5FDE-F6AE-0B47-831D-9311988D3651}" dt="2023-12-07T04:38:42.585" v="833" actId="1076"/>
          <ac:picMkLst>
            <pc:docMk/>
            <pc:sldMk cId="3294685772" sldId="259"/>
            <ac:picMk id="1028" creationId="{5FB631B3-A701-6F8F-E16B-85D3FD2E142C}"/>
          </ac:picMkLst>
        </pc:picChg>
        <pc:picChg chg="add mod">
          <ac:chgData name="Ramkumar Velmurugan" userId="7771df2f79b8315f" providerId="LiveId" clId="{179A5FDE-F6AE-0B47-831D-9311988D3651}" dt="2023-12-07T04:40:04.323" v="838" actId="1076"/>
          <ac:picMkLst>
            <pc:docMk/>
            <pc:sldMk cId="3294685772" sldId="259"/>
            <ac:picMk id="1030" creationId="{54292ECD-3089-8C11-68E5-E97F44C47631}"/>
          </ac:picMkLst>
        </pc:picChg>
        <pc:picChg chg="add mod">
          <ac:chgData name="Ramkumar Velmurugan" userId="7771df2f79b8315f" providerId="LiveId" clId="{179A5FDE-F6AE-0B47-831D-9311988D3651}" dt="2023-12-07T04:41:57.942" v="843" actId="1076"/>
          <ac:picMkLst>
            <pc:docMk/>
            <pc:sldMk cId="3294685772" sldId="259"/>
            <ac:picMk id="1032" creationId="{5D396FA0-C5A3-CEC7-064F-B128B5A0D7BC}"/>
          </ac:picMkLst>
        </pc:picChg>
      </pc:sldChg>
      <pc:sldChg chg="addSp modSp new mod setBg">
        <pc:chgData name="Ramkumar Velmurugan" userId="7771df2f79b8315f" providerId="LiveId" clId="{179A5FDE-F6AE-0B47-831D-9311988D3651}" dt="2023-12-07T04:45:27.597" v="1001" actId="20577"/>
        <pc:sldMkLst>
          <pc:docMk/>
          <pc:sldMk cId="1416367715" sldId="260"/>
        </pc:sldMkLst>
        <pc:spChg chg="mod">
          <ac:chgData name="Ramkumar Velmurugan" userId="7771df2f79b8315f" providerId="LiveId" clId="{179A5FDE-F6AE-0B47-831D-9311988D3651}" dt="2023-12-07T04:44:02.592" v="969" actId="26606"/>
          <ac:spMkLst>
            <pc:docMk/>
            <pc:sldMk cId="1416367715" sldId="260"/>
            <ac:spMk id="2" creationId="{1A19C508-ED0E-DE9D-DDDE-20DBF7262304}"/>
          </ac:spMkLst>
        </pc:spChg>
        <pc:spChg chg="mod">
          <ac:chgData name="Ramkumar Velmurugan" userId="7771df2f79b8315f" providerId="LiveId" clId="{179A5FDE-F6AE-0B47-831D-9311988D3651}" dt="2023-12-07T04:45:27.597" v="1001" actId="20577"/>
          <ac:spMkLst>
            <pc:docMk/>
            <pc:sldMk cId="1416367715" sldId="260"/>
            <ac:spMk id="3" creationId="{4FAE3256-0D0B-5952-0D6E-3D8336A2C385}"/>
          </ac:spMkLst>
        </pc:spChg>
        <pc:spChg chg="add">
          <ac:chgData name="Ramkumar Velmurugan" userId="7771df2f79b8315f" providerId="LiveId" clId="{179A5FDE-F6AE-0B47-831D-9311988D3651}" dt="2023-12-07T04:44:02.592" v="969" actId="26606"/>
          <ac:spMkLst>
            <pc:docMk/>
            <pc:sldMk cId="1416367715" sldId="260"/>
            <ac:spMk id="9" creationId="{23E547B5-89CF-4EC0-96DE-25771AED0799}"/>
          </ac:spMkLst>
        </pc:spChg>
        <pc:spChg chg="add">
          <ac:chgData name="Ramkumar Velmurugan" userId="7771df2f79b8315f" providerId="LiveId" clId="{179A5FDE-F6AE-0B47-831D-9311988D3651}" dt="2023-12-07T04:44:02.592" v="969" actId="26606"/>
          <ac:spMkLst>
            <pc:docMk/>
            <pc:sldMk cId="1416367715" sldId="260"/>
            <ac:spMk id="11" creationId="{B3437C99-FC8E-4311-B48A-F0C4C329B154}"/>
          </ac:spMkLst>
        </pc:spChg>
        <pc:picChg chg="add">
          <ac:chgData name="Ramkumar Velmurugan" userId="7771df2f79b8315f" providerId="LiveId" clId="{179A5FDE-F6AE-0B47-831D-9311988D3651}" dt="2023-12-07T04:44:02.592" v="969" actId="26606"/>
          <ac:picMkLst>
            <pc:docMk/>
            <pc:sldMk cId="1416367715" sldId="260"/>
            <ac:picMk id="5" creationId="{7B3F8393-C3BA-31BE-0D70-BB18D54BAD6C}"/>
          </ac:picMkLst>
        </pc:picChg>
      </pc:sldChg>
      <pc:sldChg chg="addSp delSp modSp new mod setBg">
        <pc:chgData name="Ramkumar Velmurugan" userId="7771df2f79b8315f" providerId="LiveId" clId="{179A5FDE-F6AE-0B47-831D-9311988D3651}" dt="2023-12-08T22:13:49.178" v="1624" actId="20577"/>
        <pc:sldMkLst>
          <pc:docMk/>
          <pc:sldMk cId="3196244540" sldId="261"/>
        </pc:sldMkLst>
        <pc:spChg chg="mod">
          <ac:chgData name="Ramkumar Velmurugan" userId="7771df2f79b8315f" providerId="LiveId" clId="{179A5FDE-F6AE-0B47-831D-9311988D3651}" dt="2023-12-07T05:02:16.545" v="1611" actId="26606"/>
          <ac:spMkLst>
            <pc:docMk/>
            <pc:sldMk cId="3196244540" sldId="261"/>
            <ac:spMk id="2" creationId="{868DCB3F-DAFE-FD15-63C9-18C3F5E2CB8A}"/>
          </ac:spMkLst>
        </pc:spChg>
        <pc:spChg chg="mod">
          <ac:chgData name="Ramkumar Velmurugan" userId="7771df2f79b8315f" providerId="LiveId" clId="{179A5FDE-F6AE-0B47-831D-9311988D3651}" dt="2023-12-08T22:13:49.178" v="1624" actId="20577"/>
          <ac:spMkLst>
            <pc:docMk/>
            <pc:sldMk cId="3196244540" sldId="261"/>
            <ac:spMk id="3" creationId="{403C2794-E611-50DA-9CE2-D9C1B5B358C8}"/>
          </ac:spMkLst>
        </pc:spChg>
        <pc:spChg chg="add del">
          <ac:chgData name="Ramkumar Velmurugan" userId="7771df2f79b8315f" providerId="LiveId" clId="{179A5FDE-F6AE-0B47-831D-9311988D3651}" dt="2023-12-07T05:00:48.306" v="1600" actId="26606"/>
          <ac:spMkLst>
            <pc:docMk/>
            <pc:sldMk cId="3196244540" sldId="261"/>
            <ac:spMk id="9" creationId="{5D13CC36-B950-4F02-9BAF-9A7EB267398C}"/>
          </ac:spMkLst>
        </pc:spChg>
        <pc:spChg chg="add del">
          <ac:chgData name="Ramkumar Velmurugan" userId="7771df2f79b8315f" providerId="LiveId" clId="{179A5FDE-F6AE-0B47-831D-9311988D3651}" dt="2023-12-07T05:00:48.306" v="1600" actId="26606"/>
          <ac:spMkLst>
            <pc:docMk/>
            <pc:sldMk cId="3196244540" sldId="261"/>
            <ac:spMk id="11" creationId="{D1BDED99-B35B-4FEE-A274-8E8DB6FEEECF}"/>
          </ac:spMkLst>
        </pc:spChg>
        <pc:spChg chg="add del">
          <ac:chgData name="Ramkumar Velmurugan" userId="7771df2f79b8315f" providerId="LiveId" clId="{179A5FDE-F6AE-0B47-831D-9311988D3651}" dt="2023-12-07T05:00:36.470" v="1597" actId="26606"/>
          <ac:spMkLst>
            <pc:docMk/>
            <pc:sldMk cId="3196244540" sldId="261"/>
            <ac:spMk id="2055" creationId="{5FDDA4BF-98A9-4AD2-B563-1050D4040720}"/>
          </ac:spMkLst>
        </pc:spChg>
        <pc:spChg chg="add del">
          <ac:chgData name="Ramkumar Velmurugan" userId="7771df2f79b8315f" providerId="LiveId" clId="{179A5FDE-F6AE-0B47-831D-9311988D3651}" dt="2023-12-07T05:00:36.470" v="1597" actId="26606"/>
          <ac:spMkLst>
            <pc:docMk/>
            <pc:sldMk cId="3196244540" sldId="261"/>
            <ac:spMk id="2057" creationId="{AB47DD37-2326-421B-8396-2065D72A454F}"/>
          </ac:spMkLst>
        </pc:spChg>
        <pc:spChg chg="add del">
          <ac:chgData name="Ramkumar Velmurugan" userId="7771df2f79b8315f" providerId="LiveId" clId="{179A5FDE-F6AE-0B47-831D-9311988D3651}" dt="2023-12-07T05:00:36.470" v="1597" actId="26606"/>
          <ac:spMkLst>
            <pc:docMk/>
            <pc:sldMk cId="3196244540" sldId="261"/>
            <ac:spMk id="2059" creationId="{85306E64-E868-4378-9486-393C92BC8B71}"/>
          </ac:spMkLst>
        </pc:spChg>
        <pc:spChg chg="add del">
          <ac:chgData name="Ramkumar Velmurugan" userId="7771df2f79b8315f" providerId="LiveId" clId="{179A5FDE-F6AE-0B47-831D-9311988D3651}" dt="2023-12-07T05:00:36.470" v="1597" actId="26606"/>
          <ac:spMkLst>
            <pc:docMk/>
            <pc:sldMk cId="3196244540" sldId="261"/>
            <ac:spMk id="2061" creationId="{01A5FD61-AF28-4544-AF3E-7193BDDDCF43}"/>
          </ac:spMkLst>
        </pc:spChg>
        <pc:spChg chg="add del">
          <ac:chgData name="Ramkumar Velmurugan" userId="7771df2f79b8315f" providerId="LiveId" clId="{179A5FDE-F6AE-0B47-831D-9311988D3651}" dt="2023-12-07T05:00:48.278" v="1599" actId="26606"/>
          <ac:spMkLst>
            <pc:docMk/>
            <pc:sldMk cId="3196244540" sldId="261"/>
            <ac:spMk id="2063" creationId="{23E547B5-89CF-4EC0-96DE-25771AED0799}"/>
          </ac:spMkLst>
        </pc:spChg>
        <pc:spChg chg="add del">
          <ac:chgData name="Ramkumar Velmurugan" userId="7771df2f79b8315f" providerId="LiveId" clId="{179A5FDE-F6AE-0B47-831D-9311988D3651}" dt="2023-12-07T05:00:48.278" v="1599" actId="26606"/>
          <ac:spMkLst>
            <pc:docMk/>
            <pc:sldMk cId="3196244540" sldId="261"/>
            <ac:spMk id="2064" creationId="{0AD20437-C88A-4F45-9C6D-DA32B29A4D1B}"/>
          </ac:spMkLst>
        </pc:spChg>
        <pc:spChg chg="add del">
          <ac:chgData name="Ramkumar Velmurugan" userId="7771df2f79b8315f" providerId="LiveId" clId="{179A5FDE-F6AE-0B47-831D-9311988D3651}" dt="2023-12-07T05:02:16.545" v="1611" actId="26606"/>
          <ac:spMkLst>
            <pc:docMk/>
            <pc:sldMk cId="3196244540" sldId="261"/>
            <ac:spMk id="2066" creationId="{5FDDA4BF-98A9-4AD2-B563-1050D4040720}"/>
          </ac:spMkLst>
        </pc:spChg>
        <pc:spChg chg="add del">
          <ac:chgData name="Ramkumar Velmurugan" userId="7771df2f79b8315f" providerId="LiveId" clId="{179A5FDE-F6AE-0B47-831D-9311988D3651}" dt="2023-12-07T05:02:16.545" v="1611" actId="26606"/>
          <ac:spMkLst>
            <pc:docMk/>
            <pc:sldMk cId="3196244540" sldId="261"/>
            <ac:spMk id="2067" creationId="{AB47DD37-2326-421B-8396-2065D72A454F}"/>
          </ac:spMkLst>
        </pc:spChg>
        <pc:spChg chg="add del">
          <ac:chgData name="Ramkumar Velmurugan" userId="7771df2f79b8315f" providerId="LiveId" clId="{179A5FDE-F6AE-0B47-831D-9311988D3651}" dt="2023-12-07T05:02:16.545" v="1611" actId="26606"/>
          <ac:spMkLst>
            <pc:docMk/>
            <pc:sldMk cId="3196244540" sldId="261"/>
            <ac:spMk id="2068" creationId="{85306E64-E868-4378-9486-393C92BC8B71}"/>
          </ac:spMkLst>
        </pc:spChg>
        <pc:spChg chg="add del">
          <ac:chgData name="Ramkumar Velmurugan" userId="7771df2f79b8315f" providerId="LiveId" clId="{179A5FDE-F6AE-0B47-831D-9311988D3651}" dt="2023-12-07T05:02:16.545" v="1611" actId="26606"/>
          <ac:spMkLst>
            <pc:docMk/>
            <pc:sldMk cId="3196244540" sldId="261"/>
            <ac:spMk id="2069" creationId="{01A5FD61-AF28-4544-AF3E-7193BDDDCF43}"/>
          </ac:spMkLst>
        </pc:spChg>
        <pc:spChg chg="add">
          <ac:chgData name="Ramkumar Velmurugan" userId="7771df2f79b8315f" providerId="LiveId" clId="{179A5FDE-F6AE-0B47-831D-9311988D3651}" dt="2023-12-07T05:02:16.545" v="1611" actId="26606"/>
          <ac:spMkLst>
            <pc:docMk/>
            <pc:sldMk cId="3196244540" sldId="261"/>
            <ac:spMk id="2074" creationId="{F821940F-7A1D-4ACC-85B4-A932898ABB37}"/>
          </ac:spMkLst>
        </pc:spChg>
        <pc:spChg chg="add">
          <ac:chgData name="Ramkumar Velmurugan" userId="7771df2f79b8315f" providerId="LiveId" clId="{179A5FDE-F6AE-0B47-831D-9311988D3651}" dt="2023-12-07T05:02:16.545" v="1611" actId="26606"/>
          <ac:spMkLst>
            <pc:docMk/>
            <pc:sldMk cId="3196244540" sldId="261"/>
            <ac:spMk id="2076" creationId="{BAB0BC72-1C3A-421F-AB0A-D480DA93F959}"/>
          </ac:spMkLst>
        </pc:spChg>
        <pc:picChg chg="add del mod ord">
          <ac:chgData name="Ramkumar Velmurugan" userId="7771df2f79b8315f" providerId="LiveId" clId="{179A5FDE-F6AE-0B47-831D-9311988D3651}" dt="2023-12-07T05:01:19.108" v="1603" actId="21"/>
          <ac:picMkLst>
            <pc:docMk/>
            <pc:sldMk cId="3196244540" sldId="261"/>
            <ac:picMk id="5" creationId="{3AC57F95-EA9A-BF15-D4D7-FEF70C486069}"/>
          </ac:picMkLst>
        </pc:picChg>
        <pc:picChg chg="add del mod ord">
          <ac:chgData name="Ramkumar Velmurugan" userId="7771df2f79b8315f" providerId="LiveId" clId="{179A5FDE-F6AE-0B47-831D-9311988D3651}" dt="2023-12-07T05:02:08.722" v="1609" actId="478"/>
          <ac:picMkLst>
            <pc:docMk/>
            <pc:sldMk cId="3196244540" sldId="261"/>
            <ac:picMk id="2050" creationId="{79CD9BAB-EEC5-4AC7-F051-59B69C09B54B}"/>
          </ac:picMkLst>
        </pc:picChg>
        <pc:picChg chg="add mod">
          <ac:chgData name="Ramkumar Velmurugan" userId="7771df2f79b8315f" providerId="LiveId" clId="{179A5FDE-F6AE-0B47-831D-9311988D3651}" dt="2023-12-07T05:02:16.545" v="1611" actId="26606"/>
          <ac:picMkLst>
            <pc:docMk/>
            <pc:sldMk cId="3196244540" sldId="261"/>
            <ac:picMk id="2052" creationId="{A5F6FE92-1E12-991D-D7CE-CBEE8CDAA6C0}"/>
          </ac:picMkLst>
        </pc:picChg>
      </pc:sldChg>
      <pc:sldChg chg="addSp modSp new mod setBg">
        <pc:chgData name="Ramkumar Velmurugan" userId="7771df2f79b8315f" providerId="LiveId" clId="{179A5FDE-F6AE-0B47-831D-9311988D3651}" dt="2023-12-07T04:53:21.913" v="1556" actId="26606"/>
        <pc:sldMkLst>
          <pc:docMk/>
          <pc:sldMk cId="2337227095" sldId="262"/>
        </pc:sldMkLst>
        <pc:spChg chg="mod">
          <ac:chgData name="Ramkumar Velmurugan" userId="7771df2f79b8315f" providerId="LiveId" clId="{179A5FDE-F6AE-0B47-831D-9311988D3651}" dt="2023-12-07T04:53:21.913" v="1556" actId="26606"/>
          <ac:spMkLst>
            <pc:docMk/>
            <pc:sldMk cId="2337227095" sldId="262"/>
            <ac:spMk id="2" creationId="{45A25992-E502-EB5A-9C43-E70C1D7F5F15}"/>
          </ac:spMkLst>
        </pc:spChg>
        <pc:spChg chg="mod">
          <ac:chgData name="Ramkumar Velmurugan" userId="7771df2f79b8315f" providerId="LiveId" clId="{179A5FDE-F6AE-0B47-831D-9311988D3651}" dt="2023-12-07T04:53:21.913" v="1556" actId="26606"/>
          <ac:spMkLst>
            <pc:docMk/>
            <pc:sldMk cId="2337227095" sldId="262"/>
            <ac:spMk id="3" creationId="{108E6F8A-C6A5-482D-2F84-40724EE5F591}"/>
          </ac:spMkLst>
        </pc:spChg>
        <pc:spChg chg="add">
          <ac:chgData name="Ramkumar Velmurugan" userId="7771df2f79b8315f" providerId="LiveId" clId="{179A5FDE-F6AE-0B47-831D-9311988D3651}" dt="2023-12-07T04:53:21.913" v="1556" actId="26606"/>
          <ac:spMkLst>
            <pc:docMk/>
            <pc:sldMk cId="2337227095" sldId="262"/>
            <ac:spMk id="9" creationId="{23E547B5-89CF-4EC0-96DE-25771AED0799}"/>
          </ac:spMkLst>
        </pc:spChg>
        <pc:spChg chg="add">
          <ac:chgData name="Ramkumar Velmurugan" userId="7771df2f79b8315f" providerId="LiveId" clId="{179A5FDE-F6AE-0B47-831D-9311988D3651}" dt="2023-12-07T04:53:21.913" v="1556" actId="26606"/>
          <ac:spMkLst>
            <pc:docMk/>
            <pc:sldMk cId="2337227095" sldId="262"/>
            <ac:spMk id="11" creationId="{B3437C99-FC8E-4311-B48A-F0C4C329B154}"/>
          </ac:spMkLst>
        </pc:spChg>
        <pc:picChg chg="add">
          <ac:chgData name="Ramkumar Velmurugan" userId="7771df2f79b8315f" providerId="LiveId" clId="{179A5FDE-F6AE-0B47-831D-9311988D3651}" dt="2023-12-07T04:53:21.913" v="1556" actId="26606"/>
          <ac:picMkLst>
            <pc:docMk/>
            <pc:sldMk cId="2337227095" sldId="262"/>
            <ac:picMk id="5" creationId="{FD64A202-4537-FF67-AF96-8F93A4C945B7}"/>
          </ac:picMkLst>
        </pc:picChg>
      </pc:sldChg>
      <pc:sldChg chg="addSp delSp modSp new mod setBg">
        <pc:chgData name="Ramkumar Velmurugan" userId="7771df2f79b8315f" providerId="LiveId" clId="{179A5FDE-F6AE-0B47-831D-9311988D3651}" dt="2023-12-07T04:57:16.776" v="1578" actId="26606"/>
        <pc:sldMkLst>
          <pc:docMk/>
          <pc:sldMk cId="1880159766" sldId="263"/>
        </pc:sldMkLst>
        <pc:spChg chg="mod">
          <ac:chgData name="Ramkumar Velmurugan" userId="7771df2f79b8315f" providerId="LiveId" clId="{179A5FDE-F6AE-0B47-831D-9311988D3651}" dt="2023-12-07T04:57:16.776" v="1578" actId="26606"/>
          <ac:spMkLst>
            <pc:docMk/>
            <pc:sldMk cId="1880159766" sldId="263"/>
            <ac:spMk id="2" creationId="{E7E9083D-D485-5A53-3E69-0FBDCD42F0A5}"/>
          </ac:spMkLst>
        </pc:spChg>
        <pc:spChg chg="add del">
          <ac:chgData name="Ramkumar Velmurugan" userId="7771df2f79b8315f" providerId="LiveId" clId="{179A5FDE-F6AE-0B47-831D-9311988D3651}" dt="2023-12-07T04:56:24.087" v="1573"/>
          <ac:spMkLst>
            <pc:docMk/>
            <pc:sldMk cId="1880159766" sldId="263"/>
            <ac:spMk id="3" creationId="{028FD626-53C4-62E2-3EB9-89A2B20FFE34}"/>
          </ac:spMkLst>
        </pc:spChg>
        <pc:spChg chg="add">
          <ac:chgData name="Ramkumar Velmurugan" userId="7771df2f79b8315f" providerId="LiveId" clId="{179A5FDE-F6AE-0B47-831D-9311988D3651}" dt="2023-12-07T04:57:16.776" v="1578" actId="26606"/>
          <ac:spMkLst>
            <pc:docMk/>
            <pc:sldMk cId="1880159766" sldId="263"/>
            <ac:spMk id="14" creationId="{8EF7D2E8-5F8A-4E0B-9647-8072A94A09CA}"/>
          </ac:spMkLst>
        </pc:spChg>
        <pc:spChg chg="add">
          <ac:chgData name="Ramkumar Velmurugan" userId="7771df2f79b8315f" providerId="LiveId" clId="{179A5FDE-F6AE-0B47-831D-9311988D3651}" dt="2023-12-07T04:57:16.776" v="1578" actId="26606"/>
          <ac:spMkLst>
            <pc:docMk/>
            <pc:sldMk cId="1880159766" sldId="263"/>
            <ac:spMk id="16" creationId="{86A6E2CC-84C1-424C-A664-BC849F6D0AC7}"/>
          </ac:spMkLst>
        </pc:spChg>
        <pc:picChg chg="add mod">
          <ac:chgData name="Ramkumar Velmurugan" userId="7771df2f79b8315f" providerId="LiveId" clId="{179A5FDE-F6AE-0B47-831D-9311988D3651}" dt="2023-12-07T04:57:16.776" v="1578" actId="26606"/>
          <ac:picMkLst>
            <pc:docMk/>
            <pc:sldMk cId="1880159766" sldId="263"/>
            <ac:picMk id="5" creationId="{D77E6711-F1EB-B601-DF6A-73BEFBEDD1A4}"/>
          </ac:picMkLst>
        </pc:picChg>
        <pc:picChg chg="add">
          <ac:chgData name="Ramkumar Velmurugan" userId="7771df2f79b8315f" providerId="LiveId" clId="{179A5FDE-F6AE-0B47-831D-9311988D3651}" dt="2023-12-07T04:57:16.776" v="1578" actId="26606"/>
          <ac:picMkLst>
            <pc:docMk/>
            <pc:sldMk cId="1880159766" sldId="263"/>
            <ac:picMk id="10" creationId="{DEB2E8C4-C3E7-4048-A43D-9859510CFA98}"/>
          </ac:picMkLst>
        </pc:picChg>
        <pc:picChg chg="add del mod">
          <ac:chgData name="Ramkumar Velmurugan" userId="7771df2f79b8315f" providerId="LiveId" clId="{179A5FDE-F6AE-0B47-831D-9311988D3651}" dt="2023-12-07T04:55:29.534" v="1568"/>
          <ac:picMkLst>
            <pc:docMk/>
            <pc:sldMk cId="1880159766" sldId="263"/>
            <ac:picMk id="1026" creationId="{CA9E8D53-ED13-F228-E291-D2189D388039}"/>
          </ac:picMkLst>
        </pc:picChg>
        <pc:picChg chg="add del">
          <ac:chgData name="Ramkumar Velmurugan" userId="7771df2f79b8315f" providerId="LiveId" clId="{179A5FDE-F6AE-0B47-831D-9311988D3651}" dt="2023-12-07T04:55:38.714" v="1570"/>
          <ac:picMkLst>
            <pc:docMk/>
            <pc:sldMk cId="1880159766" sldId="263"/>
            <ac:picMk id="1028" creationId="{31E0BF2A-BCA0-4BCA-94AE-6611A54BD7EC}"/>
          </ac:picMkLst>
        </pc:picChg>
        <pc:picChg chg="add del mod">
          <ac:chgData name="Ramkumar Velmurugan" userId="7771df2f79b8315f" providerId="LiveId" clId="{179A5FDE-F6AE-0B47-831D-9311988D3651}" dt="2023-12-07T04:55:53.435" v="1572"/>
          <ac:picMkLst>
            <pc:docMk/>
            <pc:sldMk cId="1880159766" sldId="263"/>
            <ac:picMk id="1030" creationId="{4A9E53BE-242E-EBAB-582E-3FCE6195BD31}"/>
          </ac:picMkLst>
        </pc:picChg>
        <pc:inkChg chg="add">
          <ac:chgData name="Ramkumar Velmurugan" userId="7771df2f79b8315f" providerId="LiveId" clId="{179A5FDE-F6AE-0B47-831D-9311988D3651}" dt="2023-12-07T04:57:16.776" v="1578" actId="26606"/>
          <ac:inkMkLst>
            <pc:docMk/>
            <pc:sldMk cId="1880159766" sldId="263"/>
            <ac:inkMk id="12" creationId="{24D29CCB-7956-4E3E-8880-304085F04BF4}"/>
          </ac:inkMkLst>
        </pc:inkChg>
      </pc:sldChg>
      <pc:sldChg chg="addSp delSp modSp new mod setBg">
        <pc:chgData name="Ramkumar Velmurugan" userId="7771df2f79b8315f" providerId="LiveId" clId="{179A5FDE-F6AE-0B47-831D-9311988D3651}" dt="2023-12-08T12:44:04.853" v="1621" actId="20577"/>
        <pc:sldMkLst>
          <pc:docMk/>
          <pc:sldMk cId="3695956496" sldId="264"/>
        </pc:sldMkLst>
        <pc:spChg chg="mod">
          <ac:chgData name="Ramkumar Velmurugan" userId="7771df2f79b8315f" providerId="LiveId" clId="{179A5FDE-F6AE-0B47-831D-9311988D3651}" dt="2023-12-08T12:44:04.853" v="1621" actId="20577"/>
          <ac:spMkLst>
            <pc:docMk/>
            <pc:sldMk cId="3695956496" sldId="264"/>
            <ac:spMk id="2" creationId="{2EE79241-501A-62F0-5EF5-08FBCB1CCB58}"/>
          </ac:spMkLst>
        </pc:spChg>
        <pc:spChg chg="del">
          <ac:chgData name="Ramkumar Velmurugan" userId="7771df2f79b8315f" providerId="LiveId" clId="{179A5FDE-F6AE-0B47-831D-9311988D3651}" dt="2023-12-07T04:57:43.646" v="1589" actId="26606"/>
          <ac:spMkLst>
            <pc:docMk/>
            <pc:sldMk cId="3695956496" sldId="264"/>
            <ac:spMk id="3" creationId="{FF03E472-06CB-2463-EB52-48CBC2570313}"/>
          </ac:spMkLst>
        </pc:spChg>
        <pc:spChg chg="add">
          <ac:chgData name="Ramkumar Velmurugan" userId="7771df2f79b8315f" providerId="LiveId" clId="{179A5FDE-F6AE-0B47-831D-9311988D3651}" dt="2023-12-07T04:57:43.646" v="1589" actId="26606"/>
          <ac:spMkLst>
            <pc:docMk/>
            <pc:sldMk cId="3695956496" sldId="264"/>
            <ac:spMk id="13" creationId="{78E81931-EC11-4433-BB7B-ED42BAA2441E}"/>
          </ac:spMkLst>
        </pc:spChg>
        <pc:spChg chg="add">
          <ac:chgData name="Ramkumar Velmurugan" userId="7771df2f79b8315f" providerId="LiveId" clId="{179A5FDE-F6AE-0B47-831D-9311988D3651}" dt="2023-12-07T04:57:43.646" v="1589" actId="26606"/>
          <ac:spMkLst>
            <pc:docMk/>
            <pc:sldMk cId="3695956496" sldId="264"/>
            <ac:spMk id="15" creationId="{F35BC353-549C-47DC-9732-7E6961372840}"/>
          </ac:spMkLst>
        </pc:spChg>
        <pc:picChg chg="add">
          <ac:chgData name="Ramkumar Velmurugan" userId="7771df2f79b8315f" providerId="LiveId" clId="{179A5FDE-F6AE-0B47-831D-9311988D3651}" dt="2023-12-07T04:57:43.646" v="1589" actId="26606"/>
          <ac:picMkLst>
            <pc:docMk/>
            <pc:sldMk cId="3695956496" sldId="264"/>
            <ac:picMk id="5" creationId="{2021C352-38BA-5680-D3D3-64ED0CA904D2}"/>
          </ac:picMkLst>
        </pc:picChg>
        <pc:picChg chg="add">
          <ac:chgData name="Ramkumar Velmurugan" userId="7771df2f79b8315f" providerId="LiveId" clId="{179A5FDE-F6AE-0B47-831D-9311988D3651}" dt="2023-12-07T04:57:43.646" v="1589" actId="26606"/>
          <ac:picMkLst>
            <pc:docMk/>
            <pc:sldMk cId="3695956496" sldId="264"/>
            <ac:picMk id="9" creationId="{DEB2E8C4-C3E7-4048-A43D-9859510CFA98}"/>
          </ac:picMkLst>
        </pc:picChg>
        <pc:inkChg chg="add">
          <ac:chgData name="Ramkumar Velmurugan" userId="7771df2f79b8315f" providerId="LiveId" clId="{179A5FDE-F6AE-0B47-831D-9311988D3651}" dt="2023-12-07T04:57:43.646" v="1589" actId="26606"/>
          <ac:inkMkLst>
            <pc:docMk/>
            <pc:sldMk cId="3695956496" sldId="264"/>
            <ac:inkMk id="11" creationId="{24D29CCB-7956-4E3E-8880-304085F04BF4}"/>
          </ac:inkMkLst>
        </pc:inkChg>
      </pc:sldChg>
      <pc:sldMasterChg chg="del delSldLayout">
        <pc:chgData name="Ramkumar Velmurugan" userId="7771df2f79b8315f" providerId="LiveId" clId="{179A5FDE-F6AE-0B47-831D-9311988D3651}" dt="2023-12-07T04:27:58.299" v="0" actId="26606"/>
        <pc:sldMasterMkLst>
          <pc:docMk/>
          <pc:sldMasterMk cId="1011726432" sldId="2147483648"/>
        </pc:sldMasterMkLst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467329143" sldId="2147483649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4171983752" sldId="2147483650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3589718985" sldId="2147483651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2893527640" sldId="2147483652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3873911136" sldId="2147483653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2302651376" sldId="2147483654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1951614210" sldId="2147483655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1127823880" sldId="2147483656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4072376004" sldId="2147483657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1308524718" sldId="2147483658"/>
          </pc:sldLayoutMkLst>
        </pc:sldLayoutChg>
        <pc:sldLayoutChg chg="del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1011726432" sldId="2147483648"/>
            <pc:sldLayoutMk cId="1652808956" sldId="2147483659"/>
          </pc:sldLayoutMkLst>
        </pc:sldLayoutChg>
      </pc:sldMasterChg>
      <pc:sldMasterChg chg="add addSldLayout">
        <pc:chgData name="Ramkumar Velmurugan" userId="7771df2f79b8315f" providerId="LiveId" clId="{179A5FDE-F6AE-0B47-831D-9311988D3651}" dt="2023-12-07T04:27:58.299" v="0" actId="26606"/>
        <pc:sldMasterMkLst>
          <pc:docMk/>
          <pc:sldMasterMk cId="2942467348" sldId="2147483699"/>
        </pc:sldMasterMkLst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4199428469" sldId="2147483688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2669693464" sldId="2147483689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3460910966" sldId="2147483690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2628623315" sldId="2147483691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1886051600" sldId="2147483692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2798275333" sldId="2147483693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3565035451" sldId="2147483694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146227871" sldId="2147483695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4232502015" sldId="2147483696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2186254328" sldId="2147483697"/>
          </pc:sldLayoutMkLst>
        </pc:sldLayoutChg>
        <pc:sldLayoutChg chg="add">
          <pc:chgData name="Ramkumar Velmurugan" userId="7771df2f79b8315f" providerId="LiveId" clId="{179A5FDE-F6AE-0B47-831D-9311988D3651}" dt="2023-12-07T04:27:58.299" v="0" actId="26606"/>
          <pc:sldLayoutMkLst>
            <pc:docMk/>
            <pc:sldMasterMk cId="2942467348" sldId="2147483699"/>
            <pc:sldLayoutMk cId="1190013643" sldId="2147483698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04:56:2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04:57:3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6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7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8,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25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25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46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88" r:id="rId7"/>
    <p:sldLayoutId id="2147483689" r:id="rId8"/>
    <p:sldLayoutId id="2147483690" r:id="rId9"/>
    <p:sldLayoutId id="2147483691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73097" y="2356570"/>
                  <a:pt x="2817182" y="2265557"/>
                </a:cubicBezTo>
                <a:cubicBezTo>
                  <a:pt x="2871451" y="2222306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16971" y="2140621"/>
                  <a:pt x="3016351" y="2103128"/>
                  <a:pt x="3046876" y="2081296"/>
                </a:cubicBezTo>
                <a:cubicBezTo>
                  <a:pt x="3097864" y="2049348"/>
                  <a:pt x="3203688" y="2064646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15403" y="1324130"/>
                  <a:pt x="7639787" y="1325624"/>
                  <a:pt x="7666555" y="1335529"/>
                </a:cubicBezTo>
                <a:cubicBezTo>
                  <a:pt x="7727140" y="1310931"/>
                  <a:pt x="7792616" y="1317938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05909" y="1285698"/>
                  <a:pt x="8423830" y="1260181"/>
                  <a:pt x="8431415" y="1275098"/>
                </a:cubicBezTo>
                <a:cubicBezTo>
                  <a:pt x="8482885" y="1262532"/>
                  <a:pt x="8530450" y="1239094"/>
                  <a:pt x="8569515" y="1207037"/>
                </a:cubicBezTo>
                <a:cubicBezTo>
                  <a:pt x="8676339" y="1206081"/>
                  <a:pt x="8599114" y="1148363"/>
                  <a:pt x="8672452" y="1135782"/>
                </a:cubicBezTo>
                <a:cubicBezTo>
                  <a:pt x="8739379" y="1150433"/>
                  <a:pt x="8752364" y="1119350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43090" y="978495"/>
                  <a:pt x="9246487" y="1013279"/>
                  <a:pt x="9286437" y="997858"/>
                </a:cubicBezTo>
                <a:cubicBezTo>
                  <a:pt x="9306659" y="1005803"/>
                  <a:pt x="9320841" y="1042286"/>
                  <a:pt x="9349089" y="1015184"/>
                </a:cubicBezTo>
                <a:cubicBezTo>
                  <a:pt x="9297539" y="993073"/>
                  <a:pt x="9365224" y="970697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694957" y="715846"/>
                  <a:pt x="9706184" y="714032"/>
                  <a:pt x="9728219" y="719921"/>
                </a:cubicBezTo>
                <a:cubicBezTo>
                  <a:pt x="9883693" y="691149"/>
                  <a:pt x="10033800" y="417068"/>
                  <a:pt x="10080661" y="505423"/>
                </a:cubicBezTo>
                <a:cubicBezTo>
                  <a:pt x="10117255" y="498450"/>
                  <a:pt x="10251293" y="561343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155AF-8C3E-ECF3-A42A-BB257E603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47" y="744884"/>
            <a:ext cx="3831529" cy="2819790"/>
          </a:xfrm>
        </p:spPr>
        <p:txBody>
          <a:bodyPr>
            <a:normAutofit/>
          </a:bodyPr>
          <a:lstStyle/>
          <a:p>
            <a:pPr algn="l"/>
            <a:r>
              <a:rPr lang="en-US"/>
              <a:t>Course Retrospect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4665A-6C42-D166-D82A-30683FE4C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646" y="3906739"/>
            <a:ext cx="3831529" cy="9981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WEBD 5201 – WEB DEVELOPMENT FRAMEWORKS</a:t>
            </a:r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821" y="492790"/>
            <a:ext cx="6084939" cy="574922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25400" dist="254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1392F-EBDA-2DF0-C9F4-75975974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515"/>
          <a:stretch/>
        </p:blipFill>
        <p:spPr>
          <a:xfrm>
            <a:off x="5298822" y="492790"/>
            <a:ext cx="6084937" cy="57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20A-47F3-CF79-4115-A0F0FC0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73C0-40B6-65F2-521C-69B7B036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– Laravel framework</a:t>
            </a:r>
          </a:p>
          <a:p>
            <a:r>
              <a:rPr lang="en-US" dirty="0"/>
              <a:t>Ruby – Ruby on Rails</a:t>
            </a:r>
          </a:p>
          <a:p>
            <a:r>
              <a:rPr lang="en-US" dirty="0"/>
              <a:t>Java – </a:t>
            </a:r>
            <a:r>
              <a:rPr lang="en-US" dirty="0" err="1"/>
              <a:t>SpringMVC</a:t>
            </a:r>
            <a:endParaRPr lang="en-US" dirty="0"/>
          </a:p>
          <a:p>
            <a:r>
              <a:rPr lang="en-US" dirty="0"/>
              <a:t>Basic System Design</a:t>
            </a:r>
          </a:p>
          <a:p>
            <a:r>
              <a:rPr lang="en-US" dirty="0"/>
              <a:t>Test Driven Development</a:t>
            </a:r>
          </a:p>
          <a:p>
            <a:r>
              <a:rPr lang="en-US" dirty="0"/>
              <a:t>CI/CD Pipelines</a:t>
            </a:r>
          </a:p>
          <a:p>
            <a:r>
              <a:rPr lang="en-US" dirty="0"/>
              <a:t>Web Security</a:t>
            </a:r>
          </a:p>
          <a:p>
            <a:r>
              <a:rPr lang="en-US" dirty="0"/>
              <a:t>Microservice</a:t>
            </a:r>
          </a:p>
          <a:p>
            <a:r>
              <a:rPr lang="en-US" dirty="0"/>
              <a:t>Practical Case Studies</a:t>
            </a:r>
          </a:p>
        </p:txBody>
      </p:sp>
    </p:spTree>
    <p:extLst>
      <p:ext uri="{BB962C8B-B14F-4D97-AF65-F5344CB8AC3E}">
        <p14:creationId xmlns:p14="http://schemas.microsoft.com/office/powerpoint/2010/main" val="180877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853D0-8EA2-DBC3-B503-F2E1A92B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dirty="0"/>
              <a:t>Projects</a:t>
            </a:r>
          </a:p>
        </p:txBody>
      </p:sp>
      <p:pic>
        <p:nvPicPr>
          <p:cNvPr id="19" name="Picture 18" descr="Rolls of blueprints">
            <a:extLst>
              <a:ext uri="{FF2B5EF4-FFF2-40B4-BE49-F238E27FC236}">
                <a16:creationId xmlns:a16="http://schemas.microsoft.com/office/drawing/2014/main" id="{3957D546-0070-B4E0-14E6-F667EBA70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8" r="-1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B428-4D0C-8B0D-4F75-EF4A88674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US" dirty="0"/>
              <a:t>1 PHP Project</a:t>
            </a:r>
          </a:p>
          <a:p>
            <a:r>
              <a:rPr lang="en-US" dirty="0"/>
              <a:t>1 Case Study</a:t>
            </a:r>
          </a:p>
          <a:p>
            <a:r>
              <a:rPr lang="en-US" dirty="0"/>
              <a:t>1 Ruby on Rails</a:t>
            </a:r>
          </a:p>
          <a:p>
            <a:r>
              <a:rPr lang="en-US" dirty="0"/>
              <a:t>1 </a:t>
            </a:r>
            <a:r>
              <a:rPr lang="en-US" dirty="0" err="1"/>
              <a:t>SpringMVC</a:t>
            </a:r>
            <a:r>
              <a:rPr lang="en-US" dirty="0"/>
              <a:t> - Try to complete the front-end part</a:t>
            </a:r>
          </a:p>
          <a:p>
            <a:r>
              <a:rPr lang="en-US" dirty="0"/>
              <a:t>Try publishing these projects in your </a:t>
            </a:r>
            <a:r>
              <a:rPr lang="en-US" dirty="0" err="1"/>
              <a:t>Github</a:t>
            </a:r>
            <a:r>
              <a:rPr lang="en-US" dirty="0"/>
              <a:t> profile with a suitable readme file. </a:t>
            </a:r>
          </a:p>
        </p:txBody>
      </p:sp>
    </p:spTree>
    <p:extLst>
      <p:ext uri="{BB962C8B-B14F-4D97-AF65-F5344CB8AC3E}">
        <p14:creationId xmlns:p14="http://schemas.microsoft.com/office/powerpoint/2010/main" val="207757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FF44-FEB3-52A9-6AF6-3DD866BA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747D-D8C7-9025-4DB3-531CA645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Full-stack web development</a:t>
            </a:r>
          </a:p>
          <a:p>
            <a:r>
              <a:rPr lang="en-US" dirty="0"/>
              <a:t>Associate Software Engineer positions (target one framework + Algorithms)</a:t>
            </a:r>
          </a:p>
          <a:p>
            <a:r>
              <a:rPr lang="en-US" dirty="0"/>
              <a:t>Database Developer (managing data in a distributed environment)</a:t>
            </a:r>
          </a:p>
          <a:p>
            <a:r>
              <a:rPr lang="en-US" dirty="0"/>
              <a:t>DevOps Developer ( CI/CD Pipelines, Infrastructure and Cloud)</a:t>
            </a:r>
          </a:p>
          <a:p>
            <a:r>
              <a:rPr lang="en-US" dirty="0"/>
              <a:t>Application Developer - Security</a:t>
            </a:r>
          </a:p>
          <a:p>
            <a:endParaRPr lang="en-US" dirty="0"/>
          </a:p>
        </p:txBody>
      </p:sp>
      <p:pic>
        <p:nvPicPr>
          <p:cNvPr id="1026" name="Picture 2" descr="Introduction to Algorithms 3rd Edition: Buy Introduction to Algorithms 3rd  Edition by Al. Cormen at Low Price in India | Flipkart.com">
            <a:extLst>
              <a:ext uri="{FF2B5EF4-FFF2-40B4-BE49-F238E27FC236}">
                <a16:creationId xmlns:a16="http://schemas.microsoft.com/office/drawing/2014/main" id="{F3089555-2105-E17B-BFB9-C7106CEF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9063"/>
            <a:ext cx="2214331" cy="2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review: Designing Data-Intensive Applications by Martin Kleppmann | by  Artem A. Semenov | Medium">
            <a:extLst>
              <a:ext uri="{FF2B5EF4-FFF2-40B4-BE49-F238E27FC236}">
                <a16:creationId xmlns:a16="http://schemas.microsoft.com/office/drawing/2014/main" id="{5FB631B3-A701-6F8F-E16B-85D3FD2E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30" y="3929063"/>
            <a:ext cx="2231959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ystem Design Interview - An insider's guide... by Alex Xu">
            <a:extLst>
              <a:ext uri="{FF2B5EF4-FFF2-40B4-BE49-F238E27FC236}">
                <a16:creationId xmlns:a16="http://schemas.microsoft.com/office/drawing/2014/main" id="{54292ECD-3089-8C11-68E5-E97F44C4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89" y="3929062"/>
            <a:ext cx="4015587" cy="293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tributed Systems by van Steen, Maarten">
            <a:extLst>
              <a:ext uri="{FF2B5EF4-FFF2-40B4-BE49-F238E27FC236}">
                <a16:creationId xmlns:a16="http://schemas.microsoft.com/office/drawing/2014/main" id="{5D396FA0-C5A3-CEC7-064F-B128B5A0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76" y="3929062"/>
            <a:ext cx="2379204" cy="293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8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25992-E502-EB5A-9C43-E70C1D7F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/>
              <a:t>Quiz 3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6F8A-C6A5-482D-2F84-40724EE5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en-US" dirty="0"/>
              <a:t>5 MCQ each two marks</a:t>
            </a:r>
          </a:p>
          <a:p>
            <a:r>
              <a:rPr lang="en-US" dirty="0"/>
              <a:t>5 Short answers, each two marks</a:t>
            </a:r>
          </a:p>
          <a:p>
            <a:r>
              <a:rPr lang="en-US" dirty="0"/>
              <a:t>4 case study questions, twenty marks</a:t>
            </a:r>
          </a:p>
        </p:txBody>
      </p:sp>
      <p:pic>
        <p:nvPicPr>
          <p:cNvPr id="5" name="Picture 4" descr="Rubberized numbers on the wall">
            <a:extLst>
              <a:ext uri="{FF2B5EF4-FFF2-40B4-BE49-F238E27FC236}">
                <a16:creationId xmlns:a16="http://schemas.microsoft.com/office/drawing/2014/main" id="{FD64A202-4537-FF67-AF96-8F93A4C94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5" r="15472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722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9C508-ED0E-DE9D-DDDE-20DBF726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3256-0D0B-5952-0D6E-3D8336A2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en-US" dirty="0"/>
              <a:t>Dispatcher Servlet</a:t>
            </a:r>
          </a:p>
          <a:p>
            <a:r>
              <a:rPr lang="en-US" dirty="0"/>
              <a:t>Microservice Architecture</a:t>
            </a:r>
          </a:p>
          <a:p>
            <a:r>
              <a:rPr lang="en-US" dirty="0" err="1"/>
              <a:t>SpringMVC</a:t>
            </a:r>
            <a:r>
              <a:rPr lang="en-US" dirty="0"/>
              <a:t>– </a:t>
            </a:r>
            <a:r>
              <a:rPr lang="en-US" dirty="0" err="1"/>
              <a:t>Web.xml</a:t>
            </a:r>
            <a:endParaRPr lang="en-US" dirty="0"/>
          </a:p>
          <a:p>
            <a:r>
              <a:rPr lang="en-US" dirty="0"/>
              <a:t>Annotations</a:t>
            </a:r>
          </a:p>
          <a:p>
            <a:r>
              <a:rPr lang="en-US" dirty="0"/>
              <a:t>Case Study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7B3F8393-C3BA-31BE-0D70-BB18D54BA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67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636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DCB3F-DAFE-FD15-63C9-18C3F5E2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en-US" dirty="0"/>
              <a:t>Case Study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2794-E611-50DA-9CE2-D9C1B5B35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US" dirty="0"/>
              <a:t>Define the basic actions</a:t>
            </a:r>
          </a:p>
          <a:p>
            <a:r>
              <a:rPr lang="en-US" dirty="0"/>
              <a:t>Define the model attributes</a:t>
            </a:r>
          </a:p>
          <a:p>
            <a:r>
              <a:rPr lang="en-US" dirty="0"/>
              <a:t>Define the </a:t>
            </a:r>
            <a:r>
              <a:rPr lang="en-US"/>
              <a:t>Restful Endpoints </a:t>
            </a:r>
            <a:r>
              <a:rPr lang="en-US" dirty="0"/>
              <a:t>– pick the appropriate HTTP verbs, sample requests, and responses.</a:t>
            </a:r>
          </a:p>
          <a:p>
            <a:r>
              <a:rPr lang="en-US" dirty="0"/>
              <a:t>Complete with a proper conclusion.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spkdroid</a:t>
            </a:r>
            <a:r>
              <a:rPr lang="en-US" dirty="0"/>
              <a:t>/Spring-</a:t>
            </a:r>
            <a:r>
              <a:rPr lang="en-US" dirty="0" err="1"/>
              <a:t>CaseStudy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Programming principles that I find the most useful. PART 1 | by Sitnikov |  Medium">
            <a:extLst>
              <a:ext uri="{FF2B5EF4-FFF2-40B4-BE49-F238E27FC236}">
                <a16:creationId xmlns:a16="http://schemas.microsoft.com/office/drawing/2014/main" id="{A5F6FE92-1E12-991D-D7CE-CBEE8CDA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3784" y="1954811"/>
            <a:ext cx="3951737" cy="296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4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F7D2E8-5F8A-4E0B-9647-8072A94A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A6E2CC-84C1-424C-A664-BC849F6D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9083D-D485-5A53-3E69-0FBDCD42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791201"/>
            <a:ext cx="10534650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Contact </a:t>
            </a:r>
            <a:endParaRPr lang="en-US"/>
          </a:p>
        </p:txBody>
      </p:sp>
      <p:pic>
        <p:nvPicPr>
          <p:cNvPr id="5" name="Content Placeholder 4" descr="A close-up of a web page&#10;&#10;Description automatically generated">
            <a:extLst>
              <a:ext uri="{FF2B5EF4-FFF2-40B4-BE49-F238E27FC236}">
                <a16:creationId xmlns:a16="http://schemas.microsoft.com/office/drawing/2014/main" id="{D77E6711-F1EB-B601-DF6A-73BEFBED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3900" y="1296916"/>
            <a:ext cx="10744200" cy="26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placing stars">
            <a:extLst>
              <a:ext uri="{FF2B5EF4-FFF2-40B4-BE49-F238E27FC236}">
                <a16:creationId xmlns:a16="http://schemas.microsoft.com/office/drawing/2014/main" id="{2021C352-38BA-5680-D3D3-64ED0CA904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30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79241-501A-62F0-5EF5-08FBCB1C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18" y="381663"/>
            <a:ext cx="7223106" cy="8269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369595649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6E8"/>
      </a:lt2>
      <a:accent1>
        <a:srgbClr val="D1957D"/>
      </a:accent1>
      <a:accent2>
        <a:srgbClr val="CC6D7A"/>
      </a:accent2>
      <a:accent3>
        <a:srgbClr val="D587B2"/>
      </a:accent3>
      <a:accent4>
        <a:srgbClr val="CC6DC9"/>
      </a:accent4>
      <a:accent5>
        <a:srgbClr val="B787D5"/>
      </a:accent5>
      <a:accent6>
        <a:srgbClr val="806DCC"/>
      </a:accent6>
      <a:hlink>
        <a:srgbClr val="5E8A9B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195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Course Retrospect</vt:lpstr>
      <vt:lpstr>Topics</vt:lpstr>
      <vt:lpstr>Projects</vt:lpstr>
      <vt:lpstr>Career Pathways</vt:lpstr>
      <vt:lpstr>Quiz 3 Format</vt:lpstr>
      <vt:lpstr>Quiz 3</vt:lpstr>
      <vt:lpstr>Case Study Format</vt:lpstr>
      <vt:lpstr>Contact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Retrospect</dc:title>
  <dc:creator>Ramkumar Velmurugan</dc:creator>
  <cp:lastModifiedBy>Ramkumar Velmurugan</cp:lastModifiedBy>
  <cp:revision>1</cp:revision>
  <dcterms:created xsi:type="dcterms:W3CDTF">2023-12-07T04:25:36Z</dcterms:created>
  <dcterms:modified xsi:type="dcterms:W3CDTF">2023-12-08T22:13:54Z</dcterms:modified>
</cp:coreProperties>
</file>