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C012E-8FE8-A84D-97E0-452ECC861D37}" v="9" dt="2023-10-16T19:50:56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kumar Velmurugan" userId="7771df2f79b8315f" providerId="LiveId" clId="{4BBC012E-8FE8-A84D-97E0-452ECC861D37}"/>
    <pc:docChg chg="undo custSel addSld delSld modSld sldOrd">
      <pc:chgData name="Ramkumar Velmurugan" userId="7771df2f79b8315f" providerId="LiveId" clId="{4BBC012E-8FE8-A84D-97E0-452ECC861D37}" dt="2023-10-17T21:32:52.361" v="418" actId="1076"/>
      <pc:docMkLst>
        <pc:docMk/>
      </pc:docMkLst>
      <pc:sldChg chg="addSp modSp new mod setBg">
        <pc:chgData name="Ramkumar Velmurugan" userId="7771df2f79b8315f" providerId="LiveId" clId="{4BBC012E-8FE8-A84D-97E0-452ECC861D37}" dt="2023-10-16T18:14:16.608" v="82" actId="26606"/>
        <pc:sldMkLst>
          <pc:docMk/>
          <pc:sldMk cId="2940728811" sldId="261"/>
        </pc:sldMkLst>
        <pc:spChg chg="mod">
          <ac:chgData name="Ramkumar Velmurugan" userId="7771df2f79b8315f" providerId="LiveId" clId="{4BBC012E-8FE8-A84D-97E0-452ECC861D37}" dt="2023-10-16T18:14:16.608" v="82" actId="26606"/>
          <ac:spMkLst>
            <pc:docMk/>
            <pc:sldMk cId="2940728811" sldId="261"/>
            <ac:spMk id="2" creationId="{31AE504C-5313-205A-7E38-3756FD2B5A1D}"/>
          </ac:spMkLst>
        </pc:spChg>
        <pc:spChg chg="mod">
          <ac:chgData name="Ramkumar Velmurugan" userId="7771df2f79b8315f" providerId="LiveId" clId="{4BBC012E-8FE8-A84D-97E0-452ECC861D37}" dt="2023-10-16T18:14:16.608" v="82" actId="26606"/>
          <ac:spMkLst>
            <pc:docMk/>
            <pc:sldMk cId="2940728811" sldId="261"/>
            <ac:spMk id="3" creationId="{34BB0B8E-486E-5CDA-AA56-2F9E7669B73C}"/>
          </ac:spMkLst>
        </pc:spChg>
        <pc:spChg chg="add">
          <ac:chgData name="Ramkumar Velmurugan" userId="7771df2f79b8315f" providerId="LiveId" clId="{4BBC012E-8FE8-A84D-97E0-452ECC861D37}" dt="2023-10-16T18:14:16.608" v="82" actId="26606"/>
          <ac:spMkLst>
            <pc:docMk/>
            <pc:sldMk cId="2940728811" sldId="261"/>
            <ac:spMk id="10" creationId="{B95B9BA8-1D69-4796-85F5-B6D0BD52354B}"/>
          </ac:spMkLst>
        </pc:spChg>
        <pc:spChg chg="add">
          <ac:chgData name="Ramkumar Velmurugan" userId="7771df2f79b8315f" providerId="LiveId" clId="{4BBC012E-8FE8-A84D-97E0-452ECC861D37}" dt="2023-10-16T18:14:16.608" v="82" actId="26606"/>
          <ac:spMkLst>
            <pc:docMk/>
            <pc:sldMk cId="2940728811" sldId="261"/>
            <ac:spMk id="12" creationId="{340822D1-9EEA-4ECF-9360-D9AF87950D47}"/>
          </ac:spMkLst>
        </pc:spChg>
        <pc:spChg chg="add">
          <ac:chgData name="Ramkumar Velmurugan" userId="7771df2f79b8315f" providerId="LiveId" clId="{4BBC012E-8FE8-A84D-97E0-452ECC861D37}" dt="2023-10-16T18:14:16.608" v="82" actId="26606"/>
          <ac:spMkLst>
            <pc:docMk/>
            <pc:sldMk cId="2940728811" sldId="261"/>
            <ac:spMk id="14" creationId="{DC292A62-7F34-4E30-BE04-48164A1DAF7B}"/>
          </ac:spMkLst>
        </pc:spChg>
        <pc:picChg chg="add">
          <ac:chgData name="Ramkumar Velmurugan" userId="7771df2f79b8315f" providerId="LiveId" clId="{4BBC012E-8FE8-A84D-97E0-452ECC861D37}" dt="2023-10-16T18:14:16.608" v="82" actId="26606"/>
          <ac:picMkLst>
            <pc:docMk/>
            <pc:sldMk cId="2940728811" sldId="261"/>
            <ac:picMk id="7" creationId="{63815849-D8D7-48B5-635C-46790AA541A1}"/>
          </ac:picMkLst>
        </pc:picChg>
      </pc:sldChg>
      <pc:sldChg chg="addSp delSp modSp new del mod">
        <pc:chgData name="Ramkumar Velmurugan" userId="7771df2f79b8315f" providerId="LiveId" clId="{4BBC012E-8FE8-A84D-97E0-452ECC861D37}" dt="2023-10-16T18:19:13.815" v="122" actId="2696"/>
        <pc:sldMkLst>
          <pc:docMk/>
          <pc:sldMk cId="293496829" sldId="262"/>
        </pc:sldMkLst>
        <pc:spChg chg="mod">
          <ac:chgData name="Ramkumar Velmurugan" userId="7771df2f79b8315f" providerId="LiveId" clId="{4BBC012E-8FE8-A84D-97E0-452ECC861D37}" dt="2023-10-16T18:16:40.045" v="99" actId="20577"/>
          <ac:spMkLst>
            <pc:docMk/>
            <pc:sldMk cId="293496829" sldId="262"/>
            <ac:spMk id="2" creationId="{4C12D1A8-4A26-22C1-36DB-1B4846940A6B}"/>
          </ac:spMkLst>
        </pc:spChg>
        <pc:spChg chg="del mod">
          <ac:chgData name="Ramkumar Velmurugan" userId="7771df2f79b8315f" providerId="LiveId" clId="{4BBC012E-8FE8-A84D-97E0-452ECC861D37}" dt="2023-10-16T18:17:18.799" v="102"/>
          <ac:spMkLst>
            <pc:docMk/>
            <pc:sldMk cId="293496829" sldId="262"/>
            <ac:spMk id="3" creationId="{8B8F4CD0-FC6F-D352-D7A1-3DDA5BF77F0E}"/>
          </ac:spMkLst>
        </pc:spChg>
        <pc:spChg chg="add del mod">
          <ac:chgData name="Ramkumar Velmurugan" userId="7771df2f79b8315f" providerId="LiveId" clId="{4BBC012E-8FE8-A84D-97E0-452ECC861D37}" dt="2023-10-16T18:18:04.340" v="108"/>
          <ac:spMkLst>
            <pc:docMk/>
            <pc:sldMk cId="293496829" sldId="262"/>
            <ac:spMk id="6" creationId="{08A3D0B8-0AEB-7793-BC78-ABA9D043998A}"/>
          </ac:spMkLst>
        </pc:spChg>
        <pc:spChg chg="add mod">
          <ac:chgData name="Ramkumar Velmurugan" userId="7771df2f79b8315f" providerId="LiveId" clId="{4BBC012E-8FE8-A84D-97E0-452ECC861D37}" dt="2023-10-16T18:18:45.403" v="119" actId="207"/>
          <ac:spMkLst>
            <pc:docMk/>
            <pc:sldMk cId="293496829" sldId="262"/>
            <ac:spMk id="7" creationId="{5885EBAD-023E-AB7E-8690-3993072B4920}"/>
          </ac:spMkLst>
        </pc:spChg>
        <pc:spChg chg="add mod">
          <ac:chgData name="Ramkumar Velmurugan" userId="7771df2f79b8315f" providerId="LiveId" clId="{4BBC012E-8FE8-A84D-97E0-452ECC861D37}" dt="2023-10-16T18:19:01.092" v="121" actId="478"/>
          <ac:spMkLst>
            <pc:docMk/>
            <pc:sldMk cId="293496829" sldId="262"/>
            <ac:spMk id="9" creationId="{D4514088-0C97-9DFE-1EE8-EE6080627986}"/>
          </ac:spMkLst>
        </pc:spChg>
        <pc:picChg chg="add del mod">
          <ac:chgData name="Ramkumar Velmurugan" userId="7771df2f79b8315f" providerId="LiveId" clId="{4BBC012E-8FE8-A84D-97E0-452ECC861D37}" dt="2023-10-16T18:19:01.092" v="121" actId="478"/>
          <ac:picMkLst>
            <pc:docMk/>
            <pc:sldMk cId="293496829" sldId="262"/>
            <ac:picMk id="5" creationId="{FF5C082D-CB11-E6CD-53EA-0A070E995F30}"/>
          </ac:picMkLst>
        </pc:picChg>
      </pc:sldChg>
      <pc:sldChg chg="addSp delSp modSp new mod setBg">
        <pc:chgData name="Ramkumar Velmurugan" userId="7771df2f79b8315f" providerId="LiveId" clId="{4BBC012E-8FE8-A84D-97E0-452ECC861D37}" dt="2023-10-16T18:20:21.497" v="147" actId="1076"/>
        <pc:sldMkLst>
          <pc:docMk/>
          <pc:sldMk cId="2153597681" sldId="262"/>
        </pc:sldMkLst>
        <pc:spChg chg="mod">
          <ac:chgData name="Ramkumar Velmurugan" userId="7771df2f79b8315f" providerId="LiveId" clId="{4BBC012E-8FE8-A84D-97E0-452ECC861D37}" dt="2023-10-16T18:20:04.992" v="143" actId="26606"/>
          <ac:spMkLst>
            <pc:docMk/>
            <pc:sldMk cId="2153597681" sldId="262"/>
            <ac:spMk id="2" creationId="{A2906361-7596-D656-5069-38ADB0797469}"/>
          </ac:spMkLst>
        </pc:spChg>
        <pc:spChg chg="mod">
          <ac:chgData name="Ramkumar Velmurugan" userId="7771df2f79b8315f" providerId="LiveId" clId="{4BBC012E-8FE8-A84D-97E0-452ECC861D37}" dt="2023-10-16T18:20:04.992" v="143" actId="26606"/>
          <ac:spMkLst>
            <pc:docMk/>
            <pc:sldMk cId="2153597681" sldId="262"/>
            <ac:spMk id="3" creationId="{FA143F2E-3389-93D8-07B5-18478A4EA488}"/>
          </ac:spMkLst>
        </pc:spChg>
        <pc:spChg chg="add">
          <ac:chgData name="Ramkumar Velmurugan" userId="7771df2f79b8315f" providerId="LiveId" clId="{4BBC012E-8FE8-A84D-97E0-452ECC861D37}" dt="2023-10-16T18:20:04.992" v="143" actId="26606"/>
          <ac:spMkLst>
            <pc:docMk/>
            <pc:sldMk cId="2153597681" sldId="262"/>
            <ac:spMk id="9" creationId="{B95B9BA8-1D69-4796-85F5-B6D0BD52354B}"/>
          </ac:spMkLst>
        </pc:spChg>
        <pc:grpChg chg="add">
          <ac:chgData name="Ramkumar Velmurugan" userId="7771df2f79b8315f" providerId="LiveId" clId="{4BBC012E-8FE8-A84D-97E0-452ECC861D37}" dt="2023-10-16T18:20:04.992" v="143" actId="26606"/>
          <ac:grpSpMkLst>
            <pc:docMk/>
            <pc:sldMk cId="2153597681" sldId="262"/>
            <ac:grpSpMk id="11" creationId="{EE5D87AC-5CCC-4E1F-8B25-D3A6053029C8}"/>
          </ac:grpSpMkLst>
        </pc:grpChg>
        <pc:picChg chg="add del mod">
          <ac:chgData name="Ramkumar Velmurugan" userId="7771df2f79b8315f" providerId="LiveId" clId="{4BBC012E-8FE8-A84D-97E0-452ECC861D37}" dt="2023-10-16T18:20:01.145" v="142" actId="478"/>
          <ac:picMkLst>
            <pc:docMk/>
            <pc:sldMk cId="2153597681" sldId="262"/>
            <ac:picMk id="5" creationId="{696A4F19-E4DB-9989-42CD-A79DFB05351B}"/>
          </ac:picMkLst>
        </pc:picChg>
        <pc:picChg chg="add">
          <ac:chgData name="Ramkumar Velmurugan" userId="7771df2f79b8315f" providerId="LiveId" clId="{4BBC012E-8FE8-A84D-97E0-452ECC861D37}" dt="2023-10-16T18:20:04.992" v="143" actId="26606"/>
          <ac:picMkLst>
            <pc:docMk/>
            <pc:sldMk cId="2153597681" sldId="262"/>
            <ac:picMk id="6" creationId="{E9737451-F528-4477-6493-CB4B96AB0927}"/>
          </ac:picMkLst>
        </pc:picChg>
        <pc:picChg chg="add mod">
          <ac:chgData name="Ramkumar Velmurugan" userId="7771df2f79b8315f" providerId="LiveId" clId="{4BBC012E-8FE8-A84D-97E0-452ECC861D37}" dt="2023-10-16T18:20:21.497" v="147" actId="1076"/>
          <ac:picMkLst>
            <pc:docMk/>
            <pc:sldMk cId="2153597681" sldId="262"/>
            <ac:picMk id="8" creationId="{86645945-8FA0-91F3-734D-3E3753462ABD}"/>
          </ac:picMkLst>
        </pc:picChg>
      </pc:sldChg>
      <pc:sldChg chg="addSp delSp modSp new mod setBg">
        <pc:chgData name="Ramkumar Velmurugan" userId="7771df2f79b8315f" providerId="LiveId" clId="{4BBC012E-8FE8-A84D-97E0-452ECC861D37}" dt="2023-10-16T18:22:52.630" v="182" actId="26606"/>
        <pc:sldMkLst>
          <pc:docMk/>
          <pc:sldMk cId="76172893" sldId="263"/>
        </pc:sldMkLst>
        <pc:spChg chg="mod">
          <ac:chgData name="Ramkumar Velmurugan" userId="7771df2f79b8315f" providerId="LiveId" clId="{4BBC012E-8FE8-A84D-97E0-452ECC861D37}" dt="2023-10-16T18:22:52.546" v="181" actId="26606"/>
          <ac:spMkLst>
            <pc:docMk/>
            <pc:sldMk cId="76172893" sldId="263"/>
            <ac:spMk id="2" creationId="{A0BDC410-CF62-54CF-9DE6-A67ED518AD5E}"/>
          </ac:spMkLst>
        </pc:spChg>
        <pc:spChg chg="del mod">
          <ac:chgData name="Ramkumar Velmurugan" userId="7771df2f79b8315f" providerId="LiveId" clId="{4BBC012E-8FE8-A84D-97E0-452ECC861D37}" dt="2023-10-16T18:22:52.630" v="182" actId="26606"/>
          <ac:spMkLst>
            <pc:docMk/>
            <pc:sldMk cId="76172893" sldId="263"/>
            <ac:spMk id="3" creationId="{ED0F75AD-9EBD-FD26-8EA5-4D7330AA1A85}"/>
          </ac:spMkLst>
        </pc:spChg>
        <pc:spChg chg="add del">
          <ac:chgData name="Ramkumar Velmurugan" userId="7771df2f79b8315f" providerId="LiveId" clId="{4BBC012E-8FE8-A84D-97E0-452ECC861D37}" dt="2023-10-16T18:22:41.636" v="175" actId="26606"/>
          <ac:spMkLst>
            <pc:docMk/>
            <pc:sldMk cId="76172893" sldId="263"/>
            <ac:spMk id="9" creationId="{22E5DF58-5CFD-4D62-AC3A-9EA04E1AF237}"/>
          </ac:spMkLst>
        </pc:spChg>
        <pc:spChg chg="add del">
          <ac:chgData name="Ramkumar Velmurugan" userId="7771df2f79b8315f" providerId="LiveId" clId="{4BBC012E-8FE8-A84D-97E0-452ECC861D37}" dt="2023-10-16T18:22:43.050" v="177" actId="26606"/>
          <ac:spMkLst>
            <pc:docMk/>
            <pc:sldMk cId="76172893" sldId="263"/>
            <ac:spMk id="10" creationId="{B95B9BA8-1D69-4796-85F5-B6D0BD52354B}"/>
          </ac:spMkLst>
        </pc:spChg>
        <pc:spChg chg="add del">
          <ac:chgData name="Ramkumar Velmurugan" userId="7771df2f79b8315f" providerId="LiveId" clId="{4BBC012E-8FE8-A84D-97E0-452ECC861D37}" dt="2023-10-16T18:22:41.636" v="175" actId="26606"/>
          <ac:spMkLst>
            <pc:docMk/>
            <pc:sldMk cId="76172893" sldId="263"/>
            <ac:spMk id="11" creationId="{8064D39A-E0A4-461B-A8D2-9C3AE870CED4}"/>
          </ac:spMkLst>
        </pc:spChg>
        <pc:spChg chg="add del">
          <ac:chgData name="Ramkumar Velmurugan" userId="7771df2f79b8315f" providerId="LiveId" clId="{4BBC012E-8FE8-A84D-97E0-452ECC861D37}" dt="2023-10-16T18:22:45.531" v="179" actId="26606"/>
          <ac:spMkLst>
            <pc:docMk/>
            <pc:sldMk cId="76172893" sldId="263"/>
            <ac:spMk id="14" creationId="{DC292A62-7F34-4E30-BE04-48164A1DAF7B}"/>
          </ac:spMkLst>
        </pc:spChg>
        <pc:spChg chg="add del">
          <ac:chgData name="Ramkumar Velmurugan" userId="7771df2f79b8315f" providerId="LiveId" clId="{4BBC012E-8FE8-A84D-97E0-452ECC861D37}" dt="2023-10-16T18:22:45.531" v="179" actId="26606"/>
          <ac:spMkLst>
            <pc:docMk/>
            <pc:sldMk cId="76172893" sldId="263"/>
            <ac:spMk id="20" creationId="{B95B9BA8-1D69-4796-85F5-B6D0BD52354B}"/>
          </ac:spMkLst>
        </pc:spChg>
        <pc:spChg chg="add del">
          <ac:chgData name="Ramkumar Velmurugan" userId="7771df2f79b8315f" providerId="LiveId" clId="{4BBC012E-8FE8-A84D-97E0-452ECC861D37}" dt="2023-10-16T18:22:45.531" v="179" actId="26606"/>
          <ac:spMkLst>
            <pc:docMk/>
            <pc:sldMk cId="76172893" sldId="263"/>
            <ac:spMk id="22" creationId="{340822D1-9EEA-4ECF-9360-D9AF87950D47}"/>
          </ac:spMkLst>
        </pc:spChg>
        <pc:spChg chg="add del">
          <ac:chgData name="Ramkumar Velmurugan" userId="7771df2f79b8315f" providerId="LiveId" clId="{4BBC012E-8FE8-A84D-97E0-452ECC861D37}" dt="2023-10-16T18:22:52.546" v="181" actId="26606"/>
          <ac:spMkLst>
            <pc:docMk/>
            <pc:sldMk cId="76172893" sldId="263"/>
            <ac:spMk id="24" creationId="{B95B9BA8-1D69-4796-85F5-B6D0BD52354B}"/>
          </ac:spMkLst>
        </pc:spChg>
        <pc:spChg chg="add del">
          <ac:chgData name="Ramkumar Velmurugan" userId="7771df2f79b8315f" providerId="LiveId" clId="{4BBC012E-8FE8-A84D-97E0-452ECC861D37}" dt="2023-10-16T18:22:52.546" v="181" actId="26606"/>
          <ac:spMkLst>
            <pc:docMk/>
            <pc:sldMk cId="76172893" sldId="263"/>
            <ac:spMk id="26" creationId="{340822D1-9EEA-4ECF-9360-D9AF87950D47}"/>
          </ac:spMkLst>
        </pc:spChg>
        <pc:spChg chg="add del">
          <ac:chgData name="Ramkumar Velmurugan" userId="7771df2f79b8315f" providerId="LiveId" clId="{4BBC012E-8FE8-A84D-97E0-452ECC861D37}" dt="2023-10-16T18:22:52.546" v="181" actId="26606"/>
          <ac:spMkLst>
            <pc:docMk/>
            <pc:sldMk cId="76172893" sldId="263"/>
            <ac:spMk id="27" creationId="{DC292A62-7F34-4E30-BE04-48164A1DAF7B}"/>
          </ac:spMkLst>
        </pc:spChg>
        <pc:grpChg chg="add del">
          <ac:chgData name="Ramkumar Velmurugan" userId="7771df2f79b8315f" providerId="LiveId" clId="{4BBC012E-8FE8-A84D-97E0-452ECC861D37}" dt="2023-10-16T18:22:43.050" v="177" actId="26606"/>
          <ac:grpSpMkLst>
            <pc:docMk/>
            <pc:sldMk cId="76172893" sldId="263"/>
            <ac:grpSpMk id="12" creationId="{6A15AA18-4B71-46A7-A76C-9CF96DE14FA1}"/>
          </ac:grpSpMkLst>
        </pc:grpChg>
        <pc:graphicFrameChg chg="add">
          <ac:chgData name="Ramkumar Velmurugan" userId="7771df2f79b8315f" providerId="LiveId" clId="{4BBC012E-8FE8-A84D-97E0-452ECC861D37}" dt="2023-10-16T18:22:52.630" v="182" actId="26606"/>
          <ac:graphicFrameMkLst>
            <pc:docMk/>
            <pc:sldMk cId="76172893" sldId="263"/>
            <ac:graphicFrameMk id="29" creationId="{874AE8BA-6C0A-4CD6-EB8D-B59EB5DE2C8E}"/>
          </ac:graphicFrameMkLst>
        </pc:graphicFrameChg>
        <pc:picChg chg="add del">
          <ac:chgData name="Ramkumar Velmurugan" userId="7771df2f79b8315f" providerId="LiveId" clId="{4BBC012E-8FE8-A84D-97E0-452ECC861D37}" dt="2023-10-16T18:22:41.636" v="175" actId="26606"/>
          <ac:picMkLst>
            <pc:docMk/>
            <pc:sldMk cId="76172893" sldId="263"/>
            <ac:picMk id="5" creationId="{DAB42DC6-7244-E2AD-F993-3EAF55EC438D}"/>
          </ac:picMkLst>
        </pc:picChg>
        <pc:picChg chg="add del">
          <ac:chgData name="Ramkumar Velmurugan" userId="7771df2f79b8315f" providerId="LiveId" clId="{4BBC012E-8FE8-A84D-97E0-452ECC861D37}" dt="2023-10-16T18:22:43.050" v="177" actId="26606"/>
          <ac:picMkLst>
            <pc:docMk/>
            <pc:sldMk cId="76172893" sldId="263"/>
            <ac:picMk id="7" creationId="{6FA1627D-8A7F-D23A-C4DA-CEDE54F13280}"/>
          </ac:picMkLst>
        </pc:picChg>
        <pc:picChg chg="add del">
          <ac:chgData name="Ramkumar Velmurugan" userId="7771df2f79b8315f" providerId="LiveId" clId="{4BBC012E-8FE8-A84D-97E0-452ECC861D37}" dt="2023-10-16T18:22:45.531" v="179" actId="26606"/>
          <ac:picMkLst>
            <pc:docMk/>
            <pc:sldMk cId="76172893" sldId="263"/>
            <ac:picMk id="21" creationId="{0409B247-EACC-D2C2-2DB7-FBE68C25FEB5}"/>
          </ac:picMkLst>
        </pc:picChg>
        <pc:picChg chg="add del">
          <ac:chgData name="Ramkumar Velmurugan" userId="7771df2f79b8315f" providerId="LiveId" clId="{4BBC012E-8FE8-A84D-97E0-452ECC861D37}" dt="2023-10-16T18:22:52.546" v="181" actId="26606"/>
          <ac:picMkLst>
            <pc:docMk/>
            <pc:sldMk cId="76172893" sldId="263"/>
            <ac:picMk id="25" creationId="{74F355E6-6726-8221-3887-A4326DF07750}"/>
          </ac:picMkLst>
        </pc:picChg>
      </pc:sldChg>
      <pc:sldChg chg="addSp delSp modSp new mod setBg">
        <pc:chgData name="Ramkumar Velmurugan" userId="7771df2f79b8315f" providerId="LiveId" clId="{4BBC012E-8FE8-A84D-97E0-452ECC861D37}" dt="2023-10-16T18:26:34.781" v="203" actId="26606"/>
        <pc:sldMkLst>
          <pc:docMk/>
          <pc:sldMk cId="3290378238" sldId="264"/>
        </pc:sldMkLst>
        <pc:spChg chg="mod">
          <ac:chgData name="Ramkumar Velmurugan" userId="7771df2f79b8315f" providerId="LiveId" clId="{4BBC012E-8FE8-A84D-97E0-452ECC861D37}" dt="2023-10-16T18:26:34.781" v="203" actId="26606"/>
          <ac:spMkLst>
            <pc:docMk/>
            <pc:sldMk cId="3290378238" sldId="264"/>
            <ac:spMk id="2" creationId="{E038727E-D3F0-C03E-120E-DDD15B02259F}"/>
          </ac:spMkLst>
        </pc:spChg>
        <pc:spChg chg="mod">
          <ac:chgData name="Ramkumar Velmurugan" userId="7771df2f79b8315f" providerId="LiveId" clId="{4BBC012E-8FE8-A84D-97E0-452ECC861D37}" dt="2023-10-16T18:26:34.781" v="203" actId="26606"/>
          <ac:spMkLst>
            <pc:docMk/>
            <pc:sldMk cId="3290378238" sldId="264"/>
            <ac:spMk id="3" creationId="{5C912F00-9A23-DAF1-B8BB-D78E1551BAC0}"/>
          </ac:spMkLst>
        </pc:spChg>
        <pc:spChg chg="add">
          <ac:chgData name="Ramkumar Velmurugan" userId="7771df2f79b8315f" providerId="LiveId" clId="{4BBC012E-8FE8-A84D-97E0-452ECC861D37}" dt="2023-10-16T18:26:34.781" v="203" actId="26606"/>
          <ac:spMkLst>
            <pc:docMk/>
            <pc:sldMk cId="3290378238" sldId="264"/>
            <ac:spMk id="8" creationId="{B95B9BA8-1D69-4796-85F5-B6D0BD52354B}"/>
          </ac:spMkLst>
        </pc:spChg>
        <pc:spChg chg="add del">
          <ac:chgData name="Ramkumar Velmurugan" userId="7771df2f79b8315f" providerId="LiveId" clId="{4BBC012E-8FE8-A84D-97E0-452ECC861D37}" dt="2023-10-16T18:26:34.745" v="202" actId="26606"/>
          <ac:spMkLst>
            <pc:docMk/>
            <pc:sldMk cId="3290378238" sldId="264"/>
            <ac:spMk id="9" creationId="{22E5DF58-5CFD-4D62-AC3A-9EA04E1AF237}"/>
          </ac:spMkLst>
        </pc:spChg>
        <pc:spChg chg="add">
          <ac:chgData name="Ramkumar Velmurugan" userId="7771df2f79b8315f" providerId="LiveId" clId="{4BBC012E-8FE8-A84D-97E0-452ECC861D37}" dt="2023-10-16T18:26:34.781" v="203" actId="26606"/>
          <ac:spMkLst>
            <pc:docMk/>
            <pc:sldMk cId="3290378238" sldId="264"/>
            <ac:spMk id="10" creationId="{A9FEAAE4-608F-4DE6-97B4-51573869A30B}"/>
          </ac:spMkLst>
        </pc:spChg>
        <pc:spChg chg="add del">
          <ac:chgData name="Ramkumar Velmurugan" userId="7771df2f79b8315f" providerId="LiveId" clId="{4BBC012E-8FE8-A84D-97E0-452ECC861D37}" dt="2023-10-16T18:26:34.745" v="202" actId="26606"/>
          <ac:spMkLst>
            <pc:docMk/>
            <pc:sldMk cId="3290378238" sldId="264"/>
            <ac:spMk id="11" creationId="{8064D39A-E0A4-461B-A8D2-9C3AE870CED4}"/>
          </ac:spMkLst>
        </pc:spChg>
        <pc:grpChg chg="add">
          <ac:chgData name="Ramkumar Velmurugan" userId="7771df2f79b8315f" providerId="LiveId" clId="{4BBC012E-8FE8-A84D-97E0-452ECC861D37}" dt="2023-10-16T18:26:34.781" v="203" actId="26606"/>
          <ac:grpSpMkLst>
            <pc:docMk/>
            <pc:sldMk cId="3290378238" sldId="264"/>
            <ac:grpSpMk id="12" creationId="{1C03C1F1-33AC-4C16-AD56-DD6382C36967}"/>
          </ac:grpSpMkLst>
        </pc:grpChg>
        <pc:picChg chg="add del">
          <ac:chgData name="Ramkumar Velmurugan" userId="7771df2f79b8315f" providerId="LiveId" clId="{4BBC012E-8FE8-A84D-97E0-452ECC861D37}" dt="2023-10-16T18:26:34.745" v="202" actId="26606"/>
          <ac:picMkLst>
            <pc:docMk/>
            <pc:sldMk cId="3290378238" sldId="264"/>
            <ac:picMk id="5" creationId="{C47A0FC7-7FEB-7525-36EB-3CB6CB260D60}"/>
          </ac:picMkLst>
        </pc:picChg>
      </pc:sldChg>
      <pc:sldChg chg="addSp modSp new mod setBg">
        <pc:chgData name="Ramkumar Velmurugan" userId="7771df2f79b8315f" providerId="LiveId" clId="{4BBC012E-8FE8-A84D-97E0-452ECC861D37}" dt="2023-10-16T18:51:33.979" v="276" actId="26606"/>
        <pc:sldMkLst>
          <pc:docMk/>
          <pc:sldMk cId="2310564354" sldId="265"/>
        </pc:sldMkLst>
        <pc:spChg chg="mod">
          <ac:chgData name="Ramkumar Velmurugan" userId="7771df2f79b8315f" providerId="LiveId" clId="{4BBC012E-8FE8-A84D-97E0-452ECC861D37}" dt="2023-10-16T18:51:33.979" v="276" actId="26606"/>
          <ac:spMkLst>
            <pc:docMk/>
            <pc:sldMk cId="2310564354" sldId="265"/>
            <ac:spMk id="2" creationId="{B1C16E5C-C5F3-50B2-90DB-E07F52B5E5E2}"/>
          </ac:spMkLst>
        </pc:spChg>
        <pc:spChg chg="mod">
          <ac:chgData name="Ramkumar Velmurugan" userId="7771df2f79b8315f" providerId="LiveId" clId="{4BBC012E-8FE8-A84D-97E0-452ECC861D37}" dt="2023-10-16T18:51:33.979" v="276" actId="26606"/>
          <ac:spMkLst>
            <pc:docMk/>
            <pc:sldMk cId="2310564354" sldId="265"/>
            <ac:spMk id="3" creationId="{C5637645-2994-02CC-F8FF-12017C1A2BEF}"/>
          </ac:spMkLst>
        </pc:spChg>
        <pc:spChg chg="add">
          <ac:chgData name="Ramkumar Velmurugan" userId="7771df2f79b8315f" providerId="LiveId" clId="{4BBC012E-8FE8-A84D-97E0-452ECC861D37}" dt="2023-10-16T18:51:33.979" v="276" actId="26606"/>
          <ac:spMkLst>
            <pc:docMk/>
            <pc:sldMk cId="2310564354" sldId="265"/>
            <ac:spMk id="9" creationId="{B95B9BA8-1D69-4796-85F5-B6D0BD52354B}"/>
          </ac:spMkLst>
        </pc:spChg>
        <pc:grpChg chg="add">
          <ac:chgData name="Ramkumar Velmurugan" userId="7771df2f79b8315f" providerId="LiveId" clId="{4BBC012E-8FE8-A84D-97E0-452ECC861D37}" dt="2023-10-16T18:51:33.979" v="276" actId="26606"/>
          <ac:grpSpMkLst>
            <pc:docMk/>
            <pc:sldMk cId="2310564354" sldId="265"/>
            <ac:grpSpMk id="11" creationId="{EE5D87AC-5CCC-4E1F-8B25-D3A6053029C8}"/>
          </ac:grpSpMkLst>
        </pc:grpChg>
        <pc:picChg chg="add">
          <ac:chgData name="Ramkumar Velmurugan" userId="7771df2f79b8315f" providerId="LiveId" clId="{4BBC012E-8FE8-A84D-97E0-452ECC861D37}" dt="2023-10-16T18:51:33.979" v="276" actId="26606"/>
          <ac:picMkLst>
            <pc:docMk/>
            <pc:sldMk cId="2310564354" sldId="265"/>
            <ac:picMk id="5" creationId="{65E2EBF9-F600-3BD7-3BCD-0D665A9D94EE}"/>
          </ac:picMkLst>
        </pc:picChg>
      </pc:sldChg>
      <pc:sldChg chg="addSp modSp new mod ord setBg">
        <pc:chgData name="Ramkumar Velmurugan" userId="7771df2f79b8315f" providerId="LiveId" clId="{4BBC012E-8FE8-A84D-97E0-452ECC861D37}" dt="2023-10-16T19:34:07.817" v="349" actId="20578"/>
        <pc:sldMkLst>
          <pc:docMk/>
          <pc:sldMk cId="3920279871" sldId="266"/>
        </pc:sldMkLst>
        <pc:spChg chg="mod">
          <ac:chgData name="Ramkumar Velmurugan" userId="7771df2f79b8315f" providerId="LiveId" clId="{4BBC012E-8FE8-A84D-97E0-452ECC861D37}" dt="2023-10-16T18:53:46.731" v="290" actId="26606"/>
          <ac:spMkLst>
            <pc:docMk/>
            <pc:sldMk cId="3920279871" sldId="266"/>
            <ac:spMk id="2" creationId="{A79B8D01-19D4-77CA-2F57-CBB18648AA37}"/>
          </ac:spMkLst>
        </pc:spChg>
        <pc:spChg chg="mod">
          <ac:chgData name="Ramkumar Velmurugan" userId="7771df2f79b8315f" providerId="LiveId" clId="{4BBC012E-8FE8-A84D-97E0-452ECC861D37}" dt="2023-10-16T18:53:46.731" v="290" actId="26606"/>
          <ac:spMkLst>
            <pc:docMk/>
            <pc:sldMk cId="3920279871" sldId="266"/>
            <ac:spMk id="3" creationId="{ED0E2F99-8AEF-E5AC-D9F3-EAF95ABD7146}"/>
          </ac:spMkLst>
        </pc:spChg>
        <pc:spChg chg="add">
          <ac:chgData name="Ramkumar Velmurugan" userId="7771df2f79b8315f" providerId="LiveId" clId="{4BBC012E-8FE8-A84D-97E0-452ECC861D37}" dt="2023-10-16T18:53:46.731" v="290" actId="26606"/>
          <ac:spMkLst>
            <pc:docMk/>
            <pc:sldMk cId="3920279871" sldId="266"/>
            <ac:spMk id="10" creationId="{9B37791B-B040-4694-BFDC-8DD132D86E8E}"/>
          </ac:spMkLst>
        </pc:spChg>
        <pc:grpChg chg="add">
          <ac:chgData name="Ramkumar Velmurugan" userId="7771df2f79b8315f" providerId="LiveId" clId="{4BBC012E-8FE8-A84D-97E0-452ECC861D37}" dt="2023-10-16T18:53:46.731" v="290" actId="26606"/>
          <ac:grpSpMkLst>
            <pc:docMk/>
            <pc:sldMk cId="3920279871" sldId="266"/>
            <ac:grpSpMk id="12" creationId="{4252769E-B9F0-4068-A645-5BBEF16E9C28}"/>
          </ac:grpSpMkLst>
        </pc:grpChg>
        <pc:picChg chg="add mod ord">
          <ac:chgData name="Ramkumar Velmurugan" userId="7771df2f79b8315f" providerId="LiveId" clId="{4BBC012E-8FE8-A84D-97E0-452ECC861D37}" dt="2023-10-16T18:53:46.731" v="290" actId="26606"/>
          <ac:picMkLst>
            <pc:docMk/>
            <pc:sldMk cId="3920279871" sldId="266"/>
            <ac:picMk id="5" creationId="{5BF65670-B6D4-3B26-4020-C2DDE1CADBF6}"/>
          </ac:picMkLst>
        </pc:picChg>
      </pc:sldChg>
      <pc:sldChg chg="modSp new del mod">
        <pc:chgData name="Ramkumar Velmurugan" userId="7771df2f79b8315f" providerId="LiveId" clId="{4BBC012E-8FE8-A84D-97E0-452ECC861D37}" dt="2023-10-16T19:27:21.587" v="306" actId="2696"/>
        <pc:sldMkLst>
          <pc:docMk/>
          <pc:sldMk cId="892536597" sldId="267"/>
        </pc:sldMkLst>
        <pc:spChg chg="mod">
          <ac:chgData name="Ramkumar Velmurugan" userId="7771df2f79b8315f" providerId="LiveId" clId="{4BBC012E-8FE8-A84D-97E0-452ECC861D37}" dt="2023-10-16T18:57:34.526" v="305" actId="20577"/>
          <ac:spMkLst>
            <pc:docMk/>
            <pc:sldMk cId="892536597" sldId="267"/>
            <ac:spMk id="2" creationId="{04795173-55F2-2368-9008-B927BBE377F6}"/>
          </ac:spMkLst>
        </pc:spChg>
      </pc:sldChg>
      <pc:sldChg chg="addSp delSp modSp new mod ord setBg">
        <pc:chgData name="Ramkumar Velmurugan" userId="7771df2f79b8315f" providerId="LiveId" clId="{4BBC012E-8FE8-A84D-97E0-452ECC861D37}" dt="2023-10-16T19:33:46.575" v="331" actId="22"/>
        <pc:sldMkLst>
          <pc:docMk/>
          <pc:sldMk cId="2282836849" sldId="267"/>
        </pc:sldMkLst>
        <pc:spChg chg="mod">
          <ac:chgData name="Ramkumar Velmurugan" userId="7771df2f79b8315f" providerId="LiveId" clId="{4BBC012E-8FE8-A84D-97E0-452ECC861D37}" dt="2023-10-16T19:33:10.873" v="327" actId="26606"/>
          <ac:spMkLst>
            <pc:docMk/>
            <pc:sldMk cId="2282836849" sldId="267"/>
            <ac:spMk id="2" creationId="{0C7B00F2-A688-309A-49F6-ACB62D867946}"/>
          </ac:spMkLst>
        </pc:spChg>
        <pc:spChg chg="mod">
          <ac:chgData name="Ramkumar Velmurugan" userId="7771df2f79b8315f" providerId="LiveId" clId="{4BBC012E-8FE8-A84D-97E0-452ECC861D37}" dt="2023-10-16T19:33:10.873" v="327" actId="26606"/>
          <ac:spMkLst>
            <pc:docMk/>
            <pc:sldMk cId="2282836849" sldId="267"/>
            <ac:spMk id="3" creationId="{2F17AE27-22F4-ABAA-5FDA-CF6F49EC098A}"/>
          </ac:spMkLst>
        </pc:spChg>
        <pc:spChg chg="add del">
          <ac:chgData name="Ramkumar Velmurugan" userId="7771df2f79b8315f" providerId="LiveId" clId="{4BBC012E-8FE8-A84D-97E0-452ECC861D37}" dt="2023-10-16T19:33:46.575" v="331" actId="22"/>
          <ac:spMkLst>
            <pc:docMk/>
            <pc:sldMk cId="2282836849" sldId="267"/>
            <ac:spMk id="5" creationId="{A0EF8873-CEC6-3121-B384-4BB5FF8E4B7D}"/>
          </ac:spMkLst>
        </pc:spChg>
        <pc:spChg chg="add">
          <ac:chgData name="Ramkumar Velmurugan" userId="7771df2f79b8315f" providerId="LiveId" clId="{4BBC012E-8FE8-A84D-97E0-452ECC861D37}" dt="2023-10-16T19:33:10.873" v="327" actId="26606"/>
          <ac:spMkLst>
            <pc:docMk/>
            <pc:sldMk cId="2282836849" sldId="267"/>
            <ac:spMk id="10" creationId="{B95B9BA8-1D69-4796-85F5-B6D0BD52354B}"/>
          </ac:spMkLst>
        </pc:spChg>
        <pc:picChg chg="add">
          <ac:chgData name="Ramkumar Velmurugan" userId="7771df2f79b8315f" providerId="LiveId" clId="{4BBC012E-8FE8-A84D-97E0-452ECC861D37}" dt="2023-10-16T19:33:10.873" v="327" actId="26606"/>
          <ac:picMkLst>
            <pc:docMk/>
            <pc:sldMk cId="2282836849" sldId="267"/>
            <ac:picMk id="7" creationId="{21F68D44-85DB-0661-ACF1-4F9E15F4A20A}"/>
          </ac:picMkLst>
        </pc:picChg>
      </pc:sldChg>
      <pc:sldChg chg="addSp delSp modSp new mod ord setBg">
        <pc:chgData name="Ramkumar Velmurugan" userId="7771df2f79b8315f" providerId="LiveId" clId="{4BBC012E-8FE8-A84D-97E0-452ECC861D37}" dt="2023-10-16T19:35:03.855" v="359" actId="1076"/>
        <pc:sldMkLst>
          <pc:docMk/>
          <pc:sldMk cId="2893909041" sldId="268"/>
        </pc:sldMkLst>
        <pc:spChg chg="mod">
          <ac:chgData name="Ramkumar Velmurugan" userId="7771df2f79b8315f" providerId="LiveId" clId="{4BBC012E-8FE8-A84D-97E0-452ECC861D37}" dt="2023-10-16T19:34:56.730" v="357" actId="26606"/>
          <ac:spMkLst>
            <pc:docMk/>
            <pc:sldMk cId="2893909041" sldId="268"/>
            <ac:spMk id="2" creationId="{2666BFE3-5170-823A-96A2-A224B41E7B8A}"/>
          </ac:spMkLst>
        </pc:spChg>
        <pc:spChg chg="mod ord">
          <ac:chgData name="Ramkumar Velmurugan" userId="7771df2f79b8315f" providerId="LiveId" clId="{4BBC012E-8FE8-A84D-97E0-452ECC861D37}" dt="2023-10-16T19:34:56.730" v="357" actId="26606"/>
          <ac:spMkLst>
            <pc:docMk/>
            <pc:sldMk cId="2893909041" sldId="268"/>
            <ac:spMk id="3" creationId="{CBA1D0E7-FF9D-2EAD-3BBC-D36BD26DD660}"/>
          </ac:spMkLst>
        </pc:spChg>
        <pc:spChg chg="add del">
          <ac:chgData name="Ramkumar Velmurugan" userId="7771df2f79b8315f" providerId="LiveId" clId="{4BBC012E-8FE8-A84D-97E0-452ECC861D37}" dt="2023-10-16T19:34:55.494" v="354" actId="26606"/>
          <ac:spMkLst>
            <pc:docMk/>
            <pc:sldMk cId="2893909041" sldId="268"/>
            <ac:spMk id="10" creationId="{B95B9BA8-1D69-4796-85F5-B6D0BD52354B}"/>
          </ac:spMkLst>
        </pc:spChg>
        <pc:spChg chg="add del">
          <ac:chgData name="Ramkumar Velmurugan" userId="7771df2f79b8315f" providerId="LiveId" clId="{4BBC012E-8FE8-A84D-97E0-452ECC861D37}" dt="2023-10-16T19:34:56.716" v="356" actId="26606"/>
          <ac:spMkLst>
            <pc:docMk/>
            <pc:sldMk cId="2893909041" sldId="268"/>
            <ac:spMk id="19" creationId="{B95B9BA8-1D69-4796-85F5-B6D0BD52354B}"/>
          </ac:spMkLst>
        </pc:spChg>
        <pc:spChg chg="add">
          <ac:chgData name="Ramkumar Velmurugan" userId="7771df2f79b8315f" providerId="LiveId" clId="{4BBC012E-8FE8-A84D-97E0-452ECC861D37}" dt="2023-10-16T19:34:56.730" v="357" actId="26606"/>
          <ac:spMkLst>
            <pc:docMk/>
            <pc:sldMk cId="2893909041" sldId="268"/>
            <ac:spMk id="21" creationId="{B95B9BA8-1D69-4796-85F5-B6D0BD52354B}"/>
          </ac:spMkLst>
        </pc:spChg>
        <pc:grpChg chg="add del">
          <ac:chgData name="Ramkumar Velmurugan" userId="7771df2f79b8315f" providerId="LiveId" clId="{4BBC012E-8FE8-A84D-97E0-452ECC861D37}" dt="2023-10-16T19:34:56.716" v="356" actId="26606"/>
          <ac:grpSpMkLst>
            <pc:docMk/>
            <pc:sldMk cId="2893909041" sldId="268"/>
            <ac:grpSpMk id="12" creationId="{6A15AA18-4B71-46A7-A76C-9CF96DE14FA1}"/>
          </ac:grpSpMkLst>
        </pc:grpChg>
        <pc:picChg chg="add mod">
          <ac:chgData name="Ramkumar Velmurugan" userId="7771df2f79b8315f" providerId="LiveId" clId="{4BBC012E-8FE8-A84D-97E0-452ECC861D37}" dt="2023-10-16T19:35:03.855" v="359" actId="1076"/>
          <ac:picMkLst>
            <pc:docMk/>
            <pc:sldMk cId="2893909041" sldId="268"/>
            <ac:picMk id="5" creationId="{06CF6C4C-E7D2-65BE-D17E-633995F1DAB7}"/>
          </ac:picMkLst>
        </pc:picChg>
      </pc:sldChg>
      <pc:sldChg chg="addSp modSp new mod setBg">
        <pc:chgData name="Ramkumar Velmurugan" userId="7771df2f79b8315f" providerId="LiveId" clId="{4BBC012E-8FE8-A84D-97E0-452ECC861D37}" dt="2023-10-16T19:48:49.153" v="367" actId="26606"/>
        <pc:sldMkLst>
          <pc:docMk/>
          <pc:sldMk cId="844827351" sldId="269"/>
        </pc:sldMkLst>
        <pc:spChg chg="mod">
          <ac:chgData name="Ramkumar Velmurugan" userId="7771df2f79b8315f" providerId="LiveId" clId="{4BBC012E-8FE8-A84D-97E0-452ECC861D37}" dt="2023-10-16T19:48:49.153" v="367" actId="26606"/>
          <ac:spMkLst>
            <pc:docMk/>
            <pc:sldMk cId="844827351" sldId="269"/>
            <ac:spMk id="2" creationId="{A832F861-F18F-BC5A-CF2F-26CC22ED279B}"/>
          </ac:spMkLst>
        </pc:spChg>
        <pc:spChg chg="mod ord">
          <ac:chgData name="Ramkumar Velmurugan" userId="7771df2f79b8315f" providerId="LiveId" clId="{4BBC012E-8FE8-A84D-97E0-452ECC861D37}" dt="2023-10-16T19:48:49.153" v="367" actId="26606"/>
          <ac:spMkLst>
            <pc:docMk/>
            <pc:sldMk cId="844827351" sldId="269"/>
            <ac:spMk id="3" creationId="{96718DD3-C8F1-6931-F3B2-599FA58AC633}"/>
          </ac:spMkLst>
        </pc:spChg>
        <pc:spChg chg="add">
          <ac:chgData name="Ramkumar Velmurugan" userId="7771df2f79b8315f" providerId="LiveId" clId="{4BBC012E-8FE8-A84D-97E0-452ECC861D37}" dt="2023-10-16T19:48:49.153" v="367" actId="26606"/>
          <ac:spMkLst>
            <pc:docMk/>
            <pc:sldMk cId="844827351" sldId="269"/>
            <ac:spMk id="10" creationId="{B95B9BA8-1D69-4796-85F5-B6D0BD52354B}"/>
          </ac:spMkLst>
        </pc:spChg>
        <pc:picChg chg="add mod">
          <ac:chgData name="Ramkumar Velmurugan" userId="7771df2f79b8315f" providerId="LiveId" clId="{4BBC012E-8FE8-A84D-97E0-452ECC861D37}" dt="2023-10-16T19:48:49.153" v="367" actId="26606"/>
          <ac:picMkLst>
            <pc:docMk/>
            <pc:sldMk cId="844827351" sldId="269"/>
            <ac:picMk id="5" creationId="{170BAA82-0FE0-2AB5-1751-21558827CF25}"/>
          </ac:picMkLst>
        </pc:picChg>
      </pc:sldChg>
      <pc:sldChg chg="addSp modSp new mod setBg">
        <pc:chgData name="Ramkumar Velmurugan" userId="7771df2f79b8315f" providerId="LiveId" clId="{4BBC012E-8FE8-A84D-97E0-452ECC861D37}" dt="2023-10-16T19:50:59.072" v="373" actId="26606"/>
        <pc:sldMkLst>
          <pc:docMk/>
          <pc:sldMk cId="4003338230" sldId="270"/>
        </pc:sldMkLst>
        <pc:spChg chg="mod">
          <ac:chgData name="Ramkumar Velmurugan" userId="7771df2f79b8315f" providerId="LiveId" clId="{4BBC012E-8FE8-A84D-97E0-452ECC861D37}" dt="2023-10-16T19:50:59.072" v="373" actId="26606"/>
          <ac:spMkLst>
            <pc:docMk/>
            <pc:sldMk cId="4003338230" sldId="270"/>
            <ac:spMk id="2" creationId="{CBF64BAA-0A73-6D1E-9583-ED1FF689350E}"/>
          </ac:spMkLst>
        </pc:spChg>
        <pc:spChg chg="mod ord">
          <ac:chgData name="Ramkumar Velmurugan" userId="7771df2f79b8315f" providerId="LiveId" clId="{4BBC012E-8FE8-A84D-97E0-452ECC861D37}" dt="2023-10-16T19:50:59.072" v="373" actId="26606"/>
          <ac:spMkLst>
            <pc:docMk/>
            <pc:sldMk cId="4003338230" sldId="270"/>
            <ac:spMk id="3" creationId="{E60E78D9-CC3B-AF54-01FE-6539D4C113D3}"/>
          </ac:spMkLst>
        </pc:spChg>
        <pc:spChg chg="add">
          <ac:chgData name="Ramkumar Velmurugan" userId="7771df2f79b8315f" providerId="LiveId" clId="{4BBC012E-8FE8-A84D-97E0-452ECC861D37}" dt="2023-10-16T19:50:59.072" v="373" actId="26606"/>
          <ac:spMkLst>
            <pc:docMk/>
            <pc:sldMk cId="4003338230" sldId="270"/>
            <ac:spMk id="10" creationId="{B95B9BA8-1D69-4796-85F5-B6D0BD52354B}"/>
          </ac:spMkLst>
        </pc:spChg>
        <pc:picChg chg="add mod">
          <ac:chgData name="Ramkumar Velmurugan" userId="7771df2f79b8315f" providerId="LiveId" clId="{4BBC012E-8FE8-A84D-97E0-452ECC861D37}" dt="2023-10-16T19:50:59.072" v="373" actId="26606"/>
          <ac:picMkLst>
            <pc:docMk/>
            <pc:sldMk cId="4003338230" sldId="270"/>
            <ac:picMk id="5" creationId="{256B72D0-DE8A-55F7-A1D3-EE429C7D52BB}"/>
          </ac:picMkLst>
        </pc:picChg>
      </pc:sldChg>
      <pc:sldChg chg="addSp delSp modSp new mod setBg addAnim delAnim">
        <pc:chgData name="Ramkumar Velmurugan" userId="7771df2f79b8315f" providerId="LiveId" clId="{4BBC012E-8FE8-A84D-97E0-452ECC861D37}" dt="2023-10-17T21:32:52.361" v="418" actId="1076"/>
        <pc:sldMkLst>
          <pc:docMk/>
          <pc:sldMk cId="2889945338" sldId="271"/>
        </pc:sldMkLst>
        <pc:spChg chg="mod">
          <ac:chgData name="Ramkumar Velmurugan" userId="7771df2f79b8315f" providerId="LiveId" clId="{4BBC012E-8FE8-A84D-97E0-452ECC861D37}" dt="2023-10-16T20:55:10.671" v="410" actId="26606"/>
          <ac:spMkLst>
            <pc:docMk/>
            <pc:sldMk cId="2889945338" sldId="271"/>
            <ac:spMk id="2" creationId="{6141EEC4-C12D-CFEC-7786-DD6438C3C7BC}"/>
          </ac:spMkLst>
        </pc:spChg>
        <pc:spChg chg="mod">
          <ac:chgData name="Ramkumar Velmurugan" userId="7771df2f79b8315f" providerId="LiveId" clId="{4BBC012E-8FE8-A84D-97E0-452ECC861D37}" dt="2023-10-17T21:32:52.361" v="418" actId="1076"/>
          <ac:spMkLst>
            <pc:docMk/>
            <pc:sldMk cId="2889945338" sldId="271"/>
            <ac:spMk id="3" creationId="{D576B2CB-CFBC-8345-C30B-7FBA4ED4834E}"/>
          </ac:spMkLst>
        </pc:spChg>
        <pc:spChg chg="add del mod">
          <ac:chgData name="Ramkumar Velmurugan" userId="7771df2f79b8315f" providerId="LiveId" clId="{4BBC012E-8FE8-A84D-97E0-452ECC861D37}" dt="2023-10-16T21:00:36.535" v="415" actId="22"/>
          <ac:spMkLst>
            <pc:docMk/>
            <pc:sldMk cId="2889945338" sldId="271"/>
            <ac:spMk id="6" creationId="{6DA648BA-B6E0-365D-FD43-67F5A92C0CE1}"/>
          </ac:spMkLst>
        </pc:spChg>
        <pc:spChg chg="add del">
          <ac:chgData name="Ramkumar Velmurugan" userId="7771df2f79b8315f" providerId="LiveId" clId="{4BBC012E-8FE8-A84D-97E0-452ECC861D37}" dt="2023-10-16T20:55:10.650" v="409" actId="26606"/>
          <ac:spMkLst>
            <pc:docMk/>
            <pc:sldMk cId="2889945338" sldId="271"/>
            <ac:spMk id="8" creationId="{B95B9BA8-1D69-4796-85F5-B6D0BD52354B}"/>
          </ac:spMkLst>
        </pc:spChg>
        <pc:spChg chg="add del">
          <ac:chgData name="Ramkumar Velmurugan" userId="7771df2f79b8315f" providerId="LiveId" clId="{4BBC012E-8FE8-A84D-97E0-452ECC861D37}" dt="2023-10-16T20:55:08.988" v="407" actId="26606"/>
          <ac:spMkLst>
            <pc:docMk/>
            <pc:sldMk cId="2889945338" sldId="271"/>
            <ac:spMk id="9" creationId="{B95B9BA8-1D69-4796-85F5-B6D0BD52354B}"/>
          </ac:spMkLst>
        </pc:spChg>
        <pc:spChg chg="add">
          <ac:chgData name="Ramkumar Velmurugan" userId="7771df2f79b8315f" providerId="LiveId" clId="{4BBC012E-8FE8-A84D-97E0-452ECC861D37}" dt="2023-10-16T20:55:10.671" v="410" actId="26606"/>
          <ac:spMkLst>
            <pc:docMk/>
            <pc:sldMk cId="2889945338" sldId="271"/>
            <ac:spMk id="18" creationId="{5964CBE2-084A-47DF-A704-CF5F6217B569}"/>
          </ac:spMkLst>
        </pc:spChg>
        <pc:grpChg chg="add del">
          <ac:chgData name="Ramkumar Velmurugan" userId="7771df2f79b8315f" providerId="LiveId" clId="{4BBC012E-8FE8-A84D-97E0-452ECC861D37}" dt="2023-10-16T20:55:10.650" v="409" actId="26606"/>
          <ac:grpSpMkLst>
            <pc:docMk/>
            <pc:sldMk cId="2889945338" sldId="271"/>
            <ac:grpSpMk id="10" creationId="{946904AF-CB04-4074-8038-1E84BC0922C0}"/>
          </ac:grpSpMkLst>
        </pc:grpChg>
        <pc:grpChg chg="add del">
          <ac:chgData name="Ramkumar Velmurugan" userId="7771df2f79b8315f" providerId="LiveId" clId="{4BBC012E-8FE8-A84D-97E0-452ECC861D37}" dt="2023-10-16T20:55:08.988" v="407" actId="26606"/>
          <ac:grpSpMkLst>
            <pc:docMk/>
            <pc:sldMk cId="2889945338" sldId="271"/>
            <ac:grpSpMk id="11" creationId="{EE5D87AC-5CCC-4E1F-8B25-D3A6053029C8}"/>
          </ac:grpSpMkLst>
        </pc:grpChg>
        <pc:grpChg chg="add">
          <ac:chgData name="Ramkumar Velmurugan" userId="7771df2f79b8315f" providerId="LiveId" clId="{4BBC012E-8FE8-A84D-97E0-452ECC861D37}" dt="2023-10-16T20:55:10.671" v="410" actId="26606"/>
          <ac:grpSpMkLst>
            <pc:docMk/>
            <pc:sldMk cId="2889945338" sldId="271"/>
            <ac:grpSpMk id="19" creationId="{648ED110-4482-40CA-9CCB-3A3DF37D55DF}"/>
          </ac:grpSpMkLst>
        </pc:grpChg>
        <pc:picChg chg="add del">
          <ac:chgData name="Ramkumar Velmurugan" userId="7771df2f79b8315f" providerId="LiveId" clId="{4BBC012E-8FE8-A84D-97E0-452ECC861D37}" dt="2023-10-16T20:55:08.988" v="407" actId="26606"/>
          <ac:picMkLst>
            <pc:docMk/>
            <pc:sldMk cId="2889945338" sldId="271"/>
            <ac:picMk id="5" creationId="{C5FB54DD-42A6-3843-73DA-F680144935E7}"/>
          </ac:picMkLst>
        </pc:picChg>
      </pc:sldChg>
      <pc:sldChg chg="addSp delSp modSp new mod setBg">
        <pc:chgData name="Ramkumar Velmurugan" userId="7771df2f79b8315f" providerId="LiveId" clId="{4BBC012E-8FE8-A84D-97E0-452ECC861D37}" dt="2023-10-16T20:54:56.645" v="404" actId="113"/>
        <pc:sldMkLst>
          <pc:docMk/>
          <pc:sldMk cId="3787006790" sldId="272"/>
        </pc:sldMkLst>
        <pc:spChg chg="mod">
          <ac:chgData name="Ramkumar Velmurugan" userId="7771df2f79b8315f" providerId="LiveId" clId="{4BBC012E-8FE8-A84D-97E0-452ECC861D37}" dt="2023-10-16T19:54:48.530" v="398" actId="26606"/>
          <ac:spMkLst>
            <pc:docMk/>
            <pc:sldMk cId="3787006790" sldId="272"/>
            <ac:spMk id="2" creationId="{C5A21403-E60A-F302-4E81-A79C38EB0AF9}"/>
          </ac:spMkLst>
        </pc:spChg>
        <pc:spChg chg="mod">
          <ac:chgData name="Ramkumar Velmurugan" userId="7771df2f79b8315f" providerId="LiveId" clId="{4BBC012E-8FE8-A84D-97E0-452ECC861D37}" dt="2023-10-16T20:54:56.645" v="404" actId="113"/>
          <ac:spMkLst>
            <pc:docMk/>
            <pc:sldMk cId="3787006790" sldId="272"/>
            <ac:spMk id="3" creationId="{444EC8D0-48F6-3EA1-6C9C-8776AB64B86C}"/>
          </ac:spMkLst>
        </pc:spChg>
        <pc:spChg chg="add del">
          <ac:chgData name="Ramkumar Velmurugan" userId="7771df2f79b8315f" providerId="LiveId" clId="{4BBC012E-8FE8-A84D-97E0-452ECC861D37}" dt="2023-10-16T19:55:32.259" v="401" actId="26606"/>
          <ac:spMkLst>
            <pc:docMk/>
            <pc:sldMk cId="3787006790" sldId="272"/>
            <ac:spMk id="9" creationId="{B95B9BA8-1D69-4796-85F5-B6D0BD52354B}"/>
          </ac:spMkLst>
        </pc:spChg>
        <pc:spChg chg="add">
          <ac:chgData name="Ramkumar Velmurugan" userId="7771df2f79b8315f" providerId="LiveId" clId="{4BBC012E-8FE8-A84D-97E0-452ECC861D37}" dt="2023-10-16T19:55:32.259" v="401" actId="26606"/>
          <ac:spMkLst>
            <pc:docMk/>
            <pc:sldMk cId="3787006790" sldId="272"/>
            <ac:spMk id="18" creationId="{B95B9BA8-1D69-4796-85F5-B6D0BD52354B}"/>
          </ac:spMkLst>
        </pc:spChg>
        <pc:grpChg chg="add del">
          <ac:chgData name="Ramkumar Velmurugan" userId="7771df2f79b8315f" providerId="LiveId" clId="{4BBC012E-8FE8-A84D-97E0-452ECC861D37}" dt="2023-10-16T19:55:32.259" v="401" actId="26606"/>
          <ac:grpSpMkLst>
            <pc:docMk/>
            <pc:sldMk cId="3787006790" sldId="272"/>
            <ac:grpSpMk id="11" creationId="{EE5D87AC-5CCC-4E1F-8B25-D3A6053029C8}"/>
          </ac:grpSpMkLst>
        </pc:grpChg>
        <pc:grpChg chg="add">
          <ac:chgData name="Ramkumar Velmurugan" userId="7771df2f79b8315f" providerId="LiveId" clId="{4BBC012E-8FE8-A84D-97E0-452ECC861D37}" dt="2023-10-16T19:55:32.259" v="401" actId="26606"/>
          <ac:grpSpMkLst>
            <pc:docMk/>
            <pc:sldMk cId="3787006790" sldId="272"/>
            <ac:grpSpMk id="20" creationId="{EE5D87AC-5CCC-4E1F-8B25-D3A6053029C8}"/>
          </ac:grpSpMkLst>
        </pc:grpChg>
        <pc:picChg chg="add mod">
          <ac:chgData name="Ramkumar Velmurugan" userId="7771df2f79b8315f" providerId="LiveId" clId="{4BBC012E-8FE8-A84D-97E0-452ECC861D37}" dt="2023-10-16T19:55:32.259" v="401" actId="26606"/>
          <ac:picMkLst>
            <pc:docMk/>
            <pc:sldMk cId="3787006790" sldId="272"/>
            <ac:picMk id="5" creationId="{0160C984-F493-4D60-1452-7FF81C02F1D1}"/>
          </ac:picMkLst>
        </pc:picChg>
      </pc:sldChg>
      <pc:sldChg chg="addSp new del mod">
        <pc:chgData name="Ramkumar Velmurugan" userId="7771df2f79b8315f" providerId="LiveId" clId="{4BBC012E-8FE8-A84D-97E0-452ECC861D37}" dt="2023-10-16T21:00:52.806" v="417" actId="2696"/>
        <pc:sldMkLst>
          <pc:docMk/>
          <pc:sldMk cId="2586640949" sldId="273"/>
        </pc:sldMkLst>
        <pc:spChg chg="add">
          <ac:chgData name="Ramkumar Velmurugan" userId="7771df2f79b8315f" providerId="LiveId" clId="{4BBC012E-8FE8-A84D-97E0-452ECC861D37}" dt="2023-10-16T21:00:41.080" v="416" actId="22"/>
          <ac:spMkLst>
            <pc:docMk/>
            <pc:sldMk cId="2586640949" sldId="273"/>
            <ac:spMk id="5" creationId="{E7074C43-D74D-00D0-8590-89D5642C567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F42F81-6A1B-4A47-A608-E56122AABAE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253695-27C2-4FA3-930A-14455ECD41FA}">
      <dgm:prSet/>
      <dgm:spPr/>
      <dgm:t>
        <a:bodyPr/>
        <a:lstStyle/>
        <a:p>
          <a:r>
            <a:rPr lang="en-CA" b="1" i="0"/>
            <a:t>Numeric:</a:t>
          </a:r>
          <a:endParaRPr lang="en-US"/>
        </a:p>
      </dgm:t>
    </dgm:pt>
    <dgm:pt modelId="{CEADF035-C3C6-4415-9527-0F2FF6EFA1C3}" type="parTrans" cxnId="{FBAD52A6-4D19-4C5C-85BE-1152113534B4}">
      <dgm:prSet/>
      <dgm:spPr/>
      <dgm:t>
        <a:bodyPr/>
        <a:lstStyle/>
        <a:p>
          <a:endParaRPr lang="en-US"/>
        </a:p>
      </dgm:t>
    </dgm:pt>
    <dgm:pt modelId="{424257FD-AA93-451E-A431-2D58E7AE08CF}" type="sibTrans" cxnId="{FBAD52A6-4D19-4C5C-85BE-1152113534B4}">
      <dgm:prSet/>
      <dgm:spPr/>
      <dgm:t>
        <a:bodyPr/>
        <a:lstStyle/>
        <a:p>
          <a:endParaRPr lang="en-US"/>
        </a:p>
      </dgm:t>
    </dgm:pt>
    <dgm:pt modelId="{E8EF452F-DA77-43B7-9C0D-9C24622A7413}">
      <dgm:prSet/>
      <dgm:spPr/>
      <dgm:t>
        <a:bodyPr/>
        <a:lstStyle/>
        <a:p>
          <a:r>
            <a:rPr lang="en-CA" b="0" i="0"/>
            <a:t>Integer: Whole numbers, e.g., 5, 100, -42.</a:t>
          </a:r>
          <a:endParaRPr lang="en-US"/>
        </a:p>
      </dgm:t>
    </dgm:pt>
    <dgm:pt modelId="{801765AD-D142-48FA-B7FE-FA0676D18596}" type="parTrans" cxnId="{665C4527-264F-494B-AA1F-72A079DB423F}">
      <dgm:prSet/>
      <dgm:spPr/>
      <dgm:t>
        <a:bodyPr/>
        <a:lstStyle/>
        <a:p>
          <a:endParaRPr lang="en-US"/>
        </a:p>
      </dgm:t>
    </dgm:pt>
    <dgm:pt modelId="{6E64EF5F-CDCD-4A13-AE7D-2BF18BD7316C}" type="sibTrans" cxnId="{665C4527-264F-494B-AA1F-72A079DB423F}">
      <dgm:prSet/>
      <dgm:spPr/>
      <dgm:t>
        <a:bodyPr/>
        <a:lstStyle/>
        <a:p>
          <a:endParaRPr lang="en-US"/>
        </a:p>
      </dgm:t>
    </dgm:pt>
    <dgm:pt modelId="{95B4AC70-5D01-4DCC-BD4B-4759F5C4AB89}">
      <dgm:prSet/>
      <dgm:spPr/>
      <dgm:t>
        <a:bodyPr/>
        <a:lstStyle/>
        <a:p>
          <a:r>
            <a:rPr lang="en-CA" b="0" i="0"/>
            <a:t>Float: Numbers with decimal points, e.g., 3.14, -0.5, 1.0.</a:t>
          </a:r>
          <a:endParaRPr lang="en-US"/>
        </a:p>
      </dgm:t>
    </dgm:pt>
    <dgm:pt modelId="{455EC45B-E921-4CD4-BF1C-369EDAB1536F}" type="parTrans" cxnId="{753EB5A9-6ABB-4C3F-B4D5-3AFE2922B67E}">
      <dgm:prSet/>
      <dgm:spPr/>
      <dgm:t>
        <a:bodyPr/>
        <a:lstStyle/>
        <a:p>
          <a:endParaRPr lang="en-US"/>
        </a:p>
      </dgm:t>
    </dgm:pt>
    <dgm:pt modelId="{B9EEAA13-EC80-499F-A07F-311563ECF2A7}" type="sibTrans" cxnId="{753EB5A9-6ABB-4C3F-B4D5-3AFE2922B67E}">
      <dgm:prSet/>
      <dgm:spPr/>
      <dgm:t>
        <a:bodyPr/>
        <a:lstStyle/>
        <a:p>
          <a:endParaRPr lang="en-US"/>
        </a:p>
      </dgm:t>
    </dgm:pt>
    <dgm:pt modelId="{977BFB87-94B8-4807-A907-4C1A39B50C54}">
      <dgm:prSet/>
      <dgm:spPr/>
      <dgm:t>
        <a:bodyPr/>
        <a:lstStyle/>
        <a:p>
          <a:r>
            <a:rPr lang="en-CA" b="1" i="0"/>
            <a:t>String:</a:t>
          </a:r>
          <a:endParaRPr lang="en-US"/>
        </a:p>
      </dgm:t>
    </dgm:pt>
    <dgm:pt modelId="{0390E1B8-AA21-4A6B-8711-839F6596DF28}" type="parTrans" cxnId="{2EBFEB48-D750-4DE3-9787-1925DD8624AE}">
      <dgm:prSet/>
      <dgm:spPr/>
      <dgm:t>
        <a:bodyPr/>
        <a:lstStyle/>
        <a:p>
          <a:endParaRPr lang="en-US"/>
        </a:p>
      </dgm:t>
    </dgm:pt>
    <dgm:pt modelId="{9B61982D-A341-4436-9A0A-339D6AF31336}" type="sibTrans" cxnId="{2EBFEB48-D750-4DE3-9787-1925DD8624AE}">
      <dgm:prSet/>
      <dgm:spPr/>
      <dgm:t>
        <a:bodyPr/>
        <a:lstStyle/>
        <a:p>
          <a:endParaRPr lang="en-US"/>
        </a:p>
      </dgm:t>
    </dgm:pt>
    <dgm:pt modelId="{18AB36FB-6738-45C6-8066-9CE96BB5A3D8}">
      <dgm:prSet/>
      <dgm:spPr/>
      <dgm:t>
        <a:bodyPr/>
        <a:lstStyle/>
        <a:p>
          <a:r>
            <a:rPr lang="en-CA" b="0" i="0"/>
            <a:t>A sequence of characters, e.g., "Hello, World!", 'Ruby', "123".</a:t>
          </a:r>
          <a:endParaRPr lang="en-US"/>
        </a:p>
      </dgm:t>
    </dgm:pt>
    <dgm:pt modelId="{39EA6D79-DA6A-4A50-A4D1-DD3AEC0863B7}" type="parTrans" cxnId="{2BBAC27D-533E-4917-9103-5A13E938ECEA}">
      <dgm:prSet/>
      <dgm:spPr/>
      <dgm:t>
        <a:bodyPr/>
        <a:lstStyle/>
        <a:p>
          <a:endParaRPr lang="en-US"/>
        </a:p>
      </dgm:t>
    </dgm:pt>
    <dgm:pt modelId="{A7FA4618-2ED0-4A2C-900C-1D22870A4688}" type="sibTrans" cxnId="{2BBAC27D-533E-4917-9103-5A13E938ECEA}">
      <dgm:prSet/>
      <dgm:spPr/>
      <dgm:t>
        <a:bodyPr/>
        <a:lstStyle/>
        <a:p>
          <a:endParaRPr lang="en-US"/>
        </a:p>
      </dgm:t>
    </dgm:pt>
    <dgm:pt modelId="{2E3833B2-DA00-4A63-9E32-2A9EE2A52761}">
      <dgm:prSet/>
      <dgm:spPr/>
      <dgm:t>
        <a:bodyPr/>
        <a:lstStyle/>
        <a:p>
          <a:r>
            <a:rPr lang="en-CA" b="1" i="0"/>
            <a:t>Boolean:</a:t>
          </a:r>
          <a:endParaRPr lang="en-US"/>
        </a:p>
      </dgm:t>
    </dgm:pt>
    <dgm:pt modelId="{36AB94DA-8386-4789-BCCD-356E0257E09A}" type="parTrans" cxnId="{1C5B5F3E-29BD-4669-A868-97AB89CC639C}">
      <dgm:prSet/>
      <dgm:spPr/>
      <dgm:t>
        <a:bodyPr/>
        <a:lstStyle/>
        <a:p>
          <a:endParaRPr lang="en-US"/>
        </a:p>
      </dgm:t>
    </dgm:pt>
    <dgm:pt modelId="{AC966F8F-BFF0-42C3-89CC-500D2C9F5B4D}" type="sibTrans" cxnId="{1C5B5F3E-29BD-4669-A868-97AB89CC639C}">
      <dgm:prSet/>
      <dgm:spPr/>
      <dgm:t>
        <a:bodyPr/>
        <a:lstStyle/>
        <a:p>
          <a:endParaRPr lang="en-US"/>
        </a:p>
      </dgm:t>
    </dgm:pt>
    <dgm:pt modelId="{09E16636-0C66-4C7A-A42B-5877F485AB01}">
      <dgm:prSet/>
      <dgm:spPr/>
      <dgm:t>
        <a:bodyPr/>
        <a:lstStyle/>
        <a:p>
          <a:r>
            <a:rPr lang="en-CA" b="0" i="0"/>
            <a:t>true or false.</a:t>
          </a:r>
          <a:endParaRPr lang="en-US"/>
        </a:p>
      </dgm:t>
    </dgm:pt>
    <dgm:pt modelId="{A5C52D23-AAA9-4DB7-B1E3-6E004C79AEC4}" type="parTrans" cxnId="{DC910B14-2F76-4A6D-9906-7F7832303170}">
      <dgm:prSet/>
      <dgm:spPr/>
      <dgm:t>
        <a:bodyPr/>
        <a:lstStyle/>
        <a:p>
          <a:endParaRPr lang="en-US"/>
        </a:p>
      </dgm:t>
    </dgm:pt>
    <dgm:pt modelId="{6389FBB3-D74F-48AE-9DC4-7E0FF58EAD53}" type="sibTrans" cxnId="{DC910B14-2F76-4A6D-9906-7F7832303170}">
      <dgm:prSet/>
      <dgm:spPr/>
      <dgm:t>
        <a:bodyPr/>
        <a:lstStyle/>
        <a:p>
          <a:endParaRPr lang="en-US"/>
        </a:p>
      </dgm:t>
    </dgm:pt>
    <dgm:pt modelId="{776DB052-CA52-4E35-B636-8C054AD2BEA6}">
      <dgm:prSet/>
      <dgm:spPr/>
      <dgm:t>
        <a:bodyPr/>
        <a:lstStyle/>
        <a:p>
          <a:r>
            <a:rPr lang="en-CA" b="1" i="0"/>
            <a:t>Array:</a:t>
          </a:r>
          <a:endParaRPr lang="en-US"/>
        </a:p>
      </dgm:t>
    </dgm:pt>
    <dgm:pt modelId="{022B2B3A-6BC2-4790-A629-B4CBF3018B66}" type="parTrans" cxnId="{0735935E-85B7-4414-84A0-F6A9792AD1B9}">
      <dgm:prSet/>
      <dgm:spPr/>
      <dgm:t>
        <a:bodyPr/>
        <a:lstStyle/>
        <a:p>
          <a:endParaRPr lang="en-US"/>
        </a:p>
      </dgm:t>
    </dgm:pt>
    <dgm:pt modelId="{B58F8062-C084-4111-83E7-D30A593452A2}" type="sibTrans" cxnId="{0735935E-85B7-4414-84A0-F6A9792AD1B9}">
      <dgm:prSet/>
      <dgm:spPr/>
      <dgm:t>
        <a:bodyPr/>
        <a:lstStyle/>
        <a:p>
          <a:endParaRPr lang="en-US"/>
        </a:p>
      </dgm:t>
    </dgm:pt>
    <dgm:pt modelId="{C2CFD625-9C4B-446B-9298-246372686121}">
      <dgm:prSet/>
      <dgm:spPr/>
      <dgm:t>
        <a:bodyPr/>
        <a:lstStyle/>
        <a:p>
          <a:r>
            <a:rPr lang="en-CA" b="0" i="0"/>
            <a:t>An ordered collection of items, e.g., [1, 2, 3], ['apple', 'banana', 'cherry'].</a:t>
          </a:r>
          <a:endParaRPr lang="en-US"/>
        </a:p>
      </dgm:t>
    </dgm:pt>
    <dgm:pt modelId="{E4E9B4BE-5828-43B0-898C-1A928B28FAD3}" type="parTrans" cxnId="{14AF101A-A737-4D0F-8CD1-A5833735C1EB}">
      <dgm:prSet/>
      <dgm:spPr/>
      <dgm:t>
        <a:bodyPr/>
        <a:lstStyle/>
        <a:p>
          <a:endParaRPr lang="en-US"/>
        </a:p>
      </dgm:t>
    </dgm:pt>
    <dgm:pt modelId="{48A33542-CD3E-4643-85DF-423918DCDB23}" type="sibTrans" cxnId="{14AF101A-A737-4D0F-8CD1-A5833735C1EB}">
      <dgm:prSet/>
      <dgm:spPr/>
      <dgm:t>
        <a:bodyPr/>
        <a:lstStyle/>
        <a:p>
          <a:endParaRPr lang="en-US"/>
        </a:p>
      </dgm:t>
    </dgm:pt>
    <dgm:pt modelId="{BDD183CA-8DEC-46A5-AC3F-49584A58E273}">
      <dgm:prSet/>
      <dgm:spPr/>
      <dgm:t>
        <a:bodyPr/>
        <a:lstStyle/>
        <a:p>
          <a:r>
            <a:rPr lang="en-CA" b="1" i="0"/>
            <a:t>Hash:</a:t>
          </a:r>
          <a:endParaRPr lang="en-US"/>
        </a:p>
      </dgm:t>
    </dgm:pt>
    <dgm:pt modelId="{4C7072FC-D838-4034-89A2-B8CF970A88F4}" type="parTrans" cxnId="{556ECDDD-66A4-4BCC-9CDA-AD275E5727B0}">
      <dgm:prSet/>
      <dgm:spPr/>
      <dgm:t>
        <a:bodyPr/>
        <a:lstStyle/>
        <a:p>
          <a:endParaRPr lang="en-US"/>
        </a:p>
      </dgm:t>
    </dgm:pt>
    <dgm:pt modelId="{0B9462F4-9E63-4561-9D14-C73FEEF17AE1}" type="sibTrans" cxnId="{556ECDDD-66A4-4BCC-9CDA-AD275E5727B0}">
      <dgm:prSet/>
      <dgm:spPr/>
      <dgm:t>
        <a:bodyPr/>
        <a:lstStyle/>
        <a:p>
          <a:endParaRPr lang="en-US"/>
        </a:p>
      </dgm:t>
    </dgm:pt>
    <dgm:pt modelId="{89AB9D5D-0864-4CE8-AADA-F0978D58D8B4}">
      <dgm:prSet/>
      <dgm:spPr/>
      <dgm:t>
        <a:bodyPr/>
        <a:lstStyle/>
        <a:p>
          <a:r>
            <a:rPr lang="en-CA" b="0" i="0"/>
            <a:t>A collection of key-value pairs, e.g., {'name' =&gt; 'Alice', 'age' =&gt; 30}.</a:t>
          </a:r>
          <a:endParaRPr lang="en-US"/>
        </a:p>
      </dgm:t>
    </dgm:pt>
    <dgm:pt modelId="{269249C8-F4BB-4913-8645-BE68191DEA4B}" type="parTrans" cxnId="{0B7CB599-4A59-479F-A4EE-2764E0432657}">
      <dgm:prSet/>
      <dgm:spPr/>
      <dgm:t>
        <a:bodyPr/>
        <a:lstStyle/>
        <a:p>
          <a:endParaRPr lang="en-US"/>
        </a:p>
      </dgm:t>
    </dgm:pt>
    <dgm:pt modelId="{70BECFE7-184F-4968-818E-D4EA34B50E1F}" type="sibTrans" cxnId="{0B7CB599-4A59-479F-A4EE-2764E0432657}">
      <dgm:prSet/>
      <dgm:spPr/>
      <dgm:t>
        <a:bodyPr/>
        <a:lstStyle/>
        <a:p>
          <a:endParaRPr lang="en-US"/>
        </a:p>
      </dgm:t>
    </dgm:pt>
    <dgm:pt modelId="{1A2D2D4B-1FE5-4F4C-84DC-0E9CD12BF8C4}">
      <dgm:prSet/>
      <dgm:spPr/>
      <dgm:t>
        <a:bodyPr/>
        <a:lstStyle/>
        <a:p>
          <a:r>
            <a:rPr lang="en-CA" b="1" i="0"/>
            <a:t>Symbol:</a:t>
          </a:r>
          <a:endParaRPr lang="en-US"/>
        </a:p>
      </dgm:t>
    </dgm:pt>
    <dgm:pt modelId="{97D4531A-7903-4D2B-984F-1E748D7F2DC5}" type="parTrans" cxnId="{94665C70-B388-4EF6-AE87-639E895DC1D3}">
      <dgm:prSet/>
      <dgm:spPr/>
      <dgm:t>
        <a:bodyPr/>
        <a:lstStyle/>
        <a:p>
          <a:endParaRPr lang="en-US"/>
        </a:p>
      </dgm:t>
    </dgm:pt>
    <dgm:pt modelId="{199CA608-7620-4F1A-981E-B48E31B12EA6}" type="sibTrans" cxnId="{94665C70-B388-4EF6-AE87-639E895DC1D3}">
      <dgm:prSet/>
      <dgm:spPr/>
      <dgm:t>
        <a:bodyPr/>
        <a:lstStyle/>
        <a:p>
          <a:endParaRPr lang="en-US"/>
        </a:p>
      </dgm:t>
    </dgm:pt>
    <dgm:pt modelId="{8B15651E-72E9-40DC-82CF-4FBC74817C5E}">
      <dgm:prSet/>
      <dgm:spPr/>
      <dgm:t>
        <a:bodyPr/>
        <a:lstStyle/>
        <a:p>
          <a:r>
            <a:rPr lang="en-CA" b="0" i="0"/>
            <a:t>Lightweight, immutable strings often used as keys in hash tables, e.g., :symbol_name.</a:t>
          </a:r>
          <a:endParaRPr lang="en-US"/>
        </a:p>
      </dgm:t>
    </dgm:pt>
    <dgm:pt modelId="{719007C5-E82D-4284-9799-C564AC31C8A9}" type="parTrans" cxnId="{90BA3558-1E4E-4233-91A3-F3C032945F92}">
      <dgm:prSet/>
      <dgm:spPr/>
      <dgm:t>
        <a:bodyPr/>
        <a:lstStyle/>
        <a:p>
          <a:endParaRPr lang="en-US"/>
        </a:p>
      </dgm:t>
    </dgm:pt>
    <dgm:pt modelId="{CAB2F4BB-684B-4389-A6BE-13154B319147}" type="sibTrans" cxnId="{90BA3558-1E4E-4233-91A3-F3C032945F92}">
      <dgm:prSet/>
      <dgm:spPr/>
      <dgm:t>
        <a:bodyPr/>
        <a:lstStyle/>
        <a:p>
          <a:endParaRPr lang="en-US"/>
        </a:p>
      </dgm:t>
    </dgm:pt>
    <dgm:pt modelId="{990644CA-A20D-4D9D-83A4-1A1A2087B57E}">
      <dgm:prSet/>
      <dgm:spPr/>
      <dgm:t>
        <a:bodyPr/>
        <a:lstStyle/>
        <a:p>
          <a:r>
            <a:rPr lang="en-CA" b="1" i="0"/>
            <a:t>Nil:</a:t>
          </a:r>
          <a:endParaRPr lang="en-US"/>
        </a:p>
      </dgm:t>
    </dgm:pt>
    <dgm:pt modelId="{5FC37F48-8912-4892-A5EA-90C03D4BEBED}" type="parTrans" cxnId="{28D826A0-FC0D-4FA2-9DB5-30B3ECBCD111}">
      <dgm:prSet/>
      <dgm:spPr/>
      <dgm:t>
        <a:bodyPr/>
        <a:lstStyle/>
        <a:p>
          <a:endParaRPr lang="en-US"/>
        </a:p>
      </dgm:t>
    </dgm:pt>
    <dgm:pt modelId="{FD20C857-FA80-474B-84CE-CC1CE5D50B31}" type="sibTrans" cxnId="{28D826A0-FC0D-4FA2-9DB5-30B3ECBCD111}">
      <dgm:prSet/>
      <dgm:spPr/>
      <dgm:t>
        <a:bodyPr/>
        <a:lstStyle/>
        <a:p>
          <a:endParaRPr lang="en-US"/>
        </a:p>
      </dgm:t>
    </dgm:pt>
    <dgm:pt modelId="{27C6348D-372E-4126-8B2C-81E76ACF139E}">
      <dgm:prSet/>
      <dgm:spPr/>
      <dgm:t>
        <a:bodyPr/>
        <a:lstStyle/>
        <a:p>
          <a:r>
            <a:rPr lang="en-CA" b="0" i="0"/>
            <a:t>Represents the absence of a value, e.g., nil.</a:t>
          </a:r>
          <a:endParaRPr lang="en-US"/>
        </a:p>
      </dgm:t>
    </dgm:pt>
    <dgm:pt modelId="{335BC121-2AD8-4B2B-86D4-7AEE90EEFEE6}" type="parTrans" cxnId="{96959A92-B033-4B3A-B036-CA60D8C4D36B}">
      <dgm:prSet/>
      <dgm:spPr/>
      <dgm:t>
        <a:bodyPr/>
        <a:lstStyle/>
        <a:p>
          <a:endParaRPr lang="en-US"/>
        </a:p>
      </dgm:t>
    </dgm:pt>
    <dgm:pt modelId="{75E4BCC9-CBE7-440E-BE5C-0D6BFB40DFE3}" type="sibTrans" cxnId="{96959A92-B033-4B3A-B036-CA60D8C4D36B}">
      <dgm:prSet/>
      <dgm:spPr/>
      <dgm:t>
        <a:bodyPr/>
        <a:lstStyle/>
        <a:p>
          <a:endParaRPr lang="en-US"/>
        </a:p>
      </dgm:t>
    </dgm:pt>
    <dgm:pt modelId="{CE4F1F60-BBE0-9245-9BDA-76DAD0AB9E87}" type="pres">
      <dgm:prSet presAssocID="{88F42F81-6A1B-4A47-A608-E56122AABAE4}" presName="Name0" presStyleCnt="0">
        <dgm:presLayoutVars>
          <dgm:dir/>
          <dgm:animLvl val="lvl"/>
          <dgm:resizeHandles val="exact"/>
        </dgm:presLayoutVars>
      </dgm:prSet>
      <dgm:spPr/>
    </dgm:pt>
    <dgm:pt modelId="{DCA93612-29CC-024E-A362-CC70EEC7A94D}" type="pres">
      <dgm:prSet presAssocID="{4B253695-27C2-4FA3-930A-14455ECD41FA}" presName="linNode" presStyleCnt="0"/>
      <dgm:spPr/>
    </dgm:pt>
    <dgm:pt modelId="{DCFC9443-4991-884D-B4A9-4347E283ECBE}" type="pres">
      <dgm:prSet presAssocID="{4B253695-27C2-4FA3-930A-14455ECD41FA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46AB4F9F-749A-FD41-BD1E-2F7C0CB6B930}" type="pres">
      <dgm:prSet presAssocID="{4B253695-27C2-4FA3-930A-14455ECD41FA}" presName="descendantText" presStyleLbl="alignAccFollowNode1" presStyleIdx="0" presStyleCnt="7">
        <dgm:presLayoutVars>
          <dgm:bulletEnabled val="1"/>
        </dgm:presLayoutVars>
      </dgm:prSet>
      <dgm:spPr/>
    </dgm:pt>
    <dgm:pt modelId="{3EF243E7-3B23-A646-975D-2A3DA054E173}" type="pres">
      <dgm:prSet presAssocID="{424257FD-AA93-451E-A431-2D58E7AE08CF}" presName="sp" presStyleCnt="0"/>
      <dgm:spPr/>
    </dgm:pt>
    <dgm:pt modelId="{13B451FA-DB8A-3544-9DE3-233A39CF8150}" type="pres">
      <dgm:prSet presAssocID="{977BFB87-94B8-4807-A907-4C1A39B50C54}" presName="linNode" presStyleCnt="0"/>
      <dgm:spPr/>
    </dgm:pt>
    <dgm:pt modelId="{DF4C5DD6-0863-D343-8DD6-2453E85C857A}" type="pres">
      <dgm:prSet presAssocID="{977BFB87-94B8-4807-A907-4C1A39B50C54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275F7A4A-3EA8-0445-A427-E7423A9DF2C6}" type="pres">
      <dgm:prSet presAssocID="{977BFB87-94B8-4807-A907-4C1A39B50C54}" presName="descendantText" presStyleLbl="alignAccFollowNode1" presStyleIdx="1" presStyleCnt="7">
        <dgm:presLayoutVars>
          <dgm:bulletEnabled val="1"/>
        </dgm:presLayoutVars>
      </dgm:prSet>
      <dgm:spPr/>
    </dgm:pt>
    <dgm:pt modelId="{4C26521A-528F-F444-A43C-E84155E4EA0E}" type="pres">
      <dgm:prSet presAssocID="{9B61982D-A341-4436-9A0A-339D6AF31336}" presName="sp" presStyleCnt="0"/>
      <dgm:spPr/>
    </dgm:pt>
    <dgm:pt modelId="{2EC5C655-D11A-7941-865D-93060666F66C}" type="pres">
      <dgm:prSet presAssocID="{2E3833B2-DA00-4A63-9E32-2A9EE2A52761}" presName="linNode" presStyleCnt="0"/>
      <dgm:spPr/>
    </dgm:pt>
    <dgm:pt modelId="{9F1E6B35-FAE6-1C47-85E0-488D6FCE792B}" type="pres">
      <dgm:prSet presAssocID="{2E3833B2-DA00-4A63-9E32-2A9EE2A52761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FAFB2F6D-C339-F645-9DC8-B9C1E6C4DA28}" type="pres">
      <dgm:prSet presAssocID="{2E3833B2-DA00-4A63-9E32-2A9EE2A52761}" presName="descendantText" presStyleLbl="alignAccFollowNode1" presStyleIdx="2" presStyleCnt="7">
        <dgm:presLayoutVars>
          <dgm:bulletEnabled val="1"/>
        </dgm:presLayoutVars>
      </dgm:prSet>
      <dgm:spPr/>
    </dgm:pt>
    <dgm:pt modelId="{376805BC-5D5D-4049-863F-72CC50AE7090}" type="pres">
      <dgm:prSet presAssocID="{AC966F8F-BFF0-42C3-89CC-500D2C9F5B4D}" presName="sp" presStyleCnt="0"/>
      <dgm:spPr/>
    </dgm:pt>
    <dgm:pt modelId="{50AEC7DF-3F84-414C-A8D5-C6B455363770}" type="pres">
      <dgm:prSet presAssocID="{776DB052-CA52-4E35-B636-8C054AD2BEA6}" presName="linNode" presStyleCnt="0"/>
      <dgm:spPr/>
    </dgm:pt>
    <dgm:pt modelId="{7B115B5A-F845-3D45-8154-8D8C01613D54}" type="pres">
      <dgm:prSet presAssocID="{776DB052-CA52-4E35-B636-8C054AD2BEA6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8FFDBB4F-CA7D-0D43-B18D-0EF1A3AC09B5}" type="pres">
      <dgm:prSet presAssocID="{776DB052-CA52-4E35-B636-8C054AD2BEA6}" presName="descendantText" presStyleLbl="alignAccFollowNode1" presStyleIdx="3" presStyleCnt="7">
        <dgm:presLayoutVars>
          <dgm:bulletEnabled val="1"/>
        </dgm:presLayoutVars>
      </dgm:prSet>
      <dgm:spPr/>
    </dgm:pt>
    <dgm:pt modelId="{A9F4029D-D9CF-5D4F-A374-6735E40EFC6B}" type="pres">
      <dgm:prSet presAssocID="{B58F8062-C084-4111-83E7-D30A593452A2}" presName="sp" presStyleCnt="0"/>
      <dgm:spPr/>
    </dgm:pt>
    <dgm:pt modelId="{C6EBB440-9F5B-B14B-8CB2-18D6124FA6BD}" type="pres">
      <dgm:prSet presAssocID="{BDD183CA-8DEC-46A5-AC3F-49584A58E273}" presName="linNode" presStyleCnt="0"/>
      <dgm:spPr/>
    </dgm:pt>
    <dgm:pt modelId="{78004892-A546-434C-941A-AA9444915781}" type="pres">
      <dgm:prSet presAssocID="{BDD183CA-8DEC-46A5-AC3F-49584A58E273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F80E7FBE-4DE3-6A46-A9AA-A40C057BA3D0}" type="pres">
      <dgm:prSet presAssocID="{BDD183CA-8DEC-46A5-AC3F-49584A58E273}" presName="descendantText" presStyleLbl="alignAccFollowNode1" presStyleIdx="4" presStyleCnt="7">
        <dgm:presLayoutVars>
          <dgm:bulletEnabled val="1"/>
        </dgm:presLayoutVars>
      </dgm:prSet>
      <dgm:spPr/>
    </dgm:pt>
    <dgm:pt modelId="{A1333C90-5B11-8D4A-8DD6-10EBC9574352}" type="pres">
      <dgm:prSet presAssocID="{0B9462F4-9E63-4561-9D14-C73FEEF17AE1}" presName="sp" presStyleCnt="0"/>
      <dgm:spPr/>
    </dgm:pt>
    <dgm:pt modelId="{903D5439-A6F2-D042-B7FC-6389070413A4}" type="pres">
      <dgm:prSet presAssocID="{1A2D2D4B-1FE5-4F4C-84DC-0E9CD12BF8C4}" presName="linNode" presStyleCnt="0"/>
      <dgm:spPr/>
    </dgm:pt>
    <dgm:pt modelId="{B0A0C969-7A7D-2941-A123-088B02C6E6AE}" type="pres">
      <dgm:prSet presAssocID="{1A2D2D4B-1FE5-4F4C-84DC-0E9CD12BF8C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2BC441B9-D876-4D4F-A092-EE99283F5CF3}" type="pres">
      <dgm:prSet presAssocID="{1A2D2D4B-1FE5-4F4C-84DC-0E9CD12BF8C4}" presName="descendantText" presStyleLbl="alignAccFollowNode1" presStyleIdx="5" presStyleCnt="7">
        <dgm:presLayoutVars>
          <dgm:bulletEnabled val="1"/>
        </dgm:presLayoutVars>
      </dgm:prSet>
      <dgm:spPr/>
    </dgm:pt>
    <dgm:pt modelId="{B4115090-A374-294D-B0B5-366D5357B3B7}" type="pres">
      <dgm:prSet presAssocID="{199CA608-7620-4F1A-981E-B48E31B12EA6}" presName="sp" presStyleCnt="0"/>
      <dgm:spPr/>
    </dgm:pt>
    <dgm:pt modelId="{C5461925-B0A2-AA4F-B7C7-71A5AE9F6D61}" type="pres">
      <dgm:prSet presAssocID="{990644CA-A20D-4D9D-83A4-1A1A2087B57E}" presName="linNode" presStyleCnt="0"/>
      <dgm:spPr/>
    </dgm:pt>
    <dgm:pt modelId="{F76B6911-4009-A040-AC01-72F84BCD1CBC}" type="pres">
      <dgm:prSet presAssocID="{990644CA-A20D-4D9D-83A4-1A1A2087B57E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2FCD1802-5606-414A-8616-F5300A17C30D}" type="pres">
      <dgm:prSet presAssocID="{990644CA-A20D-4D9D-83A4-1A1A2087B57E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DC910B14-2F76-4A6D-9906-7F7832303170}" srcId="{2E3833B2-DA00-4A63-9E32-2A9EE2A52761}" destId="{09E16636-0C66-4C7A-A42B-5877F485AB01}" srcOrd="0" destOrd="0" parTransId="{A5C52D23-AAA9-4DB7-B1E3-6E004C79AEC4}" sibTransId="{6389FBB3-D74F-48AE-9DC4-7E0FF58EAD53}"/>
    <dgm:cxn modelId="{14AF101A-A737-4D0F-8CD1-A5833735C1EB}" srcId="{776DB052-CA52-4E35-B636-8C054AD2BEA6}" destId="{C2CFD625-9C4B-446B-9298-246372686121}" srcOrd="0" destOrd="0" parTransId="{E4E9B4BE-5828-43B0-898C-1A928B28FAD3}" sibTransId="{48A33542-CD3E-4643-85DF-423918DCDB23}"/>
    <dgm:cxn modelId="{665C4527-264F-494B-AA1F-72A079DB423F}" srcId="{4B253695-27C2-4FA3-930A-14455ECD41FA}" destId="{E8EF452F-DA77-43B7-9C0D-9C24622A7413}" srcOrd="0" destOrd="0" parTransId="{801765AD-D142-48FA-B7FE-FA0676D18596}" sibTransId="{6E64EF5F-CDCD-4A13-AE7D-2BF18BD7316C}"/>
    <dgm:cxn modelId="{EC1EAD28-F4A2-4B45-9418-EF5F7A521A95}" type="presOf" srcId="{977BFB87-94B8-4807-A907-4C1A39B50C54}" destId="{DF4C5DD6-0863-D343-8DD6-2453E85C857A}" srcOrd="0" destOrd="0" presId="urn:microsoft.com/office/officeart/2005/8/layout/vList5"/>
    <dgm:cxn modelId="{1C5B5F3E-29BD-4669-A868-97AB89CC639C}" srcId="{88F42F81-6A1B-4A47-A608-E56122AABAE4}" destId="{2E3833B2-DA00-4A63-9E32-2A9EE2A52761}" srcOrd="2" destOrd="0" parTransId="{36AB94DA-8386-4789-BCCD-356E0257E09A}" sibTransId="{AC966F8F-BFF0-42C3-89CC-500D2C9F5B4D}"/>
    <dgm:cxn modelId="{28C1ED44-4CE0-FA46-A916-93CA369B62BD}" type="presOf" srcId="{88F42F81-6A1B-4A47-A608-E56122AABAE4}" destId="{CE4F1F60-BBE0-9245-9BDA-76DAD0AB9E87}" srcOrd="0" destOrd="0" presId="urn:microsoft.com/office/officeart/2005/8/layout/vList5"/>
    <dgm:cxn modelId="{2EBFEB48-D750-4DE3-9787-1925DD8624AE}" srcId="{88F42F81-6A1B-4A47-A608-E56122AABAE4}" destId="{977BFB87-94B8-4807-A907-4C1A39B50C54}" srcOrd="1" destOrd="0" parTransId="{0390E1B8-AA21-4A6B-8711-839F6596DF28}" sibTransId="{9B61982D-A341-4436-9A0A-339D6AF31336}"/>
    <dgm:cxn modelId="{90BA3558-1E4E-4233-91A3-F3C032945F92}" srcId="{1A2D2D4B-1FE5-4F4C-84DC-0E9CD12BF8C4}" destId="{8B15651E-72E9-40DC-82CF-4FBC74817C5E}" srcOrd="0" destOrd="0" parTransId="{719007C5-E82D-4284-9799-C564AC31C8A9}" sibTransId="{CAB2F4BB-684B-4389-A6BE-13154B319147}"/>
    <dgm:cxn modelId="{F1E1F75D-3EF7-1346-B6EE-2AB685E6AED8}" type="presOf" srcId="{18AB36FB-6738-45C6-8066-9CE96BB5A3D8}" destId="{275F7A4A-3EA8-0445-A427-E7423A9DF2C6}" srcOrd="0" destOrd="0" presId="urn:microsoft.com/office/officeart/2005/8/layout/vList5"/>
    <dgm:cxn modelId="{0735935E-85B7-4414-84A0-F6A9792AD1B9}" srcId="{88F42F81-6A1B-4A47-A608-E56122AABAE4}" destId="{776DB052-CA52-4E35-B636-8C054AD2BEA6}" srcOrd="3" destOrd="0" parTransId="{022B2B3A-6BC2-4790-A629-B4CBF3018B66}" sibTransId="{B58F8062-C084-4111-83E7-D30A593452A2}"/>
    <dgm:cxn modelId="{9AECA767-468F-9943-85E5-83088E8CA802}" type="presOf" srcId="{BDD183CA-8DEC-46A5-AC3F-49584A58E273}" destId="{78004892-A546-434C-941A-AA9444915781}" srcOrd="0" destOrd="0" presId="urn:microsoft.com/office/officeart/2005/8/layout/vList5"/>
    <dgm:cxn modelId="{7FBFF068-A11F-D74D-8EF8-24EF6847CBFB}" type="presOf" srcId="{C2CFD625-9C4B-446B-9298-246372686121}" destId="{8FFDBB4F-CA7D-0D43-B18D-0EF1A3AC09B5}" srcOrd="0" destOrd="0" presId="urn:microsoft.com/office/officeart/2005/8/layout/vList5"/>
    <dgm:cxn modelId="{94665C70-B388-4EF6-AE87-639E895DC1D3}" srcId="{88F42F81-6A1B-4A47-A608-E56122AABAE4}" destId="{1A2D2D4B-1FE5-4F4C-84DC-0E9CD12BF8C4}" srcOrd="5" destOrd="0" parTransId="{97D4531A-7903-4D2B-984F-1E748D7F2DC5}" sibTransId="{199CA608-7620-4F1A-981E-B48E31B12EA6}"/>
    <dgm:cxn modelId="{2BBAC27D-533E-4917-9103-5A13E938ECEA}" srcId="{977BFB87-94B8-4807-A907-4C1A39B50C54}" destId="{18AB36FB-6738-45C6-8066-9CE96BB5A3D8}" srcOrd="0" destOrd="0" parTransId="{39EA6D79-DA6A-4A50-A4D1-DD3AEC0863B7}" sibTransId="{A7FA4618-2ED0-4A2C-900C-1D22870A4688}"/>
    <dgm:cxn modelId="{E97C807E-11B4-1F43-82DA-2DF091538D18}" type="presOf" srcId="{09E16636-0C66-4C7A-A42B-5877F485AB01}" destId="{FAFB2F6D-C339-F645-9DC8-B9C1E6C4DA28}" srcOrd="0" destOrd="0" presId="urn:microsoft.com/office/officeart/2005/8/layout/vList5"/>
    <dgm:cxn modelId="{2C8FBD8D-9AD1-4E48-BF9F-915725B80C07}" type="presOf" srcId="{990644CA-A20D-4D9D-83A4-1A1A2087B57E}" destId="{F76B6911-4009-A040-AC01-72F84BCD1CBC}" srcOrd="0" destOrd="0" presId="urn:microsoft.com/office/officeart/2005/8/layout/vList5"/>
    <dgm:cxn modelId="{E39E888E-B4F6-AE44-B4FA-E323B669FC0B}" type="presOf" srcId="{27C6348D-372E-4126-8B2C-81E76ACF139E}" destId="{2FCD1802-5606-414A-8616-F5300A17C30D}" srcOrd="0" destOrd="0" presId="urn:microsoft.com/office/officeart/2005/8/layout/vList5"/>
    <dgm:cxn modelId="{96959A92-B033-4B3A-B036-CA60D8C4D36B}" srcId="{990644CA-A20D-4D9D-83A4-1A1A2087B57E}" destId="{27C6348D-372E-4126-8B2C-81E76ACF139E}" srcOrd="0" destOrd="0" parTransId="{335BC121-2AD8-4B2B-86D4-7AEE90EEFEE6}" sibTransId="{75E4BCC9-CBE7-440E-BE5C-0D6BFB40DFE3}"/>
    <dgm:cxn modelId="{0B7CB599-4A59-479F-A4EE-2764E0432657}" srcId="{BDD183CA-8DEC-46A5-AC3F-49584A58E273}" destId="{89AB9D5D-0864-4CE8-AADA-F0978D58D8B4}" srcOrd="0" destOrd="0" parTransId="{269249C8-F4BB-4913-8645-BE68191DEA4B}" sibTransId="{70BECFE7-184F-4968-818E-D4EA34B50E1F}"/>
    <dgm:cxn modelId="{28D826A0-FC0D-4FA2-9DB5-30B3ECBCD111}" srcId="{88F42F81-6A1B-4A47-A608-E56122AABAE4}" destId="{990644CA-A20D-4D9D-83A4-1A1A2087B57E}" srcOrd="6" destOrd="0" parTransId="{5FC37F48-8912-4892-A5EA-90C03D4BEBED}" sibTransId="{FD20C857-FA80-474B-84CE-CC1CE5D50B31}"/>
    <dgm:cxn modelId="{FBAD52A6-4D19-4C5C-85BE-1152113534B4}" srcId="{88F42F81-6A1B-4A47-A608-E56122AABAE4}" destId="{4B253695-27C2-4FA3-930A-14455ECD41FA}" srcOrd="0" destOrd="0" parTransId="{CEADF035-C3C6-4415-9527-0F2FF6EFA1C3}" sibTransId="{424257FD-AA93-451E-A431-2D58E7AE08CF}"/>
    <dgm:cxn modelId="{753EB5A9-6ABB-4C3F-B4D5-3AFE2922B67E}" srcId="{4B253695-27C2-4FA3-930A-14455ECD41FA}" destId="{95B4AC70-5D01-4DCC-BD4B-4759F5C4AB89}" srcOrd="1" destOrd="0" parTransId="{455EC45B-E921-4CD4-BF1C-369EDAB1536F}" sibTransId="{B9EEAA13-EC80-499F-A07F-311563ECF2A7}"/>
    <dgm:cxn modelId="{0F0C4FAD-8699-A047-B876-3BCC1EE9B7DB}" type="presOf" srcId="{89AB9D5D-0864-4CE8-AADA-F0978D58D8B4}" destId="{F80E7FBE-4DE3-6A46-A9AA-A40C057BA3D0}" srcOrd="0" destOrd="0" presId="urn:microsoft.com/office/officeart/2005/8/layout/vList5"/>
    <dgm:cxn modelId="{988F63C5-0FC9-1A49-AC01-51D9FFCFE39E}" type="presOf" srcId="{8B15651E-72E9-40DC-82CF-4FBC74817C5E}" destId="{2BC441B9-D876-4D4F-A092-EE99283F5CF3}" srcOrd="0" destOrd="0" presId="urn:microsoft.com/office/officeart/2005/8/layout/vList5"/>
    <dgm:cxn modelId="{37D531C9-5CA6-6F45-8051-799A7BF56B87}" type="presOf" srcId="{776DB052-CA52-4E35-B636-8C054AD2BEA6}" destId="{7B115B5A-F845-3D45-8154-8D8C01613D54}" srcOrd="0" destOrd="0" presId="urn:microsoft.com/office/officeart/2005/8/layout/vList5"/>
    <dgm:cxn modelId="{556ECDDD-66A4-4BCC-9CDA-AD275E5727B0}" srcId="{88F42F81-6A1B-4A47-A608-E56122AABAE4}" destId="{BDD183CA-8DEC-46A5-AC3F-49584A58E273}" srcOrd="4" destOrd="0" parTransId="{4C7072FC-D838-4034-89A2-B8CF970A88F4}" sibTransId="{0B9462F4-9E63-4561-9D14-C73FEEF17AE1}"/>
    <dgm:cxn modelId="{AFBA07E0-64DB-824B-BB99-24F7833E9FEA}" type="presOf" srcId="{95B4AC70-5D01-4DCC-BD4B-4759F5C4AB89}" destId="{46AB4F9F-749A-FD41-BD1E-2F7C0CB6B930}" srcOrd="0" destOrd="1" presId="urn:microsoft.com/office/officeart/2005/8/layout/vList5"/>
    <dgm:cxn modelId="{CA6874E0-D145-CC45-9486-0C8E8B0B2314}" type="presOf" srcId="{4B253695-27C2-4FA3-930A-14455ECD41FA}" destId="{DCFC9443-4991-884D-B4A9-4347E283ECBE}" srcOrd="0" destOrd="0" presId="urn:microsoft.com/office/officeart/2005/8/layout/vList5"/>
    <dgm:cxn modelId="{ADAECDE6-4252-0840-A32F-324EE85EA304}" type="presOf" srcId="{2E3833B2-DA00-4A63-9E32-2A9EE2A52761}" destId="{9F1E6B35-FAE6-1C47-85E0-488D6FCE792B}" srcOrd="0" destOrd="0" presId="urn:microsoft.com/office/officeart/2005/8/layout/vList5"/>
    <dgm:cxn modelId="{F5F031FE-F8DD-D746-806E-5F1A7428EA70}" type="presOf" srcId="{E8EF452F-DA77-43B7-9C0D-9C24622A7413}" destId="{46AB4F9F-749A-FD41-BD1E-2F7C0CB6B930}" srcOrd="0" destOrd="0" presId="urn:microsoft.com/office/officeart/2005/8/layout/vList5"/>
    <dgm:cxn modelId="{D62732FF-0622-A641-8990-2685A28C3A2C}" type="presOf" srcId="{1A2D2D4B-1FE5-4F4C-84DC-0E9CD12BF8C4}" destId="{B0A0C969-7A7D-2941-A123-088B02C6E6AE}" srcOrd="0" destOrd="0" presId="urn:microsoft.com/office/officeart/2005/8/layout/vList5"/>
    <dgm:cxn modelId="{62D26A55-30A4-444D-BDC0-5A4BF2158BC6}" type="presParOf" srcId="{CE4F1F60-BBE0-9245-9BDA-76DAD0AB9E87}" destId="{DCA93612-29CC-024E-A362-CC70EEC7A94D}" srcOrd="0" destOrd="0" presId="urn:microsoft.com/office/officeart/2005/8/layout/vList5"/>
    <dgm:cxn modelId="{AE4BDCB2-C839-1A40-9832-83F393DF820F}" type="presParOf" srcId="{DCA93612-29CC-024E-A362-CC70EEC7A94D}" destId="{DCFC9443-4991-884D-B4A9-4347E283ECBE}" srcOrd="0" destOrd="0" presId="urn:microsoft.com/office/officeart/2005/8/layout/vList5"/>
    <dgm:cxn modelId="{7A83EECE-86D9-F84F-85E5-CBD8A63D82D1}" type="presParOf" srcId="{DCA93612-29CC-024E-A362-CC70EEC7A94D}" destId="{46AB4F9F-749A-FD41-BD1E-2F7C0CB6B930}" srcOrd="1" destOrd="0" presId="urn:microsoft.com/office/officeart/2005/8/layout/vList5"/>
    <dgm:cxn modelId="{372AC22C-0C3E-5E4E-ADF0-9B07EE1CF5AA}" type="presParOf" srcId="{CE4F1F60-BBE0-9245-9BDA-76DAD0AB9E87}" destId="{3EF243E7-3B23-A646-975D-2A3DA054E173}" srcOrd="1" destOrd="0" presId="urn:microsoft.com/office/officeart/2005/8/layout/vList5"/>
    <dgm:cxn modelId="{F5D01BBE-63A6-9C4E-8FDD-3CC19DDE5028}" type="presParOf" srcId="{CE4F1F60-BBE0-9245-9BDA-76DAD0AB9E87}" destId="{13B451FA-DB8A-3544-9DE3-233A39CF8150}" srcOrd="2" destOrd="0" presId="urn:microsoft.com/office/officeart/2005/8/layout/vList5"/>
    <dgm:cxn modelId="{1E6F3082-EE49-9047-98BB-6A4571EE743E}" type="presParOf" srcId="{13B451FA-DB8A-3544-9DE3-233A39CF8150}" destId="{DF4C5DD6-0863-D343-8DD6-2453E85C857A}" srcOrd="0" destOrd="0" presId="urn:microsoft.com/office/officeart/2005/8/layout/vList5"/>
    <dgm:cxn modelId="{DC3C9550-2374-B542-9A65-3880153E9A75}" type="presParOf" srcId="{13B451FA-DB8A-3544-9DE3-233A39CF8150}" destId="{275F7A4A-3EA8-0445-A427-E7423A9DF2C6}" srcOrd="1" destOrd="0" presId="urn:microsoft.com/office/officeart/2005/8/layout/vList5"/>
    <dgm:cxn modelId="{346258E7-C170-2344-BFB6-61E167CC383F}" type="presParOf" srcId="{CE4F1F60-BBE0-9245-9BDA-76DAD0AB9E87}" destId="{4C26521A-528F-F444-A43C-E84155E4EA0E}" srcOrd="3" destOrd="0" presId="urn:microsoft.com/office/officeart/2005/8/layout/vList5"/>
    <dgm:cxn modelId="{1AD92C55-6653-1B46-8AFD-594B642BF504}" type="presParOf" srcId="{CE4F1F60-BBE0-9245-9BDA-76DAD0AB9E87}" destId="{2EC5C655-D11A-7941-865D-93060666F66C}" srcOrd="4" destOrd="0" presId="urn:microsoft.com/office/officeart/2005/8/layout/vList5"/>
    <dgm:cxn modelId="{32FE260A-AEDE-4B42-9A51-CC4D5F732175}" type="presParOf" srcId="{2EC5C655-D11A-7941-865D-93060666F66C}" destId="{9F1E6B35-FAE6-1C47-85E0-488D6FCE792B}" srcOrd="0" destOrd="0" presId="urn:microsoft.com/office/officeart/2005/8/layout/vList5"/>
    <dgm:cxn modelId="{01007503-5787-0C41-9820-2EB275E3C74A}" type="presParOf" srcId="{2EC5C655-D11A-7941-865D-93060666F66C}" destId="{FAFB2F6D-C339-F645-9DC8-B9C1E6C4DA28}" srcOrd="1" destOrd="0" presId="urn:microsoft.com/office/officeart/2005/8/layout/vList5"/>
    <dgm:cxn modelId="{3F6B7F01-CCA5-EB42-8907-DFE313BF5D31}" type="presParOf" srcId="{CE4F1F60-BBE0-9245-9BDA-76DAD0AB9E87}" destId="{376805BC-5D5D-4049-863F-72CC50AE7090}" srcOrd="5" destOrd="0" presId="urn:microsoft.com/office/officeart/2005/8/layout/vList5"/>
    <dgm:cxn modelId="{D2773AA1-009C-4946-BA44-A15B4C98ED61}" type="presParOf" srcId="{CE4F1F60-BBE0-9245-9BDA-76DAD0AB9E87}" destId="{50AEC7DF-3F84-414C-A8D5-C6B455363770}" srcOrd="6" destOrd="0" presId="urn:microsoft.com/office/officeart/2005/8/layout/vList5"/>
    <dgm:cxn modelId="{763225CB-C8E7-CA41-9DD5-06BA80A5B0F6}" type="presParOf" srcId="{50AEC7DF-3F84-414C-A8D5-C6B455363770}" destId="{7B115B5A-F845-3D45-8154-8D8C01613D54}" srcOrd="0" destOrd="0" presId="urn:microsoft.com/office/officeart/2005/8/layout/vList5"/>
    <dgm:cxn modelId="{F5DA0953-EF64-B64D-B307-D52E5C9FC16C}" type="presParOf" srcId="{50AEC7DF-3F84-414C-A8D5-C6B455363770}" destId="{8FFDBB4F-CA7D-0D43-B18D-0EF1A3AC09B5}" srcOrd="1" destOrd="0" presId="urn:microsoft.com/office/officeart/2005/8/layout/vList5"/>
    <dgm:cxn modelId="{6BD7D3F6-8132-DF48-8809-A22FF45B0EAC}" type="presParOf" srcId="{CE4F1F60-BBE0-9245-9BDA-76DAD0AB9E87}" destId="{A9F4029D-D9CF-5D4F-A374-6735E40EFC6B}" srcOrd="7" destOrd="0" presId="urn:microsoft.com/office/officeart/2005/8/layout/vList5"/>
    <dgm:cxn modelId="{490E388F-DE10-634B-9DE6-3D7BC7256D60}" type="presParOf" srcId="{CE4F1F60-BBE0-9245-9BDA-76DAD0AB9E87}" destId="{C6EBB440-9F5B-B14B-8CB2-18D6124FA6BD}" srcOrd="8" destOrd="0" presId="urn:microsoft.com/office/officeart/2005/8/layout/vList5"/>
    <dgm:cxn modelId="{6E4CDBD9-68B0-104E-B34C-6DEBCADD97EB}" type="presParOf" srcId="{C6EBB440-9F5B-B14B-8CB2-18D6124FA6BD}" destId="{78004892-A546-434C-941A-AA9444915781}" srcOrd="0" destOrd="0" presId="urn:microsoft.com/office/officeart/2005/8/layout/vList5"/>
    <dgm:cxn modelId="{89ADA064-A725-A948-8C3A-647DBA723B16}" type="presParOf" srcId="{C6EBB440-9F5B-B14B-8CB2-18D6124FA6BD}" destId="{F80E7FBE-4DE3-6A46-A9AA-A40C057BA3D0}" srcOrd="1" destOrd="0" presId="urn:microsoft.com/office/officeart/2005/8/layout/vList5"/>
    <dgm:cxn modelId="{A5271E56-EF10-3A49-B6A4-E22129735E81}" type="presParOf" srcId="{CE4F1F60-BBE0-9245-9BDA-76DAD0AB9E87}" destId="{A1333C90-5B11-8D4A-8DD6-10EBC9574352}" srcOrd="9" destOrd="0" presId="urn:microsoft.com/office/officeart/2005/8/layout/vList5"/>
    <dgm:cxn modelId="{89F8FB35-5DCC-BD48-8AAD-F071DE008A4A}" type="presParOf" srcId="{CE4F1F60-BBE0-9245-9BDA-76DAD0AB9E87}" destId="{903D5439-A6F2-D042-B7FC-6389070413A4}" srcOrd="10" destOrd="0" presId="urn:microsoft.com/office/officeart/2005/8/layout/vList5"/>
    <dgm:cxn modelId="{30767609-61D4-184E-95D3-5BF98FB2267D}" type="presParOf" srcId="{903D5439-A6F2-D042-B7FC-6389070413A4}" destId="{B0A0C969-7A7D-2941-A123-088B02C6E6AE}" srcOrd="0" destOrd="0" presId="urn:microsoft.com/office/officeart/2005/8/layout/vList5"/>
    <dgm:cxn modelId="{7E267CD9-C3F9-F64C-931A-DFB4596BFC6E}" type="presParOf" srcId="{903D5439-A6F2-D042-B7FC-6389070413A4}" destId="{2BC441B9-D876-4D4F-A092-EE99283F5CF3}" srcOrd="1" destOrd="0" presId="urn:microsoft.com/office/officeart/2005/8/layout/vList5"/>
    <dgm:cxn modelId="{D5C76512-5859-5341-A207-7D305DFCFA88}" type="presParOf" srcId="{CE4F1F60-BBE0-9245-9BDA-76DAD0AB9E87}" destId="{B4115090-A374-294D-B0B5-366D5357B3B7}" srcOrd="11" destOrd="0" presId="urn:microsoft.com/office/officeart/2005/8/layout/vList5"/>
    <dgm:cxn modelId="{1086211D-862D-4E42-9178-267EC2985694}" type="presParOf" srcId="{CE4F1F60-BBE0-9245-9BDA-76DAD0AB9E87}" destId="{C5461925-B0A2-AA4F-B7C7-71A5AE9F6D61}" srcOrd="12" destOrd="0" presId="urn:microsoft.com/office/officeart/2005/8/layout/vList5"/>
    <dgm:cxn modelId="{14E72A29-0FBF-A549-A8B2-A505DBB0CB8F}" type="presParOf" srcId="{C5461925-B0A2-AA4F-B7C7-71A5AE9F6D61}" destId="{F76B6911-4009-A040-AC01-72F84BCD1CBC}" srcOrd="0" destOrd="0" presId="urn:microsoft.com/office/officeart/2005/8/layout/vList5"/>
    <dgm:cxn modelId="{E9937E1B-2FDE-BF49-8897-66437315C9CD}" type="presParOf" srcId="{C5461925-B0A2-AA4F-B7C7-71A5AE9F6D61}" destId="{2FCD1802-5606-414A-8616-F5300A17C30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B4F9F-749A-FD41-BD1E-2F7C0CB6B930}">
      <dsp:nvSpPr>
        <dsp:cNvPr id="0" name=""/>
        <dsp:cNvSpPr/>
      </dsp:nvSpPr>
      <dsp:spPr>
        <a:xfrm rot="5400000">
          <a:off x="7087254" y="-3204768"/>
          <a:ext cx="333970" cy="6827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kern="1200"/>
            <a:t>Integer: Whole numbers, e.g., 5, 100, -42.</a:t>
          </a:r>
          <a:endParaRPr lang="en-U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kern="1200"/>
            <a:t>Float: Numbers with decimal points, e.g., 3.14, -0.5, 1.0.</a:t>
          </a:r>
          <a:endParaRPr lang="en-US" sz="800" kern="1200"/>
        </a:p>
      </dsp:txBody>
      <dsp:txXfrm rot="-5400000">
        <a:off x="3840480" y="58309"/>
        <a:ext cx="6811217" cy="301364"/>
      </dsp:txXfrm>
    </dsp:sp>
    <dsp:sp modelId="{DCFC9443-4991-884D-B4A9-4347E283ECBE}">
      <dsp:nvSpPr>
        <dsp:cNvPr id="0" name=""/>
        <dsp:cNvSpPr/>
      </dsp:nvSpPr>
      <dsp:spPr>
        <a:xfrm>
          <a:off x="0" y="260"/>
          <a:ext cx="3840480" cy="417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i="0" kern="1200"/>
            <a:t>Numeric:</a:t>
          </a:r>
          <a:endParaRPr lang="en-US" sz="2100" kern="1200"/>
        </a:p>
      </dsp:txBody>
      <dsp:txXfrm>
        <a:off x="20379" y="20639"/>
        <a:ext cx="3799722" cy="376705"/>
      </dsp:txXfrm>
    </dsp:sp>
    <dsp:sp modelId="{275F7A4A-3EA8-0445-A427-E7423A9DF2C6}">
      <dsp:nvSpPr>
        <dsp:cNvPr id="0" name=""/>
        <dsp:cNvSpPr/>
      </dsp:nvSpPr>
      <dsp:spPr>
        <a:xfrm rot="5400000">
          <a:off x="7087254" y="-2766431"/>
          <a:ext cx="333970" cy="6827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kern="1200"/>
            <a:t>A sequence of characters, e.g., "Hello, World!", 'Ruby', "123".</a:t>
          </a:r>
          <a:endParaRPr lang="en-US" sz="800" kern="1200"/>
        </a:p>
      </dsp:txBody>
      <dsp:txXfrm rot="-5400000">
        <a:off x="3840480" y="496646"/>
        <a:ext cx="6811217" cy="301364"/>
      </dsp:txXfrm>
    </dsp:sp>
    <dsp:sp modelId="{DF4C5DD6-0863-D343-8DD6-2453E85C857A}">
      <dsp:nvSpPr>
        <dsp:cNvPr id="0" name=""/>
        <dsp:cNvSpPr/>
      </dsp:nvSpPr>
      <dsp:spPr>
        <a:xfrm>
          <a:off x="0" y="438596"/>
          <a:ext cx="3840480" cy="417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i="0" kern="1200"/>
            <a:t>String:</a:t>
          </a:r>
          <a:endParaRPr lang="en-US" sz="2100" kern="1200"/>
        </a:p>
      </dsp:txBody>
      <dsp:txXfrm>
        <a:off x="20379" y="458975"/>
        <a:ext cx="3799722" cy="376705"/>
      </dsp:txXfrm>
    </dsp:sp>
    <dsp:sp modelId="{FAFB2F6D-C339-F645-9DC8-B9C1E6C4DA28}">
      <dsp:nvSpPr>
        <dsp:cNvPr id="0" name=""/>
        <dsp:cNvSpPr/>
      </dsp:nvSpPr>
      <dsp:spPr>
        <a:xfrm rot="5400000">
          <a:off x="7087254" y="-2328095"/>
          <a:ext cx="333970" cy="6827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kern="1200"/>
            <a:t>true or false.</a:t>
          </a:r>
          <a:endParaRPr lang="en-US" sz="800" kern="1200"/>
        </a:p>
      </dsp:txBody>
      <dsp:txXfrm rot="-5400000">
        <a:off x="3840480" y="934982"/>
        <a:ext cx="6811217" cy="301364"/>
      </dsp:txXfrm>
    </dsp:sp>
    <dsp:sp modelId="{9F1E6B35-FAE6-1C47-85E0-488D6FCE792B}">
      <dsp:nvSpPr>
        <dsp:cNvPr id="0" name=""/>
        <dsp:cNvSpPr/>
      </dsp:nvSpPr>
      <dsp:spPr>
        <a:xfrm>
          <a:off x="0" y="876932"/>
          <a:ext cx="3840480" cy="417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i="0" kern="1200"/>
            <a:t>Boolean:</a:t>
          </a:r>
          <a:endParaRPr lang="en-US" sz="2100" kern="1200"/>
        </a:p>
      </dsp:txBody>
      <dsp:txXfrm>
        <a:off x="20379" y="897311"/>
        <a:ext cx="3799722" cy="376705"/>
      </dsp:txXfrm>
    </dsp:sp>
    <dsp:sp modelId="{8FFDBB4F-CA7D-0D43-B18D-0EF1A3AC09B5}">
      <dsp:nvSpPr>
        <dsp:cNvPr id="0" name=""/>
        <dsp:cNvSpPr/>
      </dsp:nvSpPr>
      <dsp:spPr>
        <a:xfrm rot="5400000">
          <a:off x="7087254" y="-1889759"/>
          <a:ext cx="333970" cy="6827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kern="1200"/>
            <a:t>An ordered collection of items, e.g., [1, 2, 3], ['apple', 'banana', 'cherry'].</a:t>
          </a:r>
          <a:endParaRPr lang="en-US" sz="800" kern="1200"/>
        </a:p>
      </dsp:txBody>
      <dsp:txXfrm rot="-5400000">
        <a:off x="3840480" y="1373318"/>
        <a:ext cx="6811217" cy="301364"/>
      </dsp:txXfrm>
    </dsp:sp>
    <dsp:sp modelId="{7B115B5A-F845-3D45-8154-8D8C01613D54}">
      <dsp:nvSpPr>
        <dsp:cNvPr id="0" name=""/>
        <dsp:cNvSpPr/>
      </dsp:nvSpPr>
      <dsp:spPr>
        <a:xfrm>
          <a:off x="0" y="1315268"/>
          <a:ext cx="3840480" cy="417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i="0" kern="1200"/>
            <a:t>Array:</a:t>
          </a:r>
          <a:endParaRPr lang="en-US" sz="2100" kern="1200"/>
        </a:p>
      </dsp:txBody>
      <dsp:txXfrm>
        <a:off x="20379" y="1335647"/>
        <a:ext cx="3799722" cy="376705"/>
      </dsp:txXfrm>
    </dsp:sp>
    <dsp:sp modelId="{F80E7FBE-4DE3-6A46-A9AA-A40C057BA3D0}">
      <dsp:nvSpPr>
        <dsp:cNvPr id="0" name=""/>
        <dsp:cNvSpPr/>
      </dsp:nvSpPr>
      <dsp:spPr>
        <a:xfrm rot="5400000">
          <a:off x="7087254" y="-1451423"/>
          <a:ext cx="333970" cy="6827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kern="1200"/>
            <a:t>A collection of key-value pairs, e.g., {'name' =&gt; 'Alice', 'age' =&gt; 30}.</a:t>
          </a:r>
          <a:endParaRPr lang="en-US" sz="800" kern="1200"/>
        </a:p>
      </dsp:txBody>
      <dsp:txXfrm rot="-5400000">
        <a:off x="3840480" y="1811654"/>
        <a:ext cx="6811217" cy="301364"/>
      </dsp:txXfrm>
    </dsp:sp>
    <dsp:sp modelId="{78004892-A546-434C-941A-AA9444915781}">
      <dsp:nvSpPr>
        <dsp:cNvPr id="0" name=""/>
        <dsp:cNvSpPr/>
      </dsp:nvSpPr>
      <dsp:spPr>
        <a:xfrm>
          <a:off x="0" y="1753605"/>
          <a:ext cx="3840480" cy="417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i="0" kern="1200"/>
            <a:t>Hash:</a:t>
          </a:r>
          <a:endParaRPr lang="en-US" sz="2100" kern="1200"/>
        </a:p>
      </dsp:txBody>
      <dsp:txXfrm>
        <a:off x="20379" y="1773984"/>
        <a:ext cx="3799722" cy="376705"/>
      </dsp:txXfrm>
    </dsp:sp>
    <dsp:sp modelId="{2BC441B9-D876-4D4F-A092-EE99283F5CF3}">
      <dsp:nvSpPr>
        <dsp:cNvPr id="0" name=""/>
        <dsp:cNvSpPr/>
      </dsp:nvSpPr>
      <dsp:spPr>
        <a:xfrm rot="5400000">
          <a:off x="7087254" y="-1013087"/>
          <a:ext cx="333970" cy="6827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kern="1200"/>
            <a:t>Lightweight, immutable strings often used as keys in hash tables, e.g., :symbol_name.</a:t>
          </a:r>
          <a:endParaRPr lang="en-US" sz="800" kern="1200"/>
        </a:p>
      </dsp:txBody>
      <dsp:txXfrm rot="-5400000">
        <a:off x="3840480" y="2249990"/>
        <a:ext cx="6811217" cy="301364"/>
      </dsp:txXfrm>
    </dsp:sp>
    <dsp:sp modelId="{B0A0C969-7A7D-2941-A123-088B02C6E6AE}">
      <dsp:nvSpPr>
        <dsp:cNvPr id="0" name=""/>
        <dsp:cNvSpPr/>
      </dsp:nvSpPr>
      <dsp:spPr>
        <a:xfrm>
          <a:off x="0" y="2191941"/>
          <a:ext cx="3840480" cy="417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i="0" kern="1200"/>
            <a:t>Symbol:</a:t>
          </a:r>
          <a:endParaRPr lang="en-US" sz="2100" kern="1200"/>
        </a:p>
      </dsp:txBody>
      <dsp:txXfrm>
        <a:off x="20379" y="2212320"/>
        <a:ext cx="3799722" cy="376705"/>
      </dsp:txXfrm>
    </dsp:sp>
    <dsp:sp modelId="{2FCD1802-5606-414A-8616-F5300A17C30D}">
      <dsp:nvSpPr>
        <dsp:cNvPr id="0" name=""/>
        <dsp:cNvSpPr/>
      </dsp:nvSpPr>
      <dsp:spPr>
        <a:xfrm rot="5400000">
          <a:off x="7087254" y="-574750"/>
          <a:ext cx="333970" cy="6827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kern="1200"/>
            <a:t>Represents the absence of a value, e.g., nil.</a:t>
          </a:r>
          <a:endParaRPr lang="en-US" sz="800" kern="1200"/>
        </a:p>
      </dsp:txBody>
      <dsp:txXfrm rot="-5400000">
        <a:off x="3840480" y="2688327"/>
        <a:ext cx="6811217" cy="301364"/>
      </dsp:txXfrm>
    </dsp:sp>
    <dsp:sp modelId="{F76B6911-4009-A040-AC01-72F84BCD1CBC}">
      <dsp:nvSpPr>
        <dsp:cNvPr id="0" name=""/>
        <dsp:cNvSpPr/>
      </dsp:nvSpPr>
      <dsp:spPr>
        <a:xfrm>
          <a:off x="0" y="2630277"/>
          <a:ext cx="3840480" cy="417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i="0" kern="1200"/>
            <a:t>Nil:</a:t>
          </a:r>
          <a:endParaRPr lang="en-US" sz="2100" kern="1200"/>
        </a:p>
      </dsp:txBody>
      <dsp:txXfrm>
        <a:off x="20379" y="2650656"/>
        <a:ext cx="3799722" cy="376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8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6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5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1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9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2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81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51" r:id="rId7"/>
    <p:sldLayoutId id="2147483752" r:id="rId8"/>
    <p:sldLayoutId id="2147483753" r:id="rId9"/>
    <p:sldLayoutId id="2147483754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46B53-44D4-2287-92E0-DC2D8A90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Ruby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BE3D8-224B-59A3-6780-16C7A3298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WEBD 5201 WEB DEVELOPMENT FRAMEWORKS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7832D-03C2-AC17-CCE3-9BF2411A5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5" r="22443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50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C410-CF62-54CF-9DE6-A67ED518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and Datatypes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74AE8BA-6C0A-4CD6-EB8D-B59EB5DE2C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7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8727E-D3F0-C03E-120E-DDD15B02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sz="3700"/>
              <a:t>Meta programming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2F00-9A23-DAF1-B8BB-D78E1551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br>
              <a:rPr lang="en-CA" dirty="0"/>
            </a:br>
            <a:r>
              <a:rPr lang="en-CA" b="0" i="0" dirty="0">
                <a:effectLst/>
                <a:latin typeface="Söhne"/>
              </a:rPr>
              <a:t>Metaprogramming is a powerful feature of the Ruby programming language. It allows you to write code that can generate or modify other code during runtime. Ruby provides several mechanisms for metaprogramming, including reflection, </a:t>
            </a:r>
            <a:r>
              <a:rPr lang="en-CA" b="0" i="0" dirty="0" err="1">
                <a:effectLst/>
                <a:latin typeface="Söhne"/>
              </a:rPr>
              <a:t>method_missing</a:t>
            </a:r>
            <a:r>
              <a:rPr lang="en-CA" b="0" i="0" dirty="0">
                <a:effectLst/>
                <a:latin typeface="Söhne"/>
              </a:rPr>
              <a:t>, and dynamic class modification.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7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16E5C-C5F3-50B2-90DB-E07F52B5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US" dirty="0"/>
              <a:t>Blocks</a:t>
            </a:r>
          </a:p>
        </p:txBody>
      </p:sp>
      <p:pic>
        <p:nvPicPr>
          <p:cNvPr id="5" name="Picture 4" descr="Light blue 3D cubes suspended on the air with a dark blue 3D cube on the surface">
            <a:extLst>
              <a:ext uri="{FF2B5EF4-FFF2-40B4-BE49-F238E27FC236}">
                <a16:creationId xmlns:a16="http://schemas.microsoft.com/office/drawing/2014/main" id="{65E2EBF9-F600-3BD7-3BCD-0D665A9D9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180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7645-2994-02CC-F8FF-12017C1A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CA" sz="1500" b="0" i="0" dirty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CA" sz="1500" b="0" i="0" dirty="0">
                <a:effectLst/>
                <a:latin typeface="Söhne"/>
              </a:rPr>
              <a:t>A block is a piece of code enclosed within a { } or do...end statement.</a:t>
            </a:r>
          </a:p>
          <a:p>
            <a:pPr>
              <a:buFont typeface="+mj-lt"/>
              <a:buAutoNum type="arabicPeriod"/>
            </a:pPr>
            <a:r>
              <a:rPr lang="en-CA" sz="1500" b="0" i="0" dirty="0">
                <a:effectLst/>
                <a:latin typeface="Söhne"/>
              </a:rPr>
              <a:t>Blocks can be passed to methods as arguments and executed within the method's context.</a:t>
            </a:r>
          </a:p>
          <a:p>
            <a:pPr>
              <a:buFont typeface="+mj-lt"/>
              <a:buAutoNum type="arabicPeriod"/>
            </a:pPr>
            <a:r>
              <a:rPr lang="en-CA" sz="1500" b="0" i="0" dirty="0">
                <a:effectLst/>
                <a:latin typeface="Söhne"/>
              </a:rPr>
              <a:t>They are often used for iterating through collections or defining custom behavior within methods.</a:t>
            </a:r>
          </a:p>
          <a:p>
            <a:pPr>
              <a:buFont typeface="+mj-lt"/>
              <a:buAutoNum type="arabicPeriod"/>
            </a:pPr>
            <a:r>
              <a:rPr lang="en-CA" sz="1500" b="0" i="0" dirty="0">
                <a:effectLst/>
                <a:latin typeface="Söhne"/>
              </a:rPr>
              <a:t>Blocks can take parameters and are enclosed in pipes (|) to specify the parameters.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1056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5BF65670-B6D4-3B26-4020-C2DDE1CAD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4" y="914400"/>
            <a:ext cx="4214383" cy="411956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9B8D01-19D4-77CA-2F57-CBB18648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452" y="790900"/>
            <a:ext cx="5289177" cy="272736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2F99-8AEF-E5AC-D9F3-EAF95ABD7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452" y="3809999"/>
            <a:ext cx="3939990" cy="11116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0" i="0">
                <a:effectLst/>
              </a:rPr>
              <a:t>Modules in Ruby are a way to encapsulate methods, constants, and classes.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2027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6BFE3-5170-823A-96A2-A224B41E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US" dirty="0"/>
              <a:t>Method Missing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6CF6C4C-E7D2-65BE-D17E-633995F1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2" y="2497605"/>
            <a:ext cx="7311098" cy="23029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D0E7-FF9D-2EAD-3BBC-D36BD26DD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CA" b="0" i="0">
                <a:effectLst/>
                <a:latin typeface="-apple-system"/>
              </a:rPr>
              <a:t>Ruby's </a:t>
            </a:r>
            <a:r>
              <a:rPr lang="en-CA"/>
              <a:t>method</a:t>
            </a:r>
            <a:r>
              <a:rPr lang="en-CA" err="1"/>
              <a:t>_</a:t>
            </a:r>
            <a:r>
              <a:rPr lang="en-CA"/>
              <a:t>missing</a:t>
            </a:r>
            <a:r>
              <a:rPr lang="en-CA" b="0" i="0">
                <a:effectLst/>
                <a:latin typeface="-apple-system"/>
              </a:rPr>
              <a:t> method allows you to intercept and handle calls to undefined methods in an object.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0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2F861-F18F-BC5A-CF2F-26CC22ED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CA" b="1" i="0">
                <a:effectLst/>
                <a:latin typeface="-apple-system"/>
              </a:rPr>
              <a:t>Operator Overloading</a:t>
            </a:r>
            <a:endParaRPr lang="en-US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70BAA82-0FE0-2AB5-1751-21558827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674"/>
            <a:ext cx="6095047" cy="35046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8DD3-C8F1-6931-F3B2-599FA58A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CA" b="0" i="0">
                <a:effectLst/>
                <a:latin typeface="-apple-system"/>
              </a:rPr>
              <a:t>Operator overloading in Ruby allows you to redefine or customize the behavior of operators for your custom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2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64BAA-0A73-6D1E-9583-ED1FF689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2" y="762000"/>
            <a:ext cx="6095998" cy="2025649"/>
          </a:xfrm>
        </p:spPr>
        <p:txBody>
          <a:bodyPr anchor="b">
            <a:normAutofit/>
          </a:bodyPr>
          <a:lstStyle/>
          <a:p>
            <a:r>
              <a:rPr lang="en-CA" b="1" i="0">
                <a:effectLst/>
                <a:latin typeface="-apple-system"/>
              </a:rPr>
              <a:t>Procs and Lambdas</a:t>
            </a:r>
            <a:endParaRPr lang="en-US" dirty="0"/>
          </a:p>
        </p:txBody>
      </p:sp>
      <p:pic>
        <p:nvPicPr>
          <p:cNvPr id="5" name="Picture 4" descr="A close-up of a code&#10;&#10;Description automatically generated">
            <a:extLst>
              <a:ext uri="{FF2B5EF4-FFF2-40B4-BE49-F238E27FC236}">
                <a16:creationId xmlns:a16="http://schemas.microsoft.com/office/drawing/2014/main" id="{256B72D0-DE8A-55F7-A1D3-EE429C7D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88521"/>
            <a:ext cx="3895345" cy="1080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E78D9-CC3B-AF54-01FE-6539D4C1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3" y="3047999"/>
            <a:ext cx="6095997" cy="3048001"/>
          </a:xfrm>
        </p:spPr>
        <p:txBody>
          <a:bodyPr>
            <a:normAutofit/>
          </a:bodyPr>
          <a:lstStyle/>
          <a:p>
            <a:r>
              <a:rPr lang="en-CA" b="0" i="0">
                <a:effectLst/>
                <a:latin typeface="-apple-system"/>
              </a:rPr>
              <a:t>Procs and lambdas are objects that represent blocks of code. They can be stored in variables and passed as arguments to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3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1EEC4-C12D-CFEC-7786-DD6438C3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15" y="1163594"/>
            <a:ext cx="9660836" cy="292337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B2CB-CFBC-8345-C30B-7FBA4ED4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340" y="4184197"/>
            <a:ext cx="9660837" cy="15102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spkdroid</a:t>
            </a:r>
            <a:r>
              <a:rPr lang="en-US" sz="2400" dirty="0"/>
              <a:t>/Ruby-Tutorial/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8ED110-4482-40CA-9CCB-3A3DF37D5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0" name="Freeform: Shape 10">
              <a:extLst>
                <a:ext uri="{FF2B5EF4-FFF2-40B4-BE49-F238E27FC236}">
                  <a16:creationId xmlns:a16="http://schemas.microsoft.com/office/drawing/2014/main" id="{246D154F-9E4F-4BAB-9E27-642EAB2EA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4496DF-E0AD-4FB8-B8B5-EE1502F1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C3D9EF-A4AC-4717-9584-617E7F3AD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C880BB0-FB1C-4D74-B566-0D3273334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994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21403-E60A-F302-4E81-A79C38EB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US" dirty="0"/>
              <a:t>Assignment 3</a:t>
            </a:r>
          </a:p>
        </p:txBody>
      </p:sp>
      <p:pic>
        <p:nvPicPr>
          <p:cNvPr id="5" name="Picture 4" descr="Digital graphs and numbers in 3D">
            <a:extLst>
              <a:ext uri="{FF2B5EF4-FFF2-40B4-BE49-F238E27FC236}">
                <a16:creationId xmlns:a16="http://schemas.microsoft.com/office/drawing/2014/main" id="{0160C984-F493-4D60-1452-7FF81C02F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0" r="14139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C8D0-48F6-3EA1-6C9C-8776AB64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 Analysis and Technology Selection for a Stock Trading Platform </a:t>
            </a:r>
          </a:p>
          <a:p>
            <a:r>
              <a:rPr lang="en-CA" kern="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CA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ritical thinking and creativity in designing a stock trading platform.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0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F92B3-5106-48E9-6CA0-FE7106F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US" dirty="0"/>
              <a:t>HISTORY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0C2ACBEA-E72B-D953-64A9-E7AA8F97F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62" r="28438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1F0E-6A3B-FDCD-CAAD-334C64FB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0" i="0">
                <a:effectLst/>
                <a:latin typeface="-apple-system"/>
              </a:rPr>
              <a:t>Ruby was created by Yukihiro Matsumoto (often referred to as "Matz") in the mid-1990s in Japan.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0" i="0">
                <a:effectLst/>
                <a:latin typeface="-apple-system"/>
              </a:rPr>
              <a:t>It was designed to be a language that emphasizes simplicity and productivity, making it enjoyable for programmers to use.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9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02AFE-8C37-7D8E-93F3-3F889141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dirty="0"/>
              <a:t>KEY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87068-3A50-232B-A3DA-24B18A7C2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5" r="43554" b="-1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2D74-DC7D-3685-D53C-79C67580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300" b="1" i="0" dirty="0">
                <a:effectLst/>
                <a:latin typeface="-apple-system"/>
              </a:rPr>
              <a:t>Object-Oriented:</a:t>
            </a:r>
            <a:r>
              <a:rPr lang="en-CA" sz="1300" b="0" i="0" dirty="0">
                <a:effectLst/>
                <a:latin typeface="-apple-system"/>
              </a:rPr>
              <a:t> Everything in Ruby is an object, which promotes a clean and consistent syntax.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300" b="1" i="0" dirty="0">
                <a:effectLst/>
                <a:latin typeface="-apple-system"/>
              </a:rPr>
              <a:t>Dynamic Typing:</a:t>
            </a:r>
            <a:r>
              <a:rPr lang="en-CA" sz="1300" b="0" i="0" dirty="0">
                <a:effectLst/>
                <a:latin typeface="-apple-system"/>
              </a:rPr>
              <a:t> Ruby is dynamically typed, meaning you don't need to specify variable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300" b="1" i="0" dirty="0">
                <a:effectLst/>
                <a:latin typeface="-apple-system"/>
              </a:rPr>
              <a:t>Garbage Collection:</a:t>
            </a:r>
            <a:r>
              <a:rPr lang="en-CA" sz="1300" b="0" i="0" dirty="0">
                <a:effectLst/>
                <a:latin typeface="-apple-system"/>
              </a:rPr>
              <a:t> Automatic memory management helps prevent memory leaks.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300" b="1" i="0" dirty="0">
                <a:effectLst/>
                <a:latin typeface="-apple-system"/>
              </a:rPr>
              <a:t>Open Classes:</a:t>
            </a:r>
            <a:r>
              <a:rPr lang="en-CA" sz="1300" b="0" i="0" dirty="0">
                <a:effectLst/>
                <a:latin typeface="-apple-system"/>
              </a:rPr>
              <a:t> You can modify existing classes or add new methods to them during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300" b="1" i="0" dirty="0">
                <a:effectLst/>
                <a:latin typeface="-apple-system"/>
              </a:rPr>
              <a:t>Metaprogramming:</a:t>
            </a:r>
            <a:r>
              <a:rPr lang="en-CA" sz="1300" b="0" i="0" dirty="0">
                <a:effectLst/>
                <a:latin typeface="-apple-system"/>
              </a:rPr>
              <a:t> Ruby allows for powerful metaprogramming, enabling code to modify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300" b="1" i="0" dirty="0">
                <a:effectLst/>
                <a:latin typeface="-apple-system"/>
              </a:rPr>
              <a:t>Blocks and Closures:</a:t>
            </a:r>
            <a:r>
              <a:rPr lang="en-CA" sz="1300" b="0" i="0" dirty="0">
                <a:effectLst/>
                <a:latin typeface="-apple-system"/>
              </a:rPr>
              <a:t> Blocks of code can be passed around as objects, facilitating elegant solutions to problems.</a:t>
            </a:r>
          </a:p>
          <a:p>
            <a:endParaRPr lang="en-US" sz="13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y you should opt for Ruby on Rails in 2022?">
            <a:extLst>
              <a:ext uri="{FF2B5EF4-FFF2-40B4-BE49-F238E27FC236}">
                <a16:creationId xmlns:a16="http://schemas.microsoft.com/office/drawing/2014/main" id="{72CD0747-D1DD-CC30-F433-BCDF8D6AAA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 r="3554" b="-1"/>
          <a:stretch/>
        </p:blipFill>
        <p:spPr bwMode="auto">
          <a:xfrm>
            <a:off x="20" y="10"/>
            <a:ext cx="12191435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ADA7B28A-56E6-40AC-BFEB-4CC5F2F1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2038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7742D3-5279-C5E5-BE20-9E4EF0C9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0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1883E-EE5D-2B5B-F147-C47C24C0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US" dirty="0"/>
              <a:t>Ecosystem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D2B5BEC1-34B0-EA79-8496-D09B0D58D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94" r="9506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AA2E-FE21-6B48-6286-E46388531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0" i="0">
                <a:effectLst/>
                <a:latin typeface="-apple-system"/>
              </a:rPr>
              <a:t>The </a:t>
            </a:r>
            <a:r>
              <a:rPr lang="en-CA" b="0" i="0" err="1">
                <a:effectLst/>
                <a:latin typeface="-apple-system"/>
              </a:rPr>
              <a:t>RubyGems</a:t>
            </a:r>
            <a:r>
              <a:rPr lang="en-CA" b="0" i="0">
                <a:effectLst/>
                <a:latin typeface="-apple-system"/>
              </a:rPr>
              <a:t> package manager and the </a:t>
            </a:r>
            <a:r>
              <a:rPr lang="en-CA" b="0" i="0" err="1">
                <a:effectLst/>
                <a:latin typeface="-apple-system"/>
              </a:rPr>
              <a:t>RubyGems.org</a:t>
            </a:r>
            <a:r>
              <a:rPr lang="en-CA" b="0" i="0">
                <a:effectLst/>
                <a:latin typeface="-apple-system"/>
              </a:rPr>
              <a:t> repository make it easy to share and distribute Ruby libraries and gems.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0" i="0">
                <a:effectLst/>
                <a:latin typeface="-apple-system"/>
              </a:rPr>
              <a:t>Popular web frameworks like Ruby on Rails have made Ruby a preferred choice for web development.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B00F2-A688-309A-49F6-ACB62D86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2" y="762000"/>
            <a:ext cx="6095998" cy="2025649"/>
          </a:xfrm>
        </p:spPr>
        <p:txBody>
          <a:bodyPr anchor="b">
            <a:normAutofit/>
          </a:bodyPr>
          <a:lstStyle/>
          <a:p>
            <a:r>
              <a:rPr lang="en-US" dirty="0"/>
              <a:t>Package Manager</a:t>
            </a:r>
          </a:p>
        </p:txBody>
      </p:sp>
      <p:pic>
        <p:nvPicPr>
          <p:cNvPr id="7" name="Graphic 6" descr="Diamond">
            <a:extLst>
              <a:ext uri="{FF2B5EF4-FFF2-40B4-BE49-F238E27FC236}">
                <a16:creationId xmlns:a16="http://schemas.microsoft.com/office/drawing/2014/main" id="{21F68D44-85DB-0661-ACF1-4F9E15F4A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481327"/>
            <a:ext cx="3895345" cy="38953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AE27-22F4-ABAA-5FDA-CF6F49EC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3" y="3047999"/>
            <a:ext cx="6095997" cy="3048001"/>
          </a:xfrm>
        </p:spPr>
        <p:txBody>
          <a:bodyPr>
            <a:normAutofit/>
          </a:bodyPr>
          <a:lstStyle/>
          <a:p>
            <a:r>
              <a:rPr lang="en-CA" sz="2200" b="0" i="0" dirty="0">
                <a:effectLst/>
                <a:latin typeface="Söhne"/>
              </a:rPr>
              <a:t>Gems are an integral part of the Ruby ecosystem and provide a way to share and distribute reusable code and libraries. </a:t>
            </a:r>
          </a:p>
          <a:p>
            <a:r>
              <a:rPr lang="en-CA" sz="2200" b="0" i="0" dirty="0" err="1">
                <a:effectLst/>
                <a:latin typeface="Söhne"/>
              </a:rPr>
              <a:t>RubyGems</a:t>
            </a:r>
            <a:r>
              <a:rPr lang="en-CA" sz="2200" b="0" i="0" dirty="0">
                <a:effectLst/>
                <a:latin typeface="Söhne"/>
              </a:rPr>
              <a:t> is the package manager for Ruby. It is included with the standard Ruby distribution. </a:t>
            </a:r>
            <a:r>
              <a:rPr lang="en-CA" sz="2200" b="0" i="0" dirty="0" err="1">
                <a:effectLst/>
                <a:latin typeface="Söhne"/>
              </a:rPr>
              <a:t>RubyGems</a:t>
            </a:r>
            <a:r>
              <a:rPr lang="en-CA" sz="2200" b="0" i="0" dirty="0">
                <a:effectLst/>
                <a:latin typeface="Söhne"/>
              </a:rPr>
              <a:t> provides the infrastructure for finding, installing, and managing gems. You can use the </a:t>
            </a:r>
            <a:r>
              <a:rPr lang="en-CA" sz="2200" dirty="0"/>
              <a:t>gem</a:t>
            </a:r>
            <a:r>
              <a:rPr lang="en-CA" sz="2200" b="0" i="0" dirty="0">
                <a:effectLst/>
                <a:latin typeface="Söhne"/>
              </a:rPr>
              <a:t> command to interact with </a:t>
            </a:r>
            <a:r>
              <a:rPr lang="en-CA" sz="2200" b="0" i="0" dirty="0" err="1">
                <a:effectLst/>
                <a:latin typeface="Söhne"/>
              </a:rPr>
              <a:t>RubyGems</a:t>
            </a:r>
            <a:r>
              <a:rPr lang="en-CA" sz="2200" b="0" i="0" dirty="0">
                <a:effectLst/>
                <a:latin typeface="Söhne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8283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E504C-5313-205A-7E38-3756FD2B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2" y="1163594"/>
            <a:ext cx="6095998" cy="1624055"/>
          </a:xfrm>
        </p:spPr>
        <p:txBody>
          <a:bodyPr anchor="b">
            <a:normAutofit/>
          </a:bodyPr>
          <a:lstStyle/>
          <a:p>
            <a:r>
              <a:rPr lang="en-US" dirty="0"/>
              <a:t>Use cases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63815849-D8D7-48B5-635C-46790AA54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1" y="2243910"/>
            <a:ext cx="2771774" cy="277177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0B8E-486E-5CDA-AA56-2F9E7669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2" y="3047999"/>
            <a:ext cx="6095998" cy="3048001"/>
          </a:xfrm>
        </p:spPr>
        <p:txBody>
          <a:bodyPr>
            <a:normAutofit/>
          </a:bodyPr>
          <a:lstStyle/>
          <a:p>
            <a:r>
              <a:rPr lang="en-US" dirty="0"/>
              <a:t>Web Development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Text and Document processing (NLP)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2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06361-7596-D656-5069-38ADB079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US" dirty="0"/>
              <a:t>Hello World</a:t>
            </a:r>
          </a:p>
        </p:txBody>
      </p:sp>
      <p:pic>
        <p:nvPicPr>
          <p:cNvPr id="6" name="Picture 5" descr="Blue digital binary data on a screen">
            <a:extLst>
              <a:ext uri="{FF2B5EF4-FFF2-40B4-BE49-F238E27FC236}">
                <a16:creationId xmlns:a16="http://schemas.microsoft.com/office/drawing/2014/main" id="{E9737451-F528-4477-6493-CB4B96AB0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53" r="18827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3F2E-3389-93D8-07B5-18478A4E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r>
              <a:rPr lang="en-CA" b="0" i="0">
                <a:effectLst/>
                <a:latin typeface="Söhne"/>
              </a:rPr>
              <a:t>You can create a new Ruby script file with a </a:t>
            </a:r>
            <a:r>
              <a:rPr lang="en-CA" dirty="0"/>
              <a:t>.</a:t>
            </a:r>
            <a:r>
              <a:rPr lang="en-CA" dirty="0" err="1"/>
              <a:t>rb</a:t>
            </a:r>
            <a:r>
              <a:rPr lang="en-CA" b="0" i="0">
                <a:effectLst/>
                <a:latin typeface="Söhne"/>
              </a:rPr>
              <a:t> extension, paste this line of code into the file, and then run it using the Ruby interpreter. This will display "Hello, World!" on your terminal or console.</a:t>
            </a:r>
            <a:endParaRPr lang="en-US" dirty="0"/>
          </a:p>
        </p:txBody>
      </p:sp>
      <p:pic>
        <p:nvPicPr>
          <p:cNvPr id="8" name="Picture 7" descr="A close-up of a text&#10;&#10;Description automatically generated">
            <a:extLst>
              <a:ext uri="{FF2B5EF4-FFF2-40B4-BE49-F238E27FC236}">
                <a16:creationId xmlns:a16="http://schemas.microsoft.com/office/drawing/2014/main" id="{86645945-8FA0-91F3-734D-3E3753462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802" y="2081076"/>
            <a:ext cx="5653317" cy="15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768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697</Words>
  <Application>Microsoft Macintosh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Söhne</vt:lpstr>
      <vt:lpstr>Times New Roman</vt:lpstr>
      <vt:lpstr>Verdana Pro</vt:lpstr>
      <vt:lpstr>Verdana Pro Cond SemiBold</vt:lpstr>
      <vt:lpstr>TornVTI</vt:lpstr>
      <vt:lpstr>Ruby Language</vt:lpstr>
      <vt:lpstr>Assignment 3</vt:lpstr>
      <vt:lpstr>HISTORY</vt:lpstr>
      <vt:lpstr>KEY FEATURE</vt:lpstr>
      <vt:lpstr>PowerPoint Presentation</vt:lpstr>
      <vt:lpstr>Ecosystem</vt:lpstr>
      <vt:lpstr>Package Manager</vt:lpstr>
      <vt:lpstr>Use cases</vt:lpstr>
      <vt:lpstr>Hello World</vt:lpstr>
      <vt:lpstr>Variable and Datatypes</vt:lpstr>
      <vt:lpstr>Meta programming</vt:lpstr>
      <vt:lpstr>Blocks</vt:lpstr>
      <vt:lpstr>Modules</vt:lpstr>
      <vt:lpstr>Method Missing</vt:lpstr>
      <vt:lpstr>Operator Overloading</vt:lpstr>
      <vt:lpstr>Procs and Lambdas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Language</dc:title>
  <dc:creator>Ramkumar Velmurugan</dc:creator>
  <cp:lastModifiedBy>Ramkumar Velmurugan</cp:lastModifiedBy>
  <cp:revision>1</cp:revision>
  <dcterms:created xsi:type="dcterms:W3CDTF">2023-10-14T13:18:54Z</dcterms:created>
  <dcterms:modified xsi:type="dcterms:W3CDTF">2023-10-17T21:33:02Z</dcterms:modified>
</cp:coreProperties>
</file>