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3" d="100"/>
          <a:sy n="93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75346-81F6-4F5D-B683-E199A3F46E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45D09-DC57-474C-B0AC-1F3091C36A5D}">
      <dgm:prSet/>
      <dgm:spPr/>
      <dgm:t>
        <a:bodyPr/>
        <a:lstStyle/>
        <a:p>
          <a:r>
            <a:rPr lang="en-US"/>
            <a:t>PHP – Larvel</a:t>
          </a:r>
        </a:p>
      </dgm:t>
    </dgm:pt>
    <dgm:pt modelId="{53CEF25D-E1E2-4752-B58E-706269F43220}" type="parTrans" cxnId="{75FAA463-317D-4C8A-A075-1715BBDDF0F5}">
      <dgm:prSet/>
      <dgm:spPr/>
      <dgm:t>
        <a:bodyPr/>
        <a:lstStyle/>
        <a:p>
          <a:endParaRPr lang="en-US"/>
        </a:p>
      </dgm:t>
    </dgm:pt>
    <dgm:pt modelId="{2C94282B-0858-48DE-A092-B9A7275D1C13}" type="sibTrans" cxnId="{75FAA463-317D-4C8A-A075-1715BBDDF0F5}">
      <dgm:prSet/>
      <dgm:spPr/>
      <dgm:t>
        <a:bodyPr/>
        <a:lstStyle/>
        <a:p>
          <a:endParaRPr lang="en-US"/>
        </a:p>
      </dgm:t>
    </dgm:pt>
    <dgm:pt modelId="{62480F67-E477-4955-A32A-BAB90C9052B7}">
      <dgm:prSet/>
      <dgm:spPr/>
      <dgm:t>
        <a:bodyPr/>
        <a:lstStyle/>
        <a:p>
          <a:r>
            <a:rPr lang="en-US"/>
            <a:t>Ruby on Rails</a:t>
          </a:r>
        </a:p>
      </dgm:t>
    </dgm:pt>
    <dgm:pt modelId="{60447C36-0E57-4BE3-B873-EFA6FDABEEE1}" type="parTrans" cxnId="{CAACFA06-4927-47FA-8915-CF84C69A4B32}">
      <dgm:prSet/>
      <dgm:spPr/>
      <dgm:t>
        <a:bodyPr/>
        <a:lstStyle/>
        <a:p>
          <a:endParaRPr lang="en-US"/>
        </a:p>
      </dgm:t>
    </dgm:pt>
    <dgm:pt modelId="{FC8515DC-FAE1-4752-B3E9-78EC358589A6}" type="sibTrans" cxnId="{CAACFA06-4927-47FA-8915-CF84C69A4B32}">
      <dgm:prSet/>
      <dgm:spPr/>
      <dgm:t>
        <a:bodyPr/>
        <a:lstStyle/>
        <a:p>
          <a:endParaRPr lang="en-US"/>
        </a:p>
      </dgm:t>
    </dgm:pt>
    <dgm:pt modelId="{0B8ABD8F-555A-4204-BFB0-5D86FA2F2FB7}">
      <dgm:prSet/>
      <dgm:spPr/>
      <dgm:t>
        <a:bodyPr/>
        <a:lstStyle/>
        <a:p>
          <a:r>
            <a:rPr lang="en-US"/>
            <a:t>J2ME with Spring MVC</a:t>
          </a:r>
        </a:p>
      </dgm:t>
    </dgm:pt>
    <dgm:pt modelId="{B50DE00E-6A5A-443E-B52C-D1C3AC75BCC5}" type="parTrans" cxnId="{C48D72F8-8E9B-4F89-BA96-898F45EEA70C}">
      <dgm:prSet/>
      <dgm:spPr/>
      <dgm:t>
        <a:bodyPr/>
        <a:lstStyle/>
        <a:p>
          <a:endParaRPr lang="en-US"/>
        </a:p>
      </dgm:t>
    </dgm:pt>
    <dgm:pt modelId="{101AA066-A1F8-45BD-9B49-A2CE04021076}" type="sibTrans" cxnId="{C48D72F8-8E9B-4F89-BA96-898F45EEA70C}">
      <dgm:prSet/>
      <dgm:spPr/>
      <dgm:t>
        <a:bodyPr/>
        <a:lstStyle/>
        <a:p>
          <a:endParaRPr lang="en-US"/>
        </a:p>
      </dgm:t>
    </dgm:pt>
    <dgm:pt modelId="{C1F6F475-2124-804C-9051-4D888DB025F9}" type="pres">
      <dgm:prSet presAssocID="{ECF75346-81F6-4F5D-B683-E199A3F46E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A81BA1-FEA7-5A4C-B7F1-14E43054D198}" type="pres">
      <dgm:prSet presAssocID="{55D45D09-DC57-474C-B0AC-1F3091C36A5D}" presName="hierRoot1" presStyleCnt="0"/>
      <dgm:spPr/>
    </dgm:pt>
    <dgm:pt modelId="{B4342F58-A65B-404C-8DDF-7D6627CBA30B}" type="pres">
      <dgm:prSet presAssocID="{55D45D09-DC57-474C-B0AC-1F3091C36A5D}" presName="composite" presStyleCnt="0"/>
      <dgm:spPr/>
    </dgm:pt>
    <dgm:pt modelId="{FA3AEE91-0529-FB4A-9336-2F7B49804AB6}" type="pres">
      <dgm:prSet presAssocID="{55D45D09-DC57-474C-B0AC-1F3091C36A5D}" presName="background" presStyleLbl="node0" presStyleIdx="0" presStyleCnt="3"/>
      <dgm:spPr/>
    </dgm:pt>
    <dgm:pt modelId="{1B575994-9392-4146-BA82-D49591489C77}" type="pres">
      <dgm:prSet presAssocID="{55D45D09-DC57-474C-B0AC-1F3091C36A5D}" presName="text" presStyleLbl="fgAcc0" presStyleIdx="0" presStyleCnt="3">
        <dgm:presLayoutVars>
          <dgm:chPref val="3"/>
        </dgm:presLayoutVars>
      </dgm:prSet>
      <dgm:spPr/>
    </dgm:pt>
    <dgm:pt modelId="{B589E760-8317-C748-8668-3EA61706FC93}" type="pres">
      <dgm:prSet presAssocID="{55D45D09-DC57-474C-B0AC-1F3091C36A5D}" presName="hierChild2" presStyleCnt="0"/>
      <dgm:spPr/>
    </dgm:pt>
    <dgm:pt modelId="{9D81960C-8B46-4E47-BD2A-0AC72CAB5AFE}" type="pres">
      <dgm:prSet presAssocID="{62480F67-E477-4955-A32A-BAB90C9052B7}" presName="hierRoot1" presStyleCnt="0"/>
      <dgm:spPr/>
    </dgm:pt>
    <dgm:pt modelId="{B6DB1143-4FEB-E94F-A7C1-4F1B1825E511}" type="pres">
      <dgm:prSet presAssocID="{62480F67-E477-4955-A32A-BAB90C9052B7}" presName="composite" presStyleCnt="0"/>
      <dgm:spPr/>
    </dgm:pt>
    <dgm:pt modelId="{BA2FD45F-3B35-1648-A4BF-FD85CD2DFDB5}" type="pres">
      <dgm:prSet presAssocID="{62480F67-E477-4955-A32A-BAB90C9052B7}" presName="background" presStyleLbl="node0" presStyleIdx="1" presStyleCnt="3"/>
      <dgm:spPr/>
    </dgm:pt>
    <dgm:pt modelId="{C1897006-4CD4-DA4B-BA3C-E5D0912DD577}" type="pres">
      <dgm:prSet presAssocID="{62480F67-E477-4955-A32A-BAB90C9052B7}" presName="text" presStyleLbl="fgAcc0" presStyleIdx="1" presStyleCnt="3">
        <dgm:presLayoutVars>
          <dgm:chPref val="3"/>
        </dgm:presLayoutVars>
      </dgm:prSet>
      <dgm:spPr/>
    </dgm:pt>
    <dgm:pt modelId="{0F094791-06F1-FC4D-9144-2EC9BB18660C}" type="pres">
      <dgm:prSet presAssocID="{62480F67-E477-4955-A32A-BAB90C9052B7}" presName="hierChild2" presStyleCnt="0"/>
      <dgm:spPr/>
    </dgm:pt>
    <dgm:pt modelId="{689B2EA9-0C4A-D04A-AFC3-2CFB1496F357}" type="pres">
      <dgm:prSet presAssocID="{0B8ABD8F-555A-4204-BFB0-5D86FA2F2FB7}" presName="hierRoot1" presStyleCnt="0"/>
      <dgm:spPr/>
    </dgm:pt>
    <dgm:pt modelId="{7DA81454-98F3-E14C-B408-7E7FA8D745BB}" type="pres">
      <dgm:prSet presAssocID="{0B8ABD8F-555A-4204-BFB0-5D86FA2F2FB7}" presName="composite" presStyleCnt="0"/>
      <dgm:spPr/>
    </dgm:pt>
    <dgm:pt modelId="{58D84EEF-6C05-2442-A9B4-8E746658A5C2}" type="pres">
      <dgm:prSet presAssocID="{0B8ABD8F-555A-4204-BFB0-5D86FA2F2FB7}" presName="background" presStyleLbl="node0" presStyleIdx="2" presStyleCnt="3"/>
      <dgm:spPr/>
    </dgm:pt>
    <dgm:pt modelId="{A496CB9C-4CB5-E240-9030-864BE8C5A859}" type="pres">
      <dgm:prSet presAssocID="{0B8ABD8F-555A-4204-BFB0-5D86FA2F2FB7}" presName="text" presStyleLbl="fgAcc0" presStyleIdx="2" presStyleCnt="3">
        <dgm:presLayoutVars>
          <dgm:chPref val="3"/>
        </dgm:presLayoutVars>
      </dgm:prSet>
      <dgm:spPr/>
    </dgm:pt>
    <dgm:pt modelId="{AD49AABA-06C9-C84C-AEC9-BAD0184F11FB}" type="pres">
      <dgm:prSet presAssocID="{0B8ABD8F-555A-4204-BFB0-5D86FA2F2FB7}" presName="hierChild2" presStyleCnt="0"/>
      <dgm:spPr/>
    </dgm:pt>
  </dgm:ptLst>
  <dgm:cxnLst>
    <dgm:cxn modelId="{CAACFA06-4927-47FA-8915-CF84C69A4B32}" srcId="{ECF75346-81F6-4F5D-B683-E199A3F46E40}" destId="{62480F67-E477-4955-A32A-BAB90C9052B7}" srcOrd="1" destOrd="0" parTransId="{60447C36-0E57-4BE3-B873-EFA6FDABEEE1}" sibTransId="{FC8515DC-FAE1-4752-B3E9-78EC358589A6}"/>
    <dgm:cxn modelId="{A576812C-9AFF-8B40-9258-08C489EE48B5}" type="presOf" srcId="{55D45D09-DC57-474C-B0AC-1F3091C36A5D}" destId="{1B575994-9392-4146-BA82-D49591489C77}" srcOrd="0" destOrd="0" presId="urn:microsoft.com/office/officeart/2005/8/layout/hierarchy1"/>
    <dgm:cxn modelId="{CA01352F-047A-5943-B5D6-705E9CE385BD}" type="presOf" srcId="{0B8ABD8F-555A-4204-BFB0-5D86FA2F2FB7}" destId="{A496CB9C-4CB5-E240-9030-864BE8C5A859}" srcOrd="0" destOrd="0" presId="urn:microsoft.com/office/officeart/2005/8/layout/hierarchy1"/>
    <dgm:cxn modelId="{75FAA463-317D-4C8A-A075-1715BBDDF0F5}" srcId="{ECF75346-81F6-4F5D-B683-E199A3F46E40}" destId="{55D45D09-DC57-474C-B0AC-1F3091C36A5D}" srcOrd="0" destOrd="0" parTransId="{53CEF25D-E1E2-4752-B58E-706269F43220}" sibTransId="{2C94282B-0858-48DE-A092-B9A7275D1C13}"/>
    <dgm:cxn modelId="{57333CB4-9257-B849-8312-E2F9AC70C1CA}" type="presOf" srcId="{ECF75346-81F6-4F5D-B683-E199A3F46E40}" destId="{C1F6F475-2124-804C-9051-4D888DB025F9}" srcOrd="0" destOrd="0" presId="urn:microsoft.com/office/officeart/2005/8/layout/hierarchy1"/>
    <dgm:cxn modelId="{C48D72F8-8E9B-4F89-BA96-898F45EEA70C}" srcId="{ECF75346-81F6-4F5D-B683-E199A3F46E40}" destId="{0B8ABD8F-555A-4204-BFB0-5D86FA2F2FB7}" srcOrd="2" destOrd="0" parTransId="{B50DE00E-6A5A-443E-B52C-D1C3AC75BCC5}" sibTransId="{101AA066-A1F8-45BD-9B49-A2CE04021076}"/>
    <dgm:cxn modelId="{92A843FC-28EC-8042-8C5C-FC4D5C8B26CB}" type="presOf" srcId="{62480F67-E477-4955-A32A-BAB90C9052B7}" destId="{C1897006-4CD4-DA4B-BA3C-E5D0912DD577}" srcOrd="0" destOrd="0" presId="urn:microsoft.com/office/officeart/2005/8/layout/hierarchy1"/>
    <dgm:cxn modelId="{D90C00A6-C0D9-544C-9975-D0D47C150FD8}" type="presParOf" srcId="{C1F6F475-2124-804C-9051-4D888DB025F9}" destId="{CFA81BA1-FEA7-5A4C-B7F1-14E43054D198}" srcOrd="0" destOrd="0" presId="urn:microsoft.com/office/officeart/2005/8/layout/hierarchy1"/>
    <dgm:cxn modelId="{A38708E8-0204-2D49-A58F-F2CD0AF92F1D}" type="presParOf" srcId="{CFA81BA1-FEA7-5A4C-B7F1-14E43054D198}" destId="{B4342F58-A65B-404C-8DDF-7D6627CBA30B}" srcOrd="0" destOrd="0" presId="urn:microsoft.com/office/officeart/2005/8/layout/hierarchy1"/>
    <dgm:cxn modelId="{8C0E359A-6C38-974E-9EE6-93AB5C37789F}" type="presParOf" srcId="{B4342F58-A65B-404C-8DDF-7D6627CBA30B}" destId="{FA3AEE91-0529-FB4A-9336-2F7B49804AB6}" srcOrd="0" destOrd="0" presId="urn:microsoft.com/office/officeart/2005/8/layout/hierarchy1"/>
    <dgm:cxn modelId="{D80DB58E-003D-B140-8FFF-617C9EF7972F}" type="presParOf" srcId="{B4342F58-A65B-404C-8DDF-7D6627CBA30B}" destId="{1B575994-9392-4146-BA82-D49591489C77}" srcOrd="1" destOrd="0" presId="urn:microsoft.com/office/officeart/2005/8/layout/hierarchy1"/>
    <dgm:cxn modelId="{A09926F4-7424-1E46-84B3-B747F0665644}" type="presParOf" srcId="{CFA81BA1-FEA7-5A4C-B7F1-14E43054D198}" destId="{B589E760-8317-C748-8668-3EA61706FC93}" srcOrd="1" destOrd="0" presId="urn:microsoft.com/office/officeart/2005/8/layout/hierarchy1"/>
    <dgm:cxn modelId="{D4C4D6F1-4E18-CE46-80CB-A31A8D83C59E}" type="presParOf" srcId="{C1F6F475-2124-804C-9051-4D888DB025F9}" destId="{9D81960C-8B46-4E47-BD2A-0AC72CAB5AFE}" srcOrd="1" destOrd="0" presId="urn:microsoft.com/office/officeart/2005/8/layout/hierarchy1"/>
    <dgm:cxn modelId="{00F22A71-A6FF-6D48-9755-A7A390D0E913}" type="presParOf" srcId="{9D81960C-8B46-4E47-BD2A-0AC72CAB5AFE}" destId="{B6DB1143-4FEB-E94F-A7C1-4F1B1825E511}" srcOrd="0" destOrd="0" presId="urn:microsoft.com/office/officeart/2005/8/layout/hierarchy1"/>
    <dgm:cxn modelId="{9FF71A13-5AD2-1B4D-AAE4-28C69499E0C1}" type="presParOf" srcId="{B6DB1143-4FEB-E94F-A7C1-4F1B1825E511}" destId="{BA2FD45F-3B35-1648-A4BF-FD85CD2DFDB5}" srcOrd="0" destOrd="0" presId="urn:microsoft.com/office/officeart/2005/8/layout/hierarchy1"/>
    <dgm:cxn modelId="{30CC7719-B49D-D74E-8238-F51AC9384C1B}" type="presParOf" srcId="{B6DB1143-4FEB-E94F-A7C1-4F1B1825E511}" destId="{C1897006-4CD4-DA4B-BA3C-E5D0912DD577}" srcOrd="1" destOrd="0" presId="urn:microsoft.com/office/officeart/2005/8/layout/hierarchy1"/>
    <dgm:cxn modelId="{368A61F9-C29B-724A-86B5-2B0A7AA2BF60}" type="presParOf" srcId="{9D81960C-8B46-4E47-BD2A-0AC72CAB5AFE}" destId="{0F094791-06F1-FC4D-9144-2EC9BB18660C}" srcOrd="1" destOrd="0" presId="urn:microsoft.com/office/officeart/2005/8/layout/hierarchy1"/>
    <dgm:cxn modelId="{BB6B6616-5F39-6249-AC07-3C7CB99B561E}" type="presParOf" srcId="{C1F6F475-2124-804C-9051-4D888DB025F9}" destId="{689B2EA9-0C4A-D04A-AFC3-2CFB1496F357}" srcOrd="2" destOrd="0" presId="urn:microsoft.com/office/officeart/2005/8/layout/hierarchy1"/>
    <dgm:cxn modelId="{5F7107E5-FE60-1F4D-8F7C-CA08FCDBC06D}" type="presParOf" srcId="{689B2EA9-0C4A-D04A-AFC3-2CFB1496F357}" destId="{7DA81454-98F3-E14C-B408-7E7FA8D745BB}" srcOrd="0" destOrd="0" presId="urn:microsoft.com/office/officeart/2005/8/layout/hierarchy1"/>
    <dgm:cxn modelId="{361DE85A-7EA0-274C-8E05-83348697998A}" type="presParOf" srcId="{7DA81454-98F3-E14C-B408-7E7FA8D745BB}" destId="{58D84EEF-6C05-2442-A9B4-8E746658A5C2}" srcOrd="0" destOrd="0" presId="urn:microsoft.com/office/officeart/2005/8/layout/hierarchy1"/>
    <dgm:cxn modelId="{F3E6CA6F-A2C1-9242-9693-326D39006D02}" type="presParOf" srcId="{7DA81454-98F3-E14C-B408-7E7FA8D745BB}" destId="{A496CB9C-4CB5-E240-9030-864BE8C5A859}" srcOrd="1" destOrd="0" presId="urn:microsoft.com/office/officeart/2005/8/layout/hierarchy1"/>
    <dgm:cxn modelId="{E77F3309-FF49-6E4C-A998-7A55094D399C}" type="presParOf" srcId="{689B2EA9-0C4A-D04A-AFC3-2CFB1496F357}" destId="{AD49AABA-06C9-C84C-AEC9-BAD0184F11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8F73CB-95BF-4A2C-8CF8-2C5D580066E8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AFEDE5-63CC-43CF-BC61-ABF8C3BE3D1D}">
      <dgm:prSet/>
      <dgm:spPr/>
      <dgm:t>
        <a:bodyPr/>
        <a:lstStyle/>
        <a:p>
          <a:r>
            <a:rPr lang="en-US"/>
            <a:t>The final keyword prevent the child classes from overriding a method or constant. </a:t>
          </a:r>
        </a:p>
      </dgm:t>
    </dgm:pt>
    <dgm:pt modelId="{01CE203C-9005-4AED-B63C-B99E869FE2BE}" type="parTrans" cxnId="{29C73D26-1F6D-4703-9DF2-E27EA507CD1F}">
      <dgm:prSet/>
      <dgm:spPr/>
      <dgm:t>
        <a:bodyPr/>
        <a:lstStyle/>
        <a:p>
          <a:endParaRPr lang="en-US"/>
        </a:p>
      </dgm:t>
    </dgm:pt>
    <dgm:pt modelId="{9E04F3C9-A35F-4A3F-95B1-26375C1BA624}" type="sibTrans" cxnId="{29C73D26-1F6D-4703-9DF2-E27EA507CD1F}">
      <dgm:prSet/>
      <dgm:spPr/>
      <dgm:t>
        <a:bodyPr/>
        <a:lstStyle/>
        <a:p>
          <a:endParaRPr lang="en-US"/>
        </a:p>
      </dgm:t>
    </dgm:pt>
    <dgm:pt modelId="{4C0CA504-23FC-4027-941A-A5BA237C2302}">
      <dgm:prSet/>
      <dgm:spPr/>
      <dgm:t>
        <a:bodyPr/>
        <a:lstStyle/>
        <a:p>
          <a:r>
            <a:rPr lang="en-US"/>
            <a:t>When a class is defined as final it cannot be extended.</a:t>
          </a:r>
        </a:p>
      </dgm:t>
    </dgm:pt>
    <dgm:pt modelId="{031E7D2F-8397-4689-BE37-8BE72C77F6C8}" type="parTrans" cxnId="{3D7A9A44-953B-4348-AE9F-5EE85D719C46}">
      <dgm:prSet/>
      <dgm:spPr/>
      <dgm:t>
        <a:bodyPr/>
        <a:lstStyle/>
        <a:p>
          <a:endParaRPr lang="en-US"/>
        </a:p>
      </dgm:t>
    </dgm:pt>
    <dgm:pt modelId="{8272AECE-30D6-46C1-BB89-94FEF022EE6E}" type="sibTrans" cxnId="{3D7A9A44-953B-4348-AE9F-5EE85D719C46}">
      <dgm:prSet/>
      <dgm:spPr/>
      <dgm:t>
        <a:bodyPr/>
        <a:lstStyle/>
        <a:p>
          <a:endParaRPr lang="en-US"/>
        </a:p>
      </dgm:t>
    </dgm:pt>
    <dgm:pt modelId="{D54192E0-8E19-9247-85FB-67CEBB1B7B1E}" type="pres">
      <dgm:prSet presAssocID="{FC8F73CB-95BF-4A2C-8CF8-2C5D580066E8}" presName="vert0" presStyleCnt="0">
        <dgm:presLayoutVars>
          <dgm:dir/>
          <dgm:animOne val="branch"/>
          <dgm:animLvl val="lvl"/>
        </dgm:presLayoutVars>
      </dgm:prSet>
      <dgm:spPr/>
    </dgm:pt>
    <dgm:pt modelId="{7A276326-EDBB-9C4A-BAAE-C1FE4EB8DDCC}" type="pres">
      <dgm:prSet presAssocID="{CFAFEDE5-63CC-43CF-BC61-ABF8C3BE3D1D}" presName="thickLine" presStyleLbl="alignNode1" presStyleIdx="0" presStyleCnt="2"/>
      <dgm:spPr/>
    </dgm:pt>
    <dgm:pt modelId="{AF32A92C-1AD4-7645-B976-0173D36987AF}" type="pres">
      <dgm:prSet presAssocID="{CFAFEDE5-63CC-43CF-BC61-ABF8C3BE3D1D}" presName="horz1" presStyleCnt="0"/>
      <dgm:spPr/>
    </dgm:pt>
    <dgm:pt modelId="{F7647FFF-4122-4841-901E-DCAB81119216}" type="pres">
      <dgm:prSet presAssocID="{CFAFEDE5-63CC-43CF-BC61-ABF8C3BE3D1D}" presName="tx1" presStyleLbl="revTx" presStyleIdx="0" presStyleCnt="2"/>
      <dgm:spPr/>
    </dgm:pt>
    <dgm:pt modelId="{1D2ADA5F-648E-F443-9480-FF3184CB55C2}" type="pres">
      <dgm:prSet presAssocID="{CFAFEDE5-63CC-43CF-BC61-ABF8C3BE3D1D}" presName="vert1" presStyleCnt="0"/>
      <dgm:spPr/>
    </dgm:pt>
    <dgm:pt modelId="{A474C91D-2672-2745-B212-51D3EF54249C}" type="pres">
      <dgm:prSet presAssocID="{4C0CA504-23FC-4027-941A-A5BA237C2302}" presName="thickLine" presStyleLbl="alignNode1" presStyleIdx="1" presStyleCnt="2"/>
      <dgm:spPr/>
    </dgm:pt>
    <dgm:pt modelId="{77F0C0B6-3A70-DE47-B91B-8EA5B08515D8}" type="pres">
      <dgm:prSet presAssocID="{4C0CA504-23FC-4027-941A-A5BA237C2302}" presName="horz1" presStyleCnt="0"/>
      <dgm:spPr/>
    </dgm:pt>
    <dgm:pt modelId="{CB27F463-1135-4B47-BBF6-951B93A7C824}" type="pres">
      <dgm:prSet presAssocID="{4C0CA504-23FC-4027-941A-A5BA237C2302}" presName="tx1" presStyleLbl="revTx" presStyleIdx="1" presStyleCnt="2"/>
      <dgm:spPr/>
    </dgm:pt>
    <dgm:pt modelId="{75967EA7-160C-0447-9206-1052D7722744}" type="pres">
      <dgm:prSet presAssocID="{4C0CA504-23FC-4027-941A-A5BA237C2302}" presName="vert1" presStyleCnt="0"/>
      <dgm:spPr/>
    </dgm:pt>
  </dgm:ptLst>
  <dgm:cxnLst>
    <dgm:cxn modelId="{29C73D26-1F6D-4703-9DF2-E27EA507CD1F}" srcId="{FC8F73CB-95BF-4A2C-8CF8-2C5D580066E8}" destId="{CFAFEDE5-63CC-43CF-BC61-ABF8C3BE3D1D}" srcOrd="0" destOrd="0" parTransId="{01CE203C-9005-4AED-B63C-B99E869FE2BE}" sibTransId="{9E04F3C9-A35F-4A3F-95B1-26375C1BA624}"/>
    <dgm:cxn modelId="{3D7A9A44-953B-4348-AE9F-5EE85D719C46}" srcId="{FC8F73CB-95BF-4A2C-8CF8-2C5D580066E8}" destId="{4C0CA504-23FC-4027-941A-A5BA237C2302}" srcOrd="1" destOrd="0" parTransId="{031E7D2F-8397-4689-BE37-8BE72C77F6C8}" sibTransId="{8272AECE-30D6-46C1-BB89-94FEF022EE6E}"/>
    <dgm:cxn modelId="{93B20970-7E0C-6042-A879-46B8B89549DC}" type="presOf" srcId="{4C0CA504-23FC-4027-941A-A5BA237C2302}" destId="{CB27F463-1135-4B47-BBF6-951B93A7C824}" srcOrd="0" destOrd="0" presId="urn:microsoft.com/office/officeart/2008/layout/LinedList"/>
    <dgm:cxn modelId="{AF81C472-51C3-1D4C-9DD6-1BB3AFE656E9}" type="presOf" srcId="{FC8F73CB-95BF-4A2C-8CF8-2C5D580066E8}" destId="{D54192E0-8E19-9247-85FB-67CEBB1B7B1E}" srcOrd="0" destOrd="0" presId="urn:microsoft.com/office/officeart/2008/layout/LinedList"/>
    <dgm:cxn modelId="{2BD596C3-8EC7-E849-8565-E757E886B1CD}" type="presOf" srcId="{CFAFEDE5-63CC-43CF-BC61-ABF8C3BE3D1D}" destId="{F7647FFF-4122-4841-901E-DCAB81119216}" srcOrd="0" destOrd="0" presId="urn:microsoft.com/office/officeart/2008/layout/LinedList"/>
    <dgm:cxn modelId="{C7D82166-43BD-EC44-994F-5B4D8D522C7C}" type="presParOf" srcId="{D54192E0-8E19-9247-85FB-67CEBB1B7B1E}" destId="{7A276326-EDBB-9C4A-BAAE-C1FE4EB8DDCC}" srcOrd="0" destOrd="0" presId="urn:microsoft.com/office/officeart/2008/layout/LinedList"/>
    <dgm:cxn modelId="{076D504C-F93C-4147-B11D-3206ADADA696}" type="presParOf" srcId="{D54192E0-8E19-9247-85FB-67CEBB1B7B1E}" destId="{AF32A92C-1AD4-7645-B976-0173D36987AF}" srcOrd="1" destOrd="0" presId="urn:microsoft.com/office/officeart/2008/layout/LinedList"/>
    <dgm:cxn modelId="{3BD78CA8-0B0C-2641-8FD8-9995659E5A6A}" type="presParOf" srcId="{AF32A92C-1AD4-7645-B976-0173D36987AF}" destId="{F7647FFF-4122-4841-901E-DCAB81119216}" srcOrd="0" destOrd="0" presId="urn:microsoft.com/office/officeart/2008/layout/LinedList"/>
    <dgm:cxn modelId="{5A3AF481-EFCA-2544-A589-D5D067B15D4F}" type="presParOf" srcId="{AF32A92C-1AD4-7645-B976-0173D36987AF}" destId="{1D2ADA5F-648E-F443-9480-FF3184CB55C2}" srcOrd="1" destOrd="0" presId="urn:microsoft.com/office/officeart/2008/layout/LinedList"/>
    <dgm:cxn modelId="{4EA7023C-4D8D-CE42-A3FA-F7824BD139A2}" type="presParOf" srcId="{D54192E0-8E19-9247-85FB-67CEBB1B7B1E}" destId="{A474C91D-2672-2745-B212-51D3EF54249C}" srcOrd="2" destOrd="0" presId="urn:microsoft.com/office/officeart/2008/layout/LinedList"/>
    <dgm:cxn modelId="{47CBFEAF-C664-E74F-A4F1-D6F1708350A3}" type="presParOf" srcId="{D54192E0-8E19-9247-85FB-67CEBB1B7B1E}" destId="{77F0C0B6-3A70-DE47-B91B-8EA5B08515D8}" srcOrd="3" destOrd="0" presId="urn:microsoft.com/office/officeart/2008/layout/LinedList"/>
    <dgm:cxn modelId="{9FBAB216-4BD4-7F43-A4F8-D6F96B4C6252}" type="presParOf" srcId="{77F0C0B6-3A70-DE47-B91B-8EA5B08515D8}" destId="{CB27F463-1135-4B47-BBF6-951B93A7C824}" srcOrd="0" destOrd="0" presId="urn:microsoft.com/office/officeart/2008/layout/LinedList"/>
    <dgm:cxn modelId="{C2650BBE-E230-3944-9AF2-D7E535CE52DF}" type="presParOf" srcId="{77F0C0B6-3A70-DE47-B91B-8EA5B08515D8}" destId="{75967EA7-160C-0447-9206-1052D77227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0FBAC4-79B5-4697-9BB6-56FB035E76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934E4E2-B135-45A6-9515-96136CCFE5E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PDO::ERRMODE_SILENT – PDO set the ERROR code</a:t>
          </a:r>
          <a:endParaRPr lang="en-US"/>
        </a:p>
      </dgm:t>
    </dgm:pt>
    <dgm:pt modelId="{8D37DC0D-F7D0-478E-ADC6-E15051AE19CA}" type="parTrans" cxnId="{55AE9C08-75A9-4E91-803F-F6C9A3D7EC20}">
      <dgm:prSet/>
      <dgm:spPr/>
      <dgm:t>
        <a:bodyPr/>
        <a:lstStyle/>
        <a:p>
          <a:endParaRPr lang="en-US"/>
        </a:p>
      </dgm:t>
    </dgm:pt>
    <dgm:pt modelId="{AF423D33-5168-4554-83BF-108616E80B69}" type="sibTrans" cxnId="{55AE9C08-75A9-4E91-803F-F6C9A3D7EC20}">
      <dgm:prSet/>
      <dgm:spPr/>
      <dgm:t>
        <a:bodyPr/>
        <a:lstStyle/>
        <a:p>
          <a:endParaRPr lang="en-US"/>
        </a:p>
      </dgm:t>
    </dgm:pt>
    <dgm:pt modelId="{6386920D-AB09-4C23-B349-6377F61131C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PDO::ERRMODE_WARNING – PDO </a:t>
          </a:r>
          <a:r>
            <a:rPr lang="en-CA"/>
            <a:t>will emit the E_WARNING message</a:t>
          </a:r>
          <a:endParaRPr lang="en-US"/>
        </a:p>
      </dgm:t>
    </dgm:pt>
    <dgm:pt modelId="{8B778A74-400F-48D9-97C9-4A9D179C9D36}" type="parTrans" cxnId="{057D940C-791C-4339-B6EA-D481D5773C3D}">
      <dgm:prSet/>
      <dgm:spPr/>
      <dgm:t>
        <a:bodyPr/>
        <a:lstStyle/>
        <a:p>
          <a:endParaRPr lang="en-US"/>
        </a:p>
      </dgm:t>
    </dgm:pt>
    <dgm:pt modelId="{CAEE955B-4E99-477C-BC2B-0475AC3F315B}" type="sibTrans" cxnId="{057D940C-791C-4339-B6EA-D481D5773C3D}">
      <dgm:prSet/>
      <dgm:spPr/>
      <dgm:t>
        <a:bodyPr/>
        <a:lstStyle/>
        <a:p>
          <a:endParaRPr lang="en-US"/>
        </a:p>
      </dgm:t>
    </dgm:pt>
    <dgm:pt modelId="{A6DB9953-FB1A-4DEF-9BBF-BDA95F799B4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PDO::ERRMODE_EXCEPTION – PDO will throw a PDO exception</a:t>
          </a:r>
          <a:br>
            <a:rPr lang="en-CA"/>
          </a:br>
          <a:br>
            <a:rPr lang="en-CA"/>
          </a:br>
          <a:endParaRPr lang="en-US"/>
        </a:p>
      </dgm:t>
    </dgm:pt>
    <dgm:pt modelId="{210974B5-AF55-4187-8690-B231C83A9825}" type="parTrans" cxnId="{804D173F-B5C9-4E35-B3DC-9272B8AF6FD9}">
      <dgm:prSet/>
      <dgm:spPr/>
      <dgm:t>
        <a:bodyPr/>
        <a:lstStyle/>
        <a:p>
          <a:endParaRPr lang="en-US"/>
        </a:p>
      </dgm:t>
    </dgm:pt>
    <dgm:pt modelId="{C573C688-022A-4280-B95A-EE794D8616DB}" type="sibTrans" cxnId="{804D173F-B5C9-4E35-B3DC-9272B8AF6FD9}">
      <dgm:prSet/>
      <dgm:spPr/>
      <dgm:t>
        <a:bodyPr/>
        <a:lstStyle/>
        <a:p>
          <a:endParaRPr lang="en-US"/>
        </a:p>
      </dgm:t>
    </dgm:pt>
    <dgm:pt modelId="{47D9CF7B-0F35-42AC-AE5E-175EB141E7B8}" type="pres">
      <dgm:prSet presAssocID="{850FBAC4-79B5-4697-9BB6-56FB035E76A8}" presName="root" presStyleCnt="0">
        <dgm:presLayoutVars>
          <dgm:dir/>
          <dgm:resizeHandles val="exact"/>
        </dgm:presLayoutVars>
      </dgm:prSet>
      <dgm:spPr/>
    </dgm:pt>
    <dgm:pt modelId="{4BDE5B47-53B1-48AB-A07B-FCA55E305200}" type="pres">
      <dgm:prSet presAssocID="{7934E4E2-B135-45A6-9515-96136CCFE5EF}" presName="compNode" presStyleCnt="0"/>
      <dgm:spPr/>
    </dgm:pt>
    <dgm:pt modelId="{15A2201A-8FA8-4A76-B41A-1D42118245C3}" type="pres">
      <dgm:prSet presAssocID="{7934E4E2-B135-45A6-9515-96136CCFE5EF}" presName="bgRect" presStyleLbl="bgShp" presStyleIdx="0" presStyleCnt="3"/>
      <dgm:spPr/>
    </dgm:pt>
    <dgm:pt modelId="{E7023FF9-EDB0-4EEE-B469-04403530C60D}" type="pres">
      <dgm:prSet presAssocID="{7934E4E2-B135-45A6-9515-96136CCFE5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F398608-A0FD-41C5-BEE6-A3C7709FD0A3}" type="pres">
      <dgm:prSet presAssocID="{7934E4E2-B135-45A6-9515-96136CCFE5EF}" presName="spaceRect" presStyleCnt="0"/>
      <dgm:spPr/>
    </dgm:pt>
    <dgm:pt modelId="{BFE67149-EEB5-4B72-8694-524286AED943}" type="pres">
      <dgm:prSet presAssocID="{7934E4E2-B135-45A6-9515-96136CCFE5EF}" presName="parTx" presStyleLbl="revTx" presStyleIdx="0" presStyleCnt="3">
        <dgm:presLayoutVars>
          <dgm:chMax val="0"/>
          <dgm:chPref val="0"/>
        </dgm:presLayoutVars>
      </dgm:prSet>
      <dgm:spPr/>
    </dgm:pt>
    <dgm:pt modelId="{E7921220-1BD0-4C21-A49A-7009C1BA67E8}" type="pres">
      <dgm:prSet presAssocID="{AF423D33-5168-4554-83BF-108616E80B69}" presName="sibTrans" presStyleCnt="0"/>
      <dgm:spPr/>
    </dgm:pt>
    <dgm:pt modelId="{B8ED467E-7871-4CEF-83B8-94E127D398AD}" type="pres">
      <dgm:prSet presAssocID="{6386920D-AB09-4C23-B349-6377F61131CF}" presName="compNode" presStyleCnt="0"/>
      <dgm:spPr/>
    </dgm:pt>
    <dgm:pt modelId="{A30433A3-946B-40B5-B522-F85A5775C0CE}" type="pres">
      <dgm:prSet presAssocID="{6386920D-AB09-4C23-B349-6377F61131CF}" presName="bgRect" presStyleLbl="bgShp" presStyleIdx="1" presStyleCnt="3"/>
      <dgm:spPr/>
    </dgm:pt>
    <dgm:pt modelId="{79EE2082-2D1E-4269-8B97-29016211E7FA}" type="pres">
      <dgm:prSet presAssocID="{6386920D-AB09-4C23-B349-6377F61131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9890E69F-1A47-4981-B1E3-0F9C30F977D1}" type="pres">
      <dgm:prSet presAssocID="{6386920D-AB09-4C23-B349-6377F61131CF}" presName="spaceRect" presStyleCnt="0"/>
      <dgm:spPr/>
    </dgm:pt>
    <dgm:pt modelId="{6899D944-AF87-47DC-8F0C-E54430EF4A4A}" type="pres">
      <dgm:prSet presAssocID="{6386920D-AB09-4C23-B349-6377F61131CF}" presName="parTx" presStyleLbl="revTx" presStyleIdx="1" presStyleCnt="3">
        <dgm:presLayoutVars>
          <dgm:chMax val="0"/>
          <dgm:chPref val="0"/>
        </dgm:presLayoutVars>
      </dgm:prSet>
      <dgm:spPr/>
    </dgm:pt>
    <dgm:pt modelId="{E216B570-9319-4577-B30C-0894899D2BF1}" type="pres">
      <dgm:prSet presAssocID="{CAEE955B-4E99-477C-BC2B-0475AC3F315B}" presName="sibTrans" presStyleCnt="0"/>
      <dgm:spPr/>
    </dgm:pt>
    <dgm:pt modelId="{E356744F-6AAD-41C8-BDFE-726C3052FA40}" type="pres">
      <dgm:prSet presAssocID="{A6DB9953-FB1A-4DEF-9BBF-BDA95F799B44}" presName="compNode" presStyleCnt="0"/>
      <dgm:spPr/>
    </dgm:pt>
    <dgm:pt modelId="{FF99F14C-E142-4CCF-8263-72E0D40E30ED}" type="pres">
      <dgm:prSet presAssocID="{A6DB9953-FB1A-4DEF-9BBF-BDA95F799B44}" presName="bgRect" presStyleLbl="bgShp" presStyleIdx="2" presStyleCnt="3"/>
      <dgm:spPr/>
    </dgm:pt>
    <dgm:pt modelId="{D0774321-B407-4136-8995-40685E4E0E61}" type="pres">
      <dgm:prSet presAssocID="{A6DB9953-FB1A-4DEF-9BBF-BDA95F799B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6E916CEC-68C1-4B83-9400-97DA70FC57F1}" type="pres">
      <dgm:prSet presAssocID="{A6DB9953-FB1A-4DEF-9BBF-BDA95F799B44}" presName="spaceRect" presStyleCnt="0"/>
      <dgm:spPr/>
    </dgm:pt>
    <dgm:pt modelId="{988795F4-F6B4-4A1F-93C6-D2A9A07304B2}" type="pres">
      <dgm:prSet presAssocID="{A6DB9953-FB1A-4DEF-9BBF-BDA95F799B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FE0306-1A9C-3D48-BC13-4DB95EB35CDC}" type="presOf" srcId="{6386920D-AB09-4C23-B349-6377F61131CF}" destId="{6899D944-AF87-47DC-8F0C-E54430EF4A4A}" srcOrd="0" destOrd="0" presId="urn:microsoft.com/office/officeart/2018/2/layout/IconVerticalSolidList"/>
    <dgm:cxn modelId="{55AE9C08-75A9-4E91-803F-F6C9A3D7EC20}" srcId="{850FBAC4-79B5-4697-9BB6-56FB035E76A8}" destId="{7934E4E2-B135-45A6-9515-96136CCFE5EF}" srcOrd="0" destOrd="0" parTransId="{8D37DC0D-F7D0-478E-ADC6-E15051AE19CA}" sibTransId="{AF423D33-5168-4554-83BF-108616E80B69}"/>
    <dgm:cxn modelId="{057D940C-791C-4339-B6EA-D481D5773C3D}" srcId="{850FBAC4-79B5-4697-9BB6-56FB035E76A8}" destId="{6386920D-AB09-4C23-B349-6377F61131CF}" srcOrd="1" destOrd="0" parTransId="{8B778A74-400F-48D9-97C9-4A9D179C9D36}" sibTransId="{CAEE955B-4E99-477C-BC2B-0475AC3F315B}"/>
    <dgm:cxn modelId="{EE0F381E-DE4E-BF43-8E95-DD40C2244A4C}" type="presOf" srcId="{7934E4E2-B135-45A6-9515-96136CCFE5EF}" destId="{BFE67149-EEB5-4B72-8694-524286AED943}" srcOrd="0" destOrd="0" presId="urn:microsoft.com/office/officeart/2018/2/layout/IconVerticalSolidList"/>
    <dgm:cxn modelId="{804D173F-B5C9-4E35-B3DC-9272B8AF6FD9}" srcId="{850FBAC4-79B5-4697-9BB6-56FB035E76A8}" destId="{A6DB9953-FB1A-4DEF-9BBF-BDA95F799B44}" srcOrd="2" destOrd="0" parTransId="{210974B5-AF55-4187-8690-B231C83A9825}" sibTransId="{C573C688-022A-4280-B95A-EE794D8616DB}"/>
    <dgm:cxn modelId="{8A2234C1-0611-6249-B3D9-67F88112AA0D}" type="presOf" srcId="{850FBAC4-79B5-4697-9BB6-56FB035E76A8}" destId="{47D9CF7B-0F35-42AC-AE5E-175EB141E7B8}" srcOrd="0" destOrd="0" presId="urn:microsoft.com/office/officeart/2018/2/layout/IconVerticalSolidList"/>
    <dgm:cxn modelId="{4317D5C4-D833-9049-8920-F175A333102F}" type="presOf" srcId="{A6DB9953-FB1A-4DEF-9BBF-BDA95F799B44}" destId="{988795F4-F6B4-4A1F-93C6-D2A9A07304B2}" srcOrd="0" destOrd="0" presId="urn:microsoft.com/office/officeart/2018/2/layout/IconVerticalSolidList"/>
    <dgm:cxn modelId="{CFE438B7-7F3C-2748-B502-2CC073834219}" type="presParOf" srcId="{47D9CF7B-0F35-42AC-AE5E-175EB141E7B8}" destId="{4BDE5B47-53B1-48AB-A07B-FCA55E305200}" srcOrd="0" destOrd="0" presId="urn:microsoft.com/office/officeart/2018/2/layout/IconVerticalSolidList"/>
    <dgm:cxn modelId="{9A299440-A58F-3C44-8C31-F8CAA087E45B}" type="presParOf" srcId="{4BDE5B47-53B1-48AB-A07B-FCA55E305200}" destId="{15A2201A-8FA8-4A76-B41A-1D42118245C3}" srcOrd="0" destOrd="0" presId="urn:microsoft.com/office/officeart/2018/2/layout/IconVerticalSolidList"/>
    <dgm:cxn modelId="{6DEBB5EC-CBB2-054A-BFD8-7E749E606997}" type="presParOf" srcId="{4BDE5B47-53B1-48AB-A07B-FCA55E305200}" destId="{E7023FF9-EDB0-4EEE-B469-04403530C60D}" srcOrd="1" destOrd="0" presId="urn:microsoft.com/office/officeart/2018/2/layout/IconVerticalSolidList"/>
    <dgm:cxn modelId="{421A48A2-A64A-2B4F-BB36-382ECA4D0743}" type="presParOf" srcId="{4BDE5B47-53B1-48AB-A07B-FCA55E305200}" destId="{DF398608-A0FD-41C5-BEE6-A3C7709FD0A3}" srcOrd="2" destOrd="0" presId="urn:microsoft.com/office/officeart/2018/2/layout/IconVerticalSolidList"/>
    <dgm:cxn modelId="{EC64124C-8F44-134E-857D-BBCA7EFC1AA1}" type="presParOf" srcId="{4BDE5B47-53B1-48AB-A07B-FCA55E305200}" destId="{BFE67149-EEB5-4B72-8694-524286AED943}" srcOrd="3" destOrd="0" presId="urn:microsoft.com/office/officeart/2018/2/layout/IconVerticalSolidList"/>
    <dgm:cxn modelId="{9E5621B1-7207-A040-8696-069A28E85B58}" type="presParOf" srcId="{47D9CF7B-0F35-42AC-AE5E-175EB141E7B8}" destId="{E7921220-1BD0-4C21-A49A-7009C1BA67E8}" srcOrd="1" destOrd="0" presId="urn:microsoft.com/office/officeart/2018/2/layout/IconVerticalSolidList"/>
    <dgm:cxn modelId="{AE0CA687-052B-6141-A23A-0E5AC7F78B4D}" type="presParOf" srcId="{47D9CF7B-0F35-42AC-AE5E-175EB141E7B8}" destId="{B8ED467E-7871-4CEF-83B8-94E127D398AD}" srcOrd="2" destOrd="0" presId="urn:microsoft.com/office/officeart/2018/2/layout/IconVerticalSolidList"/>
    <dgm:cxn modelId="{D667B4CD-9A8C-B04B-A542-4DD9411CBF0A}" type="presParOf" srcId="{B8ED467E-7871-4CEF-83B8-94E127D398AD}" destId="{A30433A3-946B-40B5-B522-F85A5775C0CE}" srcOrd="0" destOrd="0" presId="urn:microsoft.com/office/officeart/2018/2/layout/IconVerticalSolidList"/>
    <dgm:cxn modelId="{EFE98A66-8420-E447-85FA-30E5053128B9}" type="presParOf" srcId="{B8ED467E-7871-4CEF-83B8-94E127D398AD}" destId="{79EE2082-2D1E-4269-8B97-29016211E7FA}" srcOrd="1" destOrd="0" presId="urn:microsoft.com/office/officeart/2018/2/layout/IconVerticalSolidList"/>
    <dgm:cxn modelId="{1E5859DE-AD1E-ED4C-A85F-66A71F61FAA6}" type="presParOf" srcId="{B8ED467E-7871-4CEF-83B8-94E127D398AD}" destId="{9890E69F-1A47-4981-B1E3-0F9C30F977D1}" srcOrd="2" destOrd="0" presId="urn:microsoft.com/office/officeart/2018/2/layout/IconVerticalSolidList"/>
    <dgm:cxn modelId="{1C79E748-D419-0641-8C7E-7D096A1369FA}" type="presParOf" srcId="{B8ED467E-7871-4CEF-83B8-94E127D398AD}" destId="{6899D944-AF87-47DC-8F0C-E54430EF4A4A}" srcOrd="3" destOrd="0" presId="urn:microsoft.com/office/officeart/2018/2/layout/IconVerticalSolidList"/>
    <dgm:cxn modelId="{4F237684-8519-224D-B014-72CCCC14F634}" type="presParOf" srcId="{47D9CF7B-0F35-42AC-AE5E-175EB141E7B8}" destId="{E216B570-9319-4577-B30C-0894899D2BF1}" srcOrd="3" destOrd="0" presId="urn:microsoft.com/office/officeart/2018/2/layout/IconVerticalSolidList"/>
    <dgm:cxn modelId="{FD844DCA-9CEC-C84B-9A44-171AAA0B9831}" type="presParOf" srcId="{47D9CF7B-0F35-42AC-AE5E-175EB141E7B8}" destId="{E356744F-6AAD-41C8-BDFE-726C3052FA40}" srcOrd="4" destOrd="0" presId="urn:microsoft.com/office/officeart/2018/2/layout/IconVerticalSolidList"/>
    <dgm:cxn modelId="{246C0AC8-E4CB-DC40-AE77-A859F77E9CD7}" type="presParOf" srcId="{E356744F-6AAD-41C8-BDFE-726C3052FA40}" destId="{FF99F14C-E142-4CCF-8263-72E0D40E30ED}" srcOrd="0" destOrd="0" presId="urn:microsoft.com/office/officeart/2018/2/layout/IconVerticalSolidList"/>
    <dgm:cxn modelId="{F08BECE0-8913-1343-8EEB-E42E7963DB28}" type="presParOf" srcId="{E356744F-6AAD-41C8-BDFE-726C3052FA40}" destId="{D0774321-B407-4136-8995-40685E4E0E61}" srcOrd="1" destOrd="0" presId="urn:microsoft.com/office/officeart/2018/2/layout/IconVerticalSolidList"/>
    <dgm:cxn modelId="{F595C919-7071-D34C-A0E7-9EACBED186D9}" type="presParOf" srcId="{E356744F-6AAD-41C8-BDFE-726C3052FA40}" destId="{6E916CEC-68C1-4B83-9400-97DA70FC57F1}" srcOrd="2" destOrd="0" presId="urn:microsoft.com/office/officeart/2018/2/layout/IconVerticalSolidList"/>
    <dgm:cxn modelId="{7BB89070-AF71-8948-B8CB-B06ACBC70FE6}" type="presParOf" srcId="{E356744F-6AAD-41C8-BDFE-726C3052FA40}" destId="{988795F4-F6B4-4A1F-93C6-D2A9A07304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8DBF8-32DC-48B4-88D4-5BF91798696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5516F8-9A27-4C1D-B710-EF7CD0D745A1}">
      <dgm:prSet/>
      <dgm:spPr/>
      <dgm:t>
        <a:bodyPr/>
        <a:lstStyle/>
        <a:p>
          <a:r>
            <a:rPr lang="en-US"/>
            <a:t>3 Term Tests – 40%</a:t>
          </a:r>
        </a:p>
      </dgm:t>
    </dgm:pt>
    <dgm:pt modelId="{ABEC9EB0-2650-4BF5-86D5-23FA6CF11AE1}" type="parTrans" cxnId="{6FDA0C29-B3B8-4155-97FE-27DD7EB5E8B3}">
      <dgm:prSet/>
      <dgm:spPr/>
      <dgm:t>
        <a:bodyPr/>
        <a:lstStyle/>
        <a:p>
          <a:endParaRPr lang="en-US"/>
        </a:p>
      </dgm:t>
    </dgm:pt>
    <dgm:pt modelId="{CD82A55E-FECD-449B-8B27-53B000CF8B72}" type="sibTrans" cxnId="{6FDA0C29-B3B8-4155-97FE-27DD7EB5E8B3}">
      <dgm:prSet/>
      <dgm:spPr/>
      <dgm:t>
        <a:bodyPr/>
        <a:lstStyle/>
        <a:p>
          <a:endParaRPr lang="en-US"/>
        </a:p>
      </dgm:t>
    </dgm:pt>
    <dgm:pt modelId="{E1090AD7-C78F-43CF-8529-1E6E9BC94131}">
      <dgm:prSet/>
      <dgm:spPr/>
      <dgm:t>
        <a:bodyPr/>
        <a:lstStyle/>
        <a:p>
          <a:r>
            <a:rPr lang="en-US"/>
            <a:t>6 Assignments – 60%</a:t>
          </a:r>
        </a:p>
      </dgm:t>
    </dgm:pt>
    <dgm:pt modelId="{FF22B048-234E-485D-BD55-FBA433C1E39E}" type="parTrans" cxnId="{CA98C9D8-6F79-4367-82A3-CC315C995573}">
      <dgm:prSet/>
      <dgm:spPr/>
      <dgm:t>
        <a:bodyPr/>
        <a:lstStyle/>
        <a:p>
          <a:endParaRPr lang="en-US"/>
        </a:p>
      </dgm:t>
    </dgm:pt>
    <dgm:pt modelId="{2DD59C49-3457-4E39-9F30-B94E9AE8BA4B}" type="sibTrans" cxnId="{CA98C9D8-6F79-4367-82A3-CC315C995573}">
      <dgm:prSet/>
      <dgm:spPr/>
      <dgm:t>
        <a:bodyPr/>
        <a:lstStyle/>
        <a:p>
          <a:endParaRPr lang="en-US"/>
        </a:p>
      </dgm:t>
    </dgm:pt>
    <dgm:pt modelId="{74600A19-144B-7C41-B5A7-36EA74795CDC}" type="pres">
      <dgm:prSet presAssocID="{7FD8DBF8-32DC-48B4-88D4-5BF917986966}" presName="linear" presStyleCnt="0">
        <dgm:presLayoutVars>
          <dgm:animLvl val="lvl"/>
          <dgm:resizeHandles val="exact"/>
        </dgm:presLayoutVars>
      </dgm:prSet>
      <dgm:spPr/>
    </dgm:pt>
    <dgm:pt modelId="{D97ABF98-66AD-814F-A3F0-42B9E9EFD688}" type="pres">
      <dgm:prSet presAssocID="{105516F8-9A27-4C1D-B710-EF7CD0D745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859995-4548-4142-B71C-A7309C254F14}" type="pres">
      <dgm:prSet presAssocID="{CD82A55E-FECD-449B-8B27-53B000CF8B72}" presName="spacer" presStyleCnt="0"/>
      <dgm:spPr/>
    </dgm:pt>
    <dgm:pt modelId="{D30CA64E-4FF9-4A40-B56E-621878B21D0B}" type="pres">
      <dgm:prSet presAssocID="{E1090AD7-C78F-43CF-8529-1E6E9BC941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FDA0C29-B3B8-4155-97FE-27DD7EB5E8B3}" srcId="{7FD8DBF8-32DC-48B4-88D4-5BF917986966}" destId="{105516F8-9A27-4C1D-B710-EF7CD0D745A1}" srcOrd="0" destOrd="0" parTransId="{ABEC9EB0-2650-4BF5-86D5-23FA6CF11AE1}" sibTransId="{CD82A55E-FECD-449B-8B27-53B000CF8B72}"/>
    <dgm:cxn modelId="{15A5692F-F1D0-9445-9ED7-9BB2F099D4D0}" type="presOf" srcId="{7FD8DBF8-32DC-48B4-88D4-5BF917986966}" destId="{74600A19-144B-7C41-B5A7-36EA74795CDC}" srcOrd="0" destOrd="0" presId="urn:microsoft.com/office/officeart/2005/8/layout/vList2"/>
    <dgm:cxn modelId="{8A624A53-7797-E44E-BB4F-2C93B4EBFE3C}" type="presOf" srcId="{105516F8-9A27-4C1D-B710-EF7CD0D745A1}" destId="{D97ABF98-66AD-814F-A3F0-42B9E9EFD688}" srcOrd="0" destOrd="0" presId="urn:microsoft.com/office/officeart/2005/8/layout/vList2"/>
    <dgm:cxn modelId="{09714A6A-8B33-4647-98D5-03C441C3052D}" type="presOf" srcId="{E1090AD7-C78F-43CF-8529-1E6E9BC94131}" destId="{D30CA64E-4FF9-4A40-B56E-621878B21D0B}" srcOrd="0" destOrd="0" presId="urn:microsoft.com/office/officeart/2005/8/layout/vList2"/>
    <dgm:cxn modelId="{CA98C9D8-6F79-4367-82A3-CC315C995573}" srcId="{7FD8DBF8-32DC-48B4-88D4-5BF917986966}" destId="{E1090AD7-C78F-43CF-8529-1E6E9BC94131}" srcOrd="1" destOrd="0" parTransId="{FF22B048-234E-485D-BD55-FBA433C1E39E}" sibTransId="{2DD59C49-3457-4E39-9F30-B94E9AE8BA4B}"/>
    <dgm:cxn modelId="{43E9C3ED-710D-9546-B64C-5AABA9804F7B}" type="presParOf" srcId="{74600A19-144B-7C41-B5A7-36EA74795CDC}" destId="{D97ABF98-66AD-814F-A3F0-42B9E9EFD688}" srcOrd="0" destOrd="0" presId="urn:microsoft.com/office/officeart/2005/8/layout/vList2"/>
    <dgm:cxn modelId="{CCBA4CF3-8696-6C43-816A-E596F5958F51}" type="presParOf" srcId="{74600A19-144B-7C41-B5A7-36EA74795CDC}" destId="{37859995-4548-4142-B71C-A7309C254F14}" srcOrd="1" destOrd="0" presId="urn:microsoft.com/office/officeart/2005/8/layout/vList2"/>
    <dgm:cxn modelId="{279894FF-0CD5-E141-BD81-DE2AAB999440}" type="presParOf" srcId="{74600A19-144B-7C41-B5A7-36EA74795CDC}" destId="{D30CA64E-4FF9-4A40-B56E-621878B21D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40B4F-3983-4A36-9613-41914B5CDEE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3C24F4-15E5-4CD4-BE09-7D457399F1EB}">
      <dgm:prSet/>
      <dgm:spPr/>
      <dgm:t>
        <a:bodyPr/>
        <a:lstStyle/>
        <a:p>
          <a:r>
            <a:rPr lang="en-CA" b="0" i="0"/>
            <a:t>A popular general-purpose scripting language that is especially suited to web development.</a:t>
          </a:r>
          <a:endParaRPr lang="en-US"/>
        </a:p>
      </dgm:t>
    </dgm:pt>
    <dgm:pt modelId="{51E6EABF-77B9-4692-8FA9-F8E60C63BBD2}" type="parTrans" cxnId="{CB5B6724-183B-4D08-B570-48076434B388}">
      <dgm:prSet/>
      <dgm:spPr/>
      <dgm:t>
        <a:bodyPr/>
        <a:lstStyle/>
        <a:p>
          <a:endParaRPr lang="en-US"/>
        </a:p>
      </dgm:t>
    </dgm:pt>
    <dgm:pt modelId="{5D152033-9EC0-492C-9EB4-0563052BB763}" type="sibTrans" cxnId="{CB5B6724-183B-4D08-B570-48076434B388}">
      <dgm:prSet/>
      <dgm:spPr/>
      <dgm:t>
        <a:bodyPr/>
        <a:lstStyle/>
        <a:p>
          <a:endParaRPr lang="en-US"/>
        </a:p>
      </dgm:t>
    </dgm:pt>
    <dgm:pt modelId="{995CAA24-0218-4C00-A928-99E90429BC1F}">
      <dgm:prSet/>
      <dgm:spPr/>
      <dgm:t>
        <a:bodyPr/>
        <a:lstStyle/>
        <a:p>
          <a:r>
            <a:rPr lang="en-CA"/>
            <a:t>A web server can process PHP code</a:t>
          </a:r>
          <a:endParaRPr lang="en-US"/>
        </a:p>
      </dgm:t>
    </dgm:pt>
    <dgm:pt modelId="{B8BF929A-3D48-4D36-9393-0195AA3C0503}" type="parTrans" cxnId="{87CD0EE4-CFB6-4D99-B991-476DA9A951DB}">
      <dgm:prSet/>
      <dgm:spPr/>
      <dgm:t>
        <a:bodyPr/>
        <a:lstStyle/>
        <a:p>
          <a:endParaRPr lang="en-US"/>
        </a:p>
      </dgm:t>
    </dgm:pt>
    <dgm:pt modelId="{8B7380EA-3FB4-4A44-8DCE-69B9BDAE1E47}" type="sibTrans" cxnId="{87CD0EE4-CFB6-4D99-B991-476DA9A951DB}">
      <dgm:prSet/>
      <dgm:spPr/>
      <dgm:t>
        <a:bodyPr/>
        <a:lstStyle/>
        <a:p>
          <a:endParaRPr lang="en-US"/>
        </a:p>
      </dgm:t>
    </dgm:pt>
    <dgm:pt modelId="{56AA20C8-D21E-5648-A0FE-7EABFD8CFFD4}" type="pres">
      <dgm:prSet presAssocID="{19940B4F-3983-4A36-9613-41914B5CDE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148190-C5DA-2B45-A1F5-5C17951E62DA}" type="pres">
      <dgm:prSet presAssocID="{023C24F4-15E5-4CD4-BE09-7D457399F1EB}" presName="hierRoot1" presStyleCnt="0"/>
      <dgm:spPr/>
    </dgm:pt>
    <dgm:pt modelId="{65FC813B-0BA5-554E-A991-FFD232561BD0}" type="pres">
      <dgm:prSet presAssocID="{023C24F4-15E5-4CD4-BE09-7D457399F1EB}" presName="composite" presStyleCnt="0"/>
      <dgm:spPr/>
    </dgm:pt>
    <dgm:pt modelId="{AAAEDB40-5BFA-2D47-9774-4FA9FA8446AF}" type="pres">
      <dgm:prSet presAssocID="{023C24F4-15E5-4CD4-BE09-7D457399F1EB}" presName="background" presStyleLbl="node0" presStyleIdx="0" presStyleCnt="2"/>
      <dgm:spPr/>
    </dgm:pt>
    <dgm:pt modelId="{5207F31E-F5C8-4441-971F-60D1CE195C28}" type="pres">
      <dgm:prSet presAssocID="{023C24F4-15E5-4CD4-BE09-7D457399F1EB}" presName="text" presStyleLbl="fgAcc0" presStyleIdx="0" presStyleCnt="2">
        <dgm:presLayoutVars>
          <dgm:chPref val="3"/>
        </dgm:presLayoutVars>
      </dgm:prSet>
      <dgm:spPr/>
    </dgm:pt>
    <dgm:pt modelId="{21CBAC04-A4C6-8245-B392-85F2EB671584}" type="pres">
      <dgm:prSet presAssocID="{023C24F4-15E5-4CD4-BE09-7D457399F1EB}" presName="hierChild2" presStyleCnt="0"/>
      <dgm:spPr/>
    </dgm:pt>
    <dgm:pt modelId="{0492C9CE-1FAD-DA47-B120-CC4FB9CC3227}" type="pres">
      <dgm:prSet presAssocID="{995CAA24-0218-4C00-A928-99E90429BC1F}" presName="hierRoot1" presStyleCnt="0"/>
      <dgm:spPr/>
    </dgm:pt>
    <dgm:pt modelId="{7C5E3C03-5024-5745-AE4E-2FD2CE4B208F}" type="pres">
      <dgm:prSet presAssocID="{995CAA24-0218-4C00-A928-99E90429BC1F}" presName="composite" presStyleCnt="0"/>
      <dgm:spPr/>
    </dgm:pt>
    <dgm:pt modelId="{652B0953-440F-824E-B690-DB0E728B6CD4}" type="pres">
      <dgm:prSet presAssocID="{995CAA24-0218-4C00-A928-99E90429BC1F}" presName="background" presStyleLbl="node0" presStyleIdx="1" presStyleCnt="2"/>
      <dgm:spPr/>
    </dgm:pt>
    <dgm:pt modelId="{30A64A52-80FF-5F4B-8221-7C83198C379B}" type="pres">
      <dgm:prSet presAssocID="{995CAA24-0218-4C00-A928-99E90429BC1F}" presName="text" presStyleLbl="fgAcc0" presStyleIdx="1" presStyleCnt="2">
        <dgm:presLayoutVars>
          <dgm:chPref val="3"/>
        </dgm:presLayoutVars>
      </dgm:prSet>
      <dgm:spPr/>
    </dgm:pt>
    <dgm:pt modelId="{684ED92F-D35C-3C41-B4F0-65E335D4D5DE}" type="pres">
      <dgm:prSet presAssocID="{995CAA24-0218-4C00-A928-99E90429BC1F}" presName="hierChild2" presStyleCnt="0"/>
      <dgm:spPr/>
    </dgm:pt>
  </dgm:ptLst>
  <dgm:cxnLst>
    <dgm:cxn modelId="{DD30600D-7A1E-B24F-8588-BF8B46D62559}" type="presOf" srcId="{995CAA24-0218-4C00-A928-99E90429BC1F}" destId="{30A64A52-80FF-5F4B-8221-7C83198C379B}" srcOrd="0" destOrd="0" presId="urn:microsoft.com/office/officeart/2005/8/layout/hierarchy1"/>
    <dgm:cxn modelId="{BB011F0F-09BD-1E45-8BB5-35B827DEB596}" type="presOf" srcId="{023C24F4-15E5-4CD4-BE09-7D457399F1EB}" destId="{5207F31E-F5C8-4441-971F-60D1CE195C28}" srcOrd="0" destOrd="0" presId="urn:microsoft.com/office/officeart/2005/8/layout/hierarchy1"/>
    <dgm:cxn modelId="{CB5B6724-183B-4D08-B570-48076434B388}" srcId="{19940B4F-3983-4A36-9613-41914B5CDEEC}" destId="{023C24F4-15E5-4CD4-BE09-7D457399F1EB}" srcOrd="0" destOrd="0" parTransId="{51E6EABF-77B9-4692-8FA9-F8E60C63BBD2}" sibTransId="{5D152033-9EC0-492C-9EB4-0563052BB763}"/>
    <dgm:cxn modelId="{EF58F94A-6D81-7C49-9D61-C9D4BDB94F47}" type="presOf" srcId="{19940B4F-3983-4A36-9613-41914B5CDEEC}" destId="{56AA20C8-D21E-5648-A0FE-7EABFD8CFFD4}" srcOrd="0" destOrd="0" presId="urn:microsoft.com/office/officeart/2005/8/layout/hierarchy1"/>
    <dgm:cxn modelId="{87CD0EE4-CFB6-4D99-B991-476DA9A951DB}" srcId="{19940B4F-3983-4A36-9613-41914B5CDEEC}" destId="{995CAA24-0218-4C00-A928-99E90429BC1F}" srcOrd="1" destOrd="0" parTransId="{B8BF929A-3D48-4D36-9393-0195AA3C0503}" sibTransId="{8B7380EA-3FB4-4A44-8DCE-69B9BDAE1E47}"/>
    <dgm:cxn modelId="{E7F43829-D33C-F44A-B1CE-12106F0B6AC4}" type="presParOf" srcId="{56AA20C8-D21E-5648-A0FE-7EABFD8CFFD4}" destId="{53148190-C5DA-2B45-A1F5-5C17951E62DA}" srcOrd="0" destOrd="0" presId="urn:microsoft.com/office/officeart/2005/8/layout/hierarchy1"/>
    <dgm:cxn modelId="{63E5B9C3-889B-8542-B9EA-35FC49FF65D4}" type="presParOf" srcId="{53148190-C5DA-2B45-A1F5-5C17951E62DA}" destId="{65FC813B-0BA5-554E-A991-FFD232561BD0}" srcOrd="0" destOrd="0" presId="urn:microsoft.com/office/officeart/2005/8/layout/hierarchy1"/>
    <dgm:cxn modelId="{9C031986-0858-A747-A741-208CD097DB21}" type="presParOf" srcId="{65FC813B-0BA5-554E-A991-FFD232561BD0}" destId="{AAAEDB40-5BFA-2D47-9774-4FA9FA8446AF}" srcOrd="0" destOrd="0" presId="urn:microsoft.com/office/officeart/2005/8/layout/hierarchy1"/>
    <dgm:cxn modelId="{4AC22EA7-D055-8945-A795-A49C362417F3}" type="presParOf" srcId="{65FC813B-0BA5-554E-A991-FFD232561BD0}" destId="{5207F31E-F5C8-4441-971F-60D1CE195C28}" srcOrd="1" destOrd="0" presId="urn:microsoft.com/office/officeart/2005/8/layout/hierarchy1"/>
    <dgm:cxn modelId="{79BD4480-AE56-6B40-9492-43E7BB2F0B6F}" type="presParOf" srcId="{53148190-C5DA-2B45-A1F5-5C17951E62DA}" destId="{21CBAC04-A4C6-8245-B392-85F2EB671584}" srcOrd="1" destOrd="0" presId="urn:microsoft.com/office/officeart/2005/8/layout/hierarchy1"/>
    <dgm:cxn modelId="{EB7CE604-E8D0-1A4D-9EFA-876F2D1991D5}" type="presParOf" srcId="{56AA20C8-D21E-5648-A0FE-7EABFD8CFFD4}" destId="{0492C9CE-1FAD-DA47-B120-CC4FB9CC3227}" srcOrd="1" destOrd="0" presId="urn:microsoft.com/office/officeart/2005/8/layout/hierarchy1"/>
    <dgm:cxn modelId="{3C72E565-D177-D043-B70B-60774F78D588}" type="presParOf" srcId="{0492C9CE-1FAD-DA47-B120-CC4FB9CC3227}" destId="{7C5E3C03-5024-5745-AE4E-2FD2CE4B208F}" srcOrd="0" destOrd="0" presId="urn:microsoft.com/office/officeart/2005/8/layout/hierarchy1"/>
    <dgm:cxn modelId="{10F3E4E7-7EC5-B347-B342-3A457AB3BD8A}" type="presParOf" srcId="{7C5E3C03-5024-5745-AE4E-2FD2CE4B208F}" destId="{652B0953-440F-824E-B690-DB0E728B6CD4}" srcOrd="0" destOrd="0" presId="urn:microsoft.com/office/officeart/2005/8/layout/hierarchy1"/>
    <dgm:cxn modelId="{EE312F22-F2ED-5F44-BA1A-B80359B4F138}" type="presParOf" srcId="{7C5E3C03-5024-5745-AE4E-2FD2CE4B208F}" destId="{30A64A52-80FF-5F4B-8221-7C83198C379B}" srcOrd="1" destOrd="0" presId="urn:microsoft.com/office/officeart/2005/8/layout/hierarchy1"/>
    <dgm:cxn modelId="{13953BB3-756C-3049-853F-43CD8EA2684D}" type="presParOf" srcId="{0492C9CE-1FAD-DA47-B120-CC4FB9CC3227}" destId="{684ED92F-D35C-3C41-B4F0-65E335D4D5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A5CFA-EDC9-4049-ACCC-37F830F276F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393A56-50CA-4316-8E76-CA8F5D789352}">
      <dgm:prSet/>
      <dgm:spPr/>
      <dgm:t>
        <a:bodyPr/>
        <a:lstStyle/>
        <a:p>
          <a:r>
            <a:rPr lang="en-US"/>
            <a:t>Open Source</a:t>
          </a:r>
        </a:p>
      </dgm:t>
    </dgm:pt>
    <dgm:pt modelId="{1AF457CB-D747-4F8D-BB34-FA05BFDA6F96}" type="parTrans" cxnId="{DF036D04-185D-4687-8F0C-4FCBE84BE2FC}">
      <dgm:prSet/>
      <dgm:spPr/>
      <dgm:t>
        <a:bodyPr/>
        <a:lstStyle/>
        <a:p>
          <a:endParaRPr lang="en-US"/>
        </a:p>
      </dgm:t>
    </dgm:pt>
    <dgm:pt modelId="{DA26A938-5A24-429A-A9FA-7BA2221BB3A1}" type="sibTrans" cxnId="{DF036D04-185D-4687-8F0C-4FCBE84BE2FC}">
      <dgm:prSet/>
      <dgm:spPr/>
      <dgm:t>
        <a:bodyPr/>
        <a:lstStyle/>
        <a:p>
          <a:endParaRPr lang="en-US"/>
        </a:p>
      </dgm:t>
    </dgm:pt>
    <dgm:pt modelId="{FEA5029C-690F-4B50-8983-BF2BF617753B}">
      <dgm:prSet/>
      <dgm:spPr/>
      <dgm:t>
        <a:bodyPr/>
        <a:lstStyle/>
        <a:p>
          <a:r>
            <a:rPr lang="en-US"/>
            <a:t>Extensive Library</a:t>
          </a:r>
        </a:p>
      </dgm:t>
    </dgm:pt>
    <dgm:pt modelId="{4AEB1C5D-BFA3-4F36-ADC8-8E5AA3849BB8}" type="parTrans" cxnId="{3785BA32-F1AC-41CD-A2D7-F7CA59F40482}">
      <dgm:prSet/>
      <dgm:spPr/>
      <dgm:t>
        <a:bodyPr/>
        <a:lstStyle/>
        <a:p>
          <a:endParaRPr lang="en-US"/>
        </a:p>
      </dgm:t>
    </dgm:pt>
    <dgm:pt modelId="{6E580C92-D674-476E-B38E-602C44ED58F2}" type="sibTrans" cxnId="{3785BA32-F1AC-41CD-A2D7-F7CA59F40482}">
      <dgm:prSet/>
      <dgm:spPr/>
      <dgm:t>
        <a:bodyPr/>
        <a:lstStyle/>
        <a:p>
          <a:endParaRPr lang="en-US"/>
        </a:p>
      </dgm:t>
    </dgm:pt>
    <dgm:pt modelId="{5B1F2AD0-04B7-455F-8501-FBF155E52998}">
      <dgm:prSet/>
      <dgm:spPr/>
      <dgm:t>
        <a:bodyPr/>
        <a:lstStyle/>
        <a:p>
          <a:r>
            <a:rPr lang="en-US"/>
            <a:t>Community Support</a:t>
          </a:r>
        </a:p>
      </dgm:t>
    </dgm:pt>
    <dgm:pt modelId="{BF82A97C-912B-418E-B7BC-31C71326A575}" type="parTrans" cxnId="{07F99126-8C9F-4DB4-A64A-5D3831EACC96}">
      <dgm:prSet/>
      <dgm:spPr/>
      <dgm:t>
        <a:bodyPr/>
        <a:lstStyle/>
        <a:p>
          <a:endParaRPr lang="en-US"/>
        </a:p>
      </dgm:t>
    </dgm:pt>
    <dgm:pt modelId="{A6FE4BB1-A705-4E0D-8E58-FCA1B2A6926C}" type="sibTrans" cxnId="{07F99126-8C9F-4DB4-A64A-5D3831EACC96}">
      <dgm:prSet/>
      <dgm:spPr/>
      <dgm:t>
        <a:bodyPr/>
        <a:lstStyle/>
        <a:p>
          <a:endParaRPr lang="en-US"/>
        </a:p>
      </dgm:t>
    </dgm:pt>
    <dgm:pt modelId="{899FADC7-30C0-4202-A0C5-51068FAC0A76}">
      <dgm:prSet/>
      <dgm:spPr/>
      <dgm:t>
        <a:bodyPr/>
        <a:lstStyle/>
        <a:p>
          <a:r>
            <a:rPr lang="en-US"/>
            <a:t>Adaptable with multiple Technology</a:t>
          </a:r>
        </a:p>
      </dgm:t>
    </dgm:pt>
    <dgm:pt modelId="{A61C2D4B-A9B3-46CA-B7EE-4BD838ADD2AF}" type="parTrans" cxnId="{7D4D369F-C931-4765-92FB-0A671CF65600}">
      <dgm:prSet/>
      <dgm:spPr/>
      <dgm:t>
        <a:bodyPr/>
        <a:lstStyle/>
        <a:p>
          <a:endParaRPr lang="en-US"/>
        </a:p>
      </dgm:t>
    </dgm:pt>
    <dgm:pt modelId="{C5A867F3-3B0E-49DD-9715-ADA1D6E725D8}" type="sibTrans" cxnId="{7D4D369F-C931-4765-92FB-0A671CF65600}">
      <dgm:prSet/>
      <dgm:spPr/>
      <dgm:t>
        <a:bodyPr/>
        <a:lstStyle/>
        <a:p>
          <a:endParaRPr lang="en-US"/>
        </a:p>
      </dgm:t>
    </dgm:pt>
    <dgm:pt modelId="{9925C5DB-34FE-1B41-8AFC-B39A796E8E02}" type="pres">
      <dgm:prSet presAssocID="{204A5CFA-EDC9-4049-ACCC-37F830F276FE}" presName="matrix" presStyleCnt="0">
        <dgm:presLayoutVars>
          <dgm:chMax val="1"/>
          <dgm:dir/>
          <dgm:resizeHandles val="exact"/>
        </dgm:presLayoutVars>
      </dgm:prSet>
      <dgm:spPr/>
    </dgm:pt>
    <dgm:pt modelId="{CE16BDBA-A3D2-104A-99F8-7D8FE2E55D00}" type="pres">
      <dgm:prSet presAssocID="{204A5CFA-EDC9-4049-ACCC-37F830F276FE}" presName="diamond" presStyleLbl="bgShp" presStyleIdx="0" presStyleCnt="1"/>
      <dgm:spPr/>
    </dgm:pt>
    <dgm:pt modelId="{9E4707FD-C008-0A46-8348-1FB0C099A394}" type="pres">
      <dgm:prSet presAssocID="{204A5CFA-EDC9-4049-ACCC-37F830F276F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8CDC88-1854-0949-A5BF-8CA2A54F25BC}" type="pres">
      <dgm:prSet presAssocID="{204A5CFA-EDC9-4049-ACCC-37F830F276F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2FC228-B752-F54C-AEA5-719A39AC4C5C}" type="pres">
      <dgm:prSet presAssocID="{204A5CFA-EDC9-4049-ACCC-37F830F276F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6E0F3D-7AB2-3446-A14F-DD85E3B3AF79}" type="pres">
      <dgm:prSet presAssocID="{204A5CFA-EDC9-4049-ACCC-37F830F276F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036D04-185D-4687-8F0C-4FCBE84BE2FC}" srcId="{204A5CFA-EDC9-4049-ACCC-37F830F276FE}" destId="{EC393A56-50CA-4316-8E76-CA8F5D789352}" srcOrd="0" destOrd="0" parTransId="{1AF457CB-D747-4F8D-BB34-FA05BFDA6F96}" sibTransId="{DA26A938-5A24-429A-A9FA-7BA2221BB3A1}"/>
    <dgm:cxn modelId="{07F99126-8C9F-4DB4-A64A-5D3831EACC96}" srcId="{204A5CFA-EDC9-4049-ACCC-37F830F276FE}" destId="{5B1F2AD0-04B7-455F-8501-FBF155E52998}" srcOrd="2" destOrd="0" parTransId="{BF82A97C-912B-418E-B7BC-31C71326A575}" sibTransId="{A6FE4BB1-A705-4E0D-8E58-FCA1B2A6926C}"/>
    <dgm:cxn modelId="{5519EE26-93A2-6B46-A697-57A2C4204050}" type="presOf" srcId="{EC393A56-50CA-4316-8E76-CA8F5D789352}" destId="{9E4707FD-C008-0A46-8348-1FB0C099A394}" srcOrd="0" destOrd="0" presId="urn:microsoft.com/office/officeart/2005/8/layout/matrix3"/>
    <dgm:cxn modelId="{3785BA32-F1AC-41CD-A2D7-F7CA59F40482}" srcId="{204A5CFA-EDC9-4049-ACCC-37F830F276FE}" destId="{FEA5029C-690F-4B50-8983-BF2BF617753B}" srcOrd="1" destOrd="0" parTransId="{4AEB1C5D-BFA3-4F36-ADC8-8E5AA3849BB8}" sibTransId="{6E580C92-D674-476E-B38E-602C44ED58F2}"/>
    <dgm:cxn modelId="{7A512B46-536F-D44D-8AE3-B62CD61D25A2}" type="presOf" srcId="{204A5CFA-EDC9-4049-ACCC-37F830F276FE}" destId="{9925C5DB-34FE-1B41-8AFC-B39A796E8E02}" srcOrd="0" destOrd="0" presId="urn:microsoft.com/office/officeart/2005/8/layout/matrix3"/>
    <dgm:cxn modelId="{EA60FB84-1F67-DF48-9E70-E7E0452C28E7}" type="presOf" srcId="{899FADC7-30C0-4202-A0C5-51068FAC0A76}" destId="{CB6E0F3D-7AB2-3446-A14F-DD85E3B3AF79}" srcOrd="0" destOrd="0" presId="urn:microsoft.com/office/officeart/2005/8/layout/matrix3"/>
    <dgm:cxn modelId="{7D4D369F-C931-4765-92FB-0A671CF65600}" srcId="{204A5CFA-EDC9-4049-ACCC-37F830F276FE}" destId="{899FADC7-30C0-4202-A0C5-51068FAC0A76}" srcOrd="3" destOrd="0" parTransId="{A61C2D4B-A9B3-46CA-B7EE-4BD838ADD2AF}" sibTransId="{C5A867F3-3B0E-49DD-9715-ADA1D6E725D8}"/>
    <dgm:cxn modelId="{E5A4F7AA-3790-7E4D-9439-0D170A1F97DA}" type="presOf" srcId="{5B1F2AD0-04B7-455F-8501-FBF155E52998}" destId="{A52FC228-B752-F54C-AEA5-719A39AC4C5C}" srcOrd="0" destOrd="0" presId="urn:microsoft.com/office/officeart/2005/8/layout/matrix3"/>
    <dgm:cxn modelId="{30455CB1-0D51-DC47-B64C-4C16FE0645CC}" type="presOf" srcId="{FEA5029C-690F-4B50-8983-BF2BF617753B}" destId="{038CDC88-1854-0949-A5BF-8CA2A54F25BC}" srcOrd="0" destOrd="0" presId="urn:microsoft.com/office/officeart/2005/8/layout/matrix3"/>
    <dgm:cxn modelId="{DA1103F6-8665-A043-9A19-7982EA4C6ABE}" type="presParOf" srcId="{9925C5DB-34FE-1B41-8AFC-B39A796E8E02}" destId="{CE16BDBA-A3D2-104A-99F8-7D8FE2E55D00}" srcOrd="0" destOrd="0" presId="urn:microsoft.com/office/officeart/2005/8/layout/matrix3"/>
    <dgm:cxn modelId="{683717A4-7C93-3946-87CC-5484101EE712}" type="presParOf" srcId="{9925C5DB-34FE-1B41-8AFC-B39A796E8E02}" destId="{9E4707FD-C008-0A46-8348-1FB0C099A394}" srcOrd="1" destOrd="0" presId="urn:microsoft.com/office/officeart/2005/8/layout/matrix3"/>
    <dgm:cxn modelId="{6D3232E0-439B-6E49-B329-193E9078E010}" type="presParOf" srcId="{9925C5DB-34FE-1B41-8AFC-B39A796E8E02}" destId="{038CDC88-1854-0949-A5BF-8CA2A54F25BC}" srcOrd="2" destOrd="0" presId="urn:microsoft.com/office/officeart/2005/8/layout/matrix3"/>
    <dgm:cxn modelId="{C72BE235-9774-4347-AD5C-9BEAC51797DC}" type="presParOf" srcId="{9925C5DB-34FE-1B41-8AFC-B39A796E8E02}" destId="{A52FC228-B752-F54C-AEA5-719A39AC4C5C}" srcOrd="3" destOrd="0" presId="urn:microsoft.com/office/officeart/2005/8/layout/matrix3"/>
    <dgm:cxn modelId="{D7D5658C-D932-4C47-8160-C2FF43009AC6}" type="presParOf" srcId="{9925C5DB-34FE-1B41-8AFC-B39A796E8E02}" destId="{CB6E0F3D-7AB2-3446-A14F-DD85E3B3AF7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EBE85F-13FE-41AA-9EE0-83381693178C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8C1299-E25A-40BD-80D1-E88B3418C031}">
      <dgm:prSet/>
      <dgm:spPr/>
      <dgm:t>
        <a:bodyPr/>
        <a:lstStyle/>
        <a:p>
          <a:r>
            <a:rPr lang="en-US"/>
            <a:t>Facebook</a:t>
          </a:r>
        </a:p>
      </dgm:t>
    </dgm:pt>
    <dgm:pt modelId="{50C4D492-7E16-4117-96F2-1F2AEC465B33}" type="parTrans" cxnId="{DFF7BEF6-4E0B-46D2-A2DF-D5E18FC15C86}">
      <dgm:prSet/>
      <dgm:spPr/>
      <dgm:t>
        <a:bodyPr/>
        <a:lstStyle/>
        <a:p>
          <a:endParaRPr lang="en-US"/>
        </a:p>
      </dgm:t>
    </dgm:pt>
    <dgm:pt modelId="{92F9FE7C-5EB7-4B07-A7E1-3DDB5026E757}" type="sibTrans" cxnId="{DFF7BEF6-4E0B-46D2-A2DF-D5E18FC15C86}">
      <dgm:prSet/>
      <dgm:spPr/>
      <dgm:t>
        <a:bodyPr/>
        <a:lstStyle/>
        <a:p>
          <a:endParaRPr lang="en-US"/>
        </a:p>
      </dgm:t>
    </dgm:pt>
    <dgm:pt modelId="{B7612986-C7A3-4E7A-9E52-B2940176D25F}">
      <dgm:prSet/>
      <dgm:spPr/>
      <dgm:t>
        <a:bodyPr/>
        <a:lstStyle/>
        <a:p>
          <a:r>
            <a:rPr lang="en-US"/>
            <a:t>Slack</a:t>
          </a:r>
        </a:p>
      </dgm:t>
    </dgm:pt>
    <dgm:pt modelId="{EAAB7922-87EE-4F36-A563-5D3ED1947D40}" type="parTrans" cxnId="{C012F79E-7E88-4476-9553-91E68E5E0EC9}">
      <dgm:prSet/>
      <dgm:spPr/>
      <dgm:t>
        <a:bodyPr/>
        <a:lstStyle/>
        <a:p>
          <a:endParaRPr lang="en-US"/>
        </a:p>
      </dgm:t>
    </dgm:pt>
    <dgm:pt modelId="{E0E02BCA-A7CD-4936-BA06-9F28585A58C9}" type="sibTrans" cxnId="{C012F79E-7E88-4476-9553-91E68E5E0EC9}">
      <dgm:prSet/>
      <dgm:spPr/>
      <dgm:t>
        <a:bodyPr/>
        <a:lstStyle/>
        <a:p>
          <a:endParaRPr lang="en-US"/>
        </a:p>
      </dgm:t>
    </dgm:pt>
    <dgm:pt modelId="{47098697-E2A2-4978-ABD1-6F5A845D2BC8}">
      <dgm:prSet/>
      <dgm:spPr/>
      <dgm:t>
        <a:bodyPr/>
        <a:lstStyle/>
        <a:p>
          <a:r>
            <a:rPr lang="en-US"/>
            <a:t>Etsy</a:t>
          </a:r>
        </a:p>
      </dgm:t>
    </dgm:pt>
    <dgm:pt modelId="{4A4C119C-3EDA-4A56-A46B-599EDA61FD91}" type="parTrans" cxnId="{E329AFA8-7850-4DDC-8711-502A34D4635D}">
      <dgm:prSet/>
      <dgm:spPr/>
      <dgm:t>
        <a:bodyPr/>
        <a:lstStyle/>
        <a:p>
          <a:endParaRPr lang="en-US"/>
        </a:p>
      </dgm:t>
    </dgm:pt>
    <dgm:pt modelId="{E72007A7-EB5E-4784-8B52-8EA47EA3C882}" type="sibTrans" cxnId="{E329AFA8-7850-4DDC-8711-502A34D4635D}">
      <dgm:prSet/>
      <dgm:spPr/>
      <dgm:t>
        <a:bodyPr/>
        <a:lstStyle/>
        <a:p>
          <a:endParaRPr lang="en-US"/>
        </a:p>
      </dgm:t>
    </dgm:pt>
    <dgm:pt modelId="{5906545A-7F44-418B-99ED-C855002CCCE5}">
      <dgm:prSet/>
      <dgm:spPr/>
      <dgm:t>
        <a:bodyPr/>
        <a:lstStyle/>
        <a:p>
          <a:r>
            <a:rPr lang="en-US"/>
            <a:t>Tumblr</a:t>
          </a:r>
        </a:p>
      </dgm:t>
    </dgm:pt>
    <dgm:pt modelId="{46361855-63D0-4C5C-9085-5CD2153944CA}" type="parTrans" cxnId="{1BE42B07-3172-4D50-9702-FABF3A4776DF}">
      <dgm:prSet/>
      <dgm:spPr/>
      <dgm:t>
        <a:bodyPr/>
        <a:lstStyle/>
        <a:p>
          <a:endParaRPr lang="en-US"/>
        </a:p>
      </dgm:t>
    </dgm:pt>
    <dgm:pt modelId="{0FDF2583-53F3-42A2-B3FC-1D5AD1668241}" type="sibTrans" cxnId="{1BE42B07-3172-4D50-9702-FABF3A4776DF}">
      <dgm:prSet/>
      <dgm:spPr/>
      <dgm:t>
        <a:bodyPr/>
        <a:lstStyle/>
        <a:p>
          <a:endParaRPr lang="en-US"/>
        </a:p>
      </dgm:t>
    </dgm:pt>
    <dgm:pt modelId="{05E5594D-9508-A74C-8E3A-20FF3E94D872}" type="pres">
      <dgm:prSet presAssocID="{2BEBE85F-13FE-41AA-9EE0-8338169317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1D1BD2-D381-5846-A7E1-89BFE930CD1B}" type="pres">
      <dgm:prSet presAssocID="{058C1299-E25A-40BD-80D1-E88B3418C031}" presName="root" presStyleCnt="0"/>
      <dgm:spPr/>
    </dgm:pt>
    <dgm:pt modelId="{6259A3DF-525D-214C-9E0D-14B1DC8DDAC3}" type="pres">
      <dgm:prSet presAssocID="{058C1299-E25A-40BD-80D1-E88B3418C031}" presName="rootComposite" presStyleCnt="0"/>
      <dgm:spPr/>
    </dgm:pt>
    <dgm:pt modelId="{2553DB95-9768-E842-AF16-5B999E2A6FA3}" type="pres">
      <dgm:prSet presAssocID="{058C1299-E25A-40BD-80D1-E88B3418C031}" presName="rootText" presStyleLbl="node1" presStyleIdx="0" presStyleCnt="4"/>
      <dgm:spPr/>
    </dgm:pt>
    <dgm:pt modelId="{1E18882E-555D-E141-9F24-43B1EC2F9C35}" type="pres">
      <dgm:prSet presAssocID="{058C1299-E25A-40BD-80D1-E88B3418C031}" presName="rootConnector" presStyleLbl="node1" presStyleIdx="0" presStyleCnt="4"/>
      <dgm:spPr/>
    </dgm:pt>
    <dgm:pt modelId="{AC48AC90-6B29-6D42-BDF2-50B02F0A170A}" type="pres">
      <dgm:prSet presAssocID="{058C1299-E25A-40BD-80D1-E88B3418C031}" presName="childShape" presStyleCnt="0"/>
      <dgm:spPr/>
    </dgm:pt>
    <dgm:pt modelId="{2CC9EC34-B557-0445-9462-A652873DADA0}" type="pres">
      <dgm:prSet presAssocID="{B7612986-C7A3-4E7A-9E52-B2940176D25F}" presName="root" presStyleCnt="0"/>
      <dgm:spPr/>
    </dgm:pt>
    <dgm:pt modelId="{283AA5F2-5D30-934D-834F-7F8792DE458B}" type="pres">
      <dgm:prSet presAssocID="{B7612986-C7A3-4E7A-9E52-B2940176D25F}" presName="rootComposite" presStyleCnt="0"/>
      <dgm:spPr/>
    </dgm:pt>
    <dgm:pt modelId="{D55B4D17-FFCF-8141-86CD-16582363ED5E}" type="pres">
      <dgm:prSet presAssocID="{B7612986-C7A3-4E7A-9E52-B2940176D25F}" presName="rootText" presStyleLbl="node1" presStyleIdx="1" presStyleCnt="4"/>
      <dgm:spPr/>
    </dgm:pt>
    <dgm:pt modelId="{17D228C5-6186-A147-B5E6-C2EF42BAB2B3}" type="pres">
      <dgm:prSet presAssocID="{B7612986-C7A3-4E7A-9E52-B2940176D25F}" presName="rootConnector" presStyleLbl="node1" presStyleIdx="1" presStyleCnt="4"/>
      <dgm:spPr/>
    </dgm:pt>
    <dgm:pt modelId="{0687A734-2AAC-864F-860C-8146996463EB}" type="pres">
      <dgm:prSet presAssocID="{B7612986-C7A3-4E7A-9E52-B2940176D25F}" presName="childShape" presStyleCnt="0"/>
      <dgm:spPr/>
    </dgm:pt>
    <dgm:pt modelId="{8B9207D3-9130-9D45-836A-13C95D095435}" type="pres">
      <dgm:prSet presAssocID="{47098697-E2A2-4978-ABD1-6F5A845D2BC8}" presName="root" presStyleCnt="0"/>
      <dgm:spPr/>
    </dgm:pt>
    <dgm:pt modelId="{94684E87-6BB1-5546-9B75-610E5EA293CE}" type="pres">
      <dgm:prSet presAssocID="{47098697-E2A2-4978-ABD1-6F5A845D2BC8}" presName="rootComposite" presStyleCnt="0"/>
      <dgm:spPr/>
    </dgm:pt>
    <dgm:pt modelId="{1B73DB32-01C6-B247-AE5A-15C496F5B601}" type="pres">
      <dgm:prSet presAssocID="{47098697-E2A2-4978-ABD1-6F5A845D2BC8}" presName="rootText" presStyleLbl="node1" presStyleIdx="2" presStyleCnt="4"/>
      <dgm:spPr/>
    </dgm:pt>
    <dgm:pt modelId="{551BA0F4-93D6-4D4D-8087-F425A1CC6998}" type="pres">
      <dgm:prSet presAssocID="{47098697-E2A2-4978-ABD1-6F5A845D2BC8}" presName="rootConnector" presStyleLbl="node1" presStyleIdx="2" presStyleCnt="4"/>
      <dgm:spPr/>
    </dgm:pt>
    <dgm:pt modelId="{ED48C5DB-0D24-5247-A598-94C34B30C2CE}" type="pres">
      <dgm:prSet presAssocID="{47098697-E2A2-4978-ABD1-6F5A845D2BC8}" presName="childShape" presStyleCnt="0"/>
      <dgm:spPr/>
    </dgm:pt>
    <dgm:pt modelId="{3AD01071-A7DA-394F-91AB-5D9BF17B56ED}" type="pres">
      <dgm:prSet presAssocID="{5906545A-7F44-418B-99ED-C855002CCCE5}" presName="root" presStyleCnt="0"/>
      <dgm:spPr/>
    </dgm:pt>
    <dgm:pt modelId="{8B7B2AC6-EC39-EB4C-8B06-B81A229CACD2}" type="pres">
      <dgm:prSet presAssocID="{5906545A-7F44-418B-99ED-C855002CCCE5}" presName="rootComposite" presStyleCnt="0"/>
      <dgm:spPr/>
    </dgm:pt>
    <dgm:pt modelId="{9A8E4349-5FB2-7643-9AB6-BDB90357CD20}" type="pres">
      <dgm:prSet presAssocID="{5906545A-7F44-418B-99ED-C855002CCCE5}" presName="rootText" presStyleLbl="node1" presStyleIdx="3" presStyleCnt="4"/>
      <dgm:spPr/>
    </dgm:pt>
    <dgm:pt modelId="{45FC4ABF-0C26-2E42-B1F0-E49707568A5F}" type="pres">
      <dgm:prSet presAssocID="{5906545A-7F44-418B-99ED-C855002CCCE5}" presName="rootConnector" presStyleLbl="node1" presStyleIdx="3" presStyleCnt="4"/>
      <dgm:spPr/>
    </dgm:pt>
    <dgm:pt modelId="{D8AF6CAA-2CB5-D443-BA2A-8352DFBD2507}" type="pres">
      <dgm:prSet presAssocID="{5906545A-7F44-418B-99ED-C855002CCCE5}" presName="childShape" presStyleCnt="0"/>
      <dgm:spPr/>
    </dgm:pt>
  </dgm:ptLst>
  <dgm:cxnLst>
    <dgm:cxn modelId="{1BE42B07-3172-4D50-9702-FABF3A4776DF}" srcId="{2BEBE85F-13FE-41AA-9EE0-83381693178C}" destId="{5906545A-7F44-418B-99ED-C855002CCCE5}" srcOrd="3" destOrd="0" parTransId="{46361855-63D0-4C5C-9085-5CD2153944CA}" sibTransId="{0FDF2583-53F3-42A2-B3FC-1D5AD1668241}"/>
    <dgm:cxn modelId="{C2DB3108-D63B-9E43-8CE4-2E0613C31F4B}" type="presOf" srcId="{2BEBE85F-13FE-41AA-9EE0-83381693178C}" destId="{05E5594D-9508-A74C-8E3A-20FF3E94D872}" srcOrd="0" destOrd="0" presId="urn:microsoft.com/office/officeart/2005/8/layout/hierarchy3"/>
    <dgm:cxn modelId="{4ADB5C38-96E9-C94D-8B9D-C083AE0E6337}" type="presOf" srcId="{47098697-E2A2-4978-ABD1-6F5A845D2BC8}" destId="{551BA0F4-93D6-4D4D-8087-F425A1CC6998}" srcOrd="1" destOrd="0" presId="urn:microsoft.com/office/officeart/2005/8/layout/hierarchy3"/>
    <dgm:cxn modelId="{9EA62145-8DDB-1248-9C1C-71AAB9BDA8FC}" type="presOf" srcId="{058C1299-E25A-40BD-80D1-E88B3418C031}" destId="{1E18882E-555D-E141-9F24-43B1EC2F9C35}" srcOrd="1" destOrd="0" presId="urn:microsoft.com/office/officeart/2005/8/layout/hierarchy3"/>
    <dgm:cxn modelId="{8671AF46-F98A-6C4C-83E1-0A2426D2D1C1}" type="presOf" srcId="{B7612986-C7A3-4E7A-9E52-B2940176D25F}" destId="{D55B4D17-FFCF-8141-86CD-16582363ED5E}" srcOrd="0" destOrd="0" presId="urn:microsoft.com/office/officeart/2005/8/layout/hierarchy3"/>
    <dgm:cxn modelId="{FF6CC461-9103-FC46-A792-A70BBF89D53C}" type="presOf" srcId="{058C1299-E25A-40BD-80D1-E88B3418C031}" destId="{2553DB95-9768-E842-AF16-5B999E2A6FA3}" srcOrd="0" destOrd="0" presId="urn:microsoft.com/office/officeart/2005/8/layout/hierarchy3"/>
    <dgm:cxn modelId="{5AF6C96E-774D-DE4E-AEF0-4A027A0DC172}" type="presOf" srcId="{47098697-E2A2-4978-ABD1-6F5A845D2BC8}" destId="{1B73DB32-01C6-B247-AE5A-15C496F5B601}" srcOrd="0" destOrd="0" presId="urn:microsoft.com/office/officeart/2005/8/layout/hierarchy3"/>
    <dgm:cxn modelId="{C012F79E-7E88-4476-9553-91E68E5E0EC9}" srcId="{2BEBE85F-13FE-41AA-9EE0-83381693178C}" destId="{B7612986-C7A3-4E7A-9E52-B2940176D25F}" srcOrd="1" destOrd="0" parTransId="{EAAB7922-87EE-4F36-A563-5D3ED1947D40}" sibTransId="{E0E02BCA-A7CD-4936-BA06-9F28585A58C9}"/>
    <dgm:cxn modelId="{E329AFA8-7850-4DDC-8711-502A34D4635D}" srcId="{2BEBE85F-13FE-41AA-9EE0-83381693178C}" destId="{47098697-E2A2-4978-ABD1-6F5A845D2BC8}" srcOrd="2" destOrd="0" parTransId="{4A4C119C-3EDA-4A56-A46B-599EDA61FD91}" sibTransId="{E72007A7-EB5E-4784-8B52-8EA47EA3C882}"/>
    <dgm:cxn modelId="{38624CC3-05FA-B54D-9C2A-0C9DF72EE009}" type="presOf" srcId="{5906545A-7F44-418B-99ED-C855002CCCE5}" destId="{45FC4ABF-0C26-2E42-B1F0-E49707568A5F}" srcOrd="1" destOrd="0" presId="urn:microsoft.com/office/officeart/2005/8/layout/hierarchy3"/>
    <dgm:cxn modelId="{A5AFBFD8-A7D0-484A-A609-8CC91364DE43}" type="presOf" srcId="{5906545A-7F44-418B-99ED-C855002CCCE5}" destId="{9A8E4349-5FB2-7643-9AB6-BDB90357CD20}" srcOrd="0" destOrd="0" presId="urn:microsoft.com/office/officeart/2005/8/layout/hierarchy3"/>
    <dgm:cxn modelId="{DFF7BEF6-4E0B-46D2-A2DF-D5E18FC15C86}" srcId="{2BEBE85F-13FE-41AA-9EE0-83381693178C}" destId="{058C1299-E25A-40BD-80D1-E88B3418C031}" srcOrd="0" destOrd="0" parTransId="{50C4D492-7E16-4117-96F2-1F2AEC465B33}" sibTransId="{92F9FE7C-5EB7-4B07-A7E1-3DDB5026E757}"/>
    <dgm:cxn modelId="{508349F8-FBB8-2F4C-BCB8-3D47AE3DACA0}" type="presOf" srcId="{B7612986-C7A3-4E7A-9E52-B2940176D25F}" destId="{17D228C5-6186-A147-B5E6-C2EF42BAB2B3}" srcOrd="1" destOrd="0" presId="urn:microsoft.com/office/officeart/2005/8/layout/hierarchy3"/>
    <dgm:cxn modelId="{AC2DCD46-9218-834C-95FA-9759553F8474}" type="presParOf" srcId="{05E5594D-9508-A74C-8E3A-20FF3E94D872}" destId="{2D1D1BD2-D381-5846-A7E1-89BFE930CD1B}" srcOrd="0" destOrd="0" presId="urn:microsoft.com/office/officeart/2005/8/layout/hierarchy3"/>
    <dgm:cxn modelId="{5901E81A-B5F6-174F-B0B1-55F8D25E5B32}" type="presParOf" srcId="{2D1D1BD2-D381-5846-A7E1-89BFE930CD1B}" destId="{6259A3DF-525D-214C-9E0D-14B1DC8DDAC3}" srcOrd="0" destOrd="0" presId="urn:microsoft.com/office/officeart/2005/8/layout/hierarchy3"/>
    <dgm:cxn modelId="{1DC13F7A-B055-6940-8176-98AB46DD5738}" type="presParOf" srcId="{6259A3DF-525D-214C-9E0D-14B1DC8DDAC3}" destId="{2553DB95-9768-E842-AF16-5B999E2A6FA3}" srcOrd="0" destOrd="0" presId="urn:microsoft.com/office/officeart/2005/8/layout/hierarchy3"/>
    <dgm:cxn modelId="{E6694016-1584-B241-BC57-C55E8E966F9C}" type="presParOf" srcId="{6259A3DF-525D-214C-9E0D-14B1DC8DDAC3}" destId="{1E18882E-555D-E141-9F24-43B1EC2F9C35}" srcOrd="1" destOrd="0" presId="urn:microsoft.com/office/officeart/2005/8/layout/hierarchy3"/>
    <dgm:cxn modelId="{81701271-CFEF-7D47-8A37-C7275E1284B9}" type="presParOf" srcId="{2D1D1BD2-D381-5846-A7E1-89BFE930CD1B}" destId="{AC48AC90-6B29-6D42-BDF2-50B02F0A170A}" srcOrd="1" destOrd="0" presId="urn:microsoft.com/office/officeart/2005/8/layout/hierarchy3"/>
    <dgm:cxn modelId="{561D9951-BED5-7F49-B194-5DB66125715B}" type="presParOf" srcId="{05E5594D-9508-A74C-8E3A-20FF3E94D872}" destId="{2CC9EC34-B557-0445-9462-A652873DADA0}" srcOrd="1" destOrd="0" presId="urn:microsoft.com/office/officeart/2005/8/layout/hierarchy3"/>
    <dgm:cxn modelId="{9E239A25-4DDC-C845-BCA9-3452BD888D52}" type="presParOf" srcId="{2CC9EC34-B557-0445-9462-A652873DADA0}" destId="{283AA5F2-5D30-934D-834F-7F8792DE458B}" srcOrd="0" destOrd="0" presId="urn:microsoft.com/office/officeart/2005/8/layout/hierarchy3"/>
    <dgm:cxn modelId="{EC49B5BF-0BE1-B74C-A7BD-04F6C9075752}" type="presParOf" srcId="{283AA5F2-5D30-934D-834F-7F8792DE458B}" destId="{D55B4D17-FFCF-8141-86CD-16582363ED5E}" srcOrd="0" destOrd="0" presId="urn:microsoft.com/office/officeart/2005/8/layout/hierarchy3"/>
    <dgm:cxn modelId="{DBC64320-C71A-694C-A50C-1257D79CBEF9}" type="presParOf" srcId="{283AA5F2-5D30-934D-834F-7F8792DE458B}" destId="{17D228C5-6186-A147-B5E6-C2EF42BAB2B3}" srcOrd="1" destOrd="0" presId="urn:microsoft.com/office/officeart/2005/8/layout/hierarchy3"/>
    <dgm:cxn modelId="{4530D4E6-519A-D043-8FDE-FA6F8B62CFAB}" type="presParOf" srcId="{2CC9EC34-B557-0445-9462-A652873DADA0}" destId="{0687A734-2AAC-864F-860C-8146996463EB}" srcOrd="1" destOrd="0" presId="urn:microsoft.com/office/officeart/2005/8/layout/hierarchy3"/>
    <dgm:cxn modelId="{630F7C47-025B-AE46-9301-C8A4B1166428}" type="presParOf" srcId="{05E5594D-9508-A74C-8E3A-20FF3E94D872}" destId="{8B9207D3-9130-9D45-836A-13C95D095435}" srcOrd="2" destOrd="0" presId="urn:microsoft.com/office/officeart/2005/8/layout/hierarchy3"/>
    <dgm:cxn modelId="{C5B4AD37-E075-364B-88CF-5C2A43579A55}" type="presParOf" srcId="{8B9207D3-9130-9D45-836A-13C95D095435}" destId="{94684E87-6BB1-5546-9B75-610E5EA293CE}" srcOrd="0" destOrd="0" presId="urn:microsoft.com/office/officeart/2005/8/layout/hierarchy3"/>
    <dgm:cxn modelId="{D6D1FE62-093E-B44E-BE5D-7E999874CD70}" type="presParOf" srcId="{94684E87-6BB1-5546-9B75-610E5EA293CE}" destId="{1B73DB32-01C6-B247-AE5A-15C496F5B601}" srcOrd="0" destOrd="0" presId="urn:microsoft.com/office/officeart/2005/8/layout/hierarchy3"/>
    <dgm:cxn modelId="{744EE8C9-4326-AC49-85B0-252691ED615D}" type="presParOf" srcId="{94684E87-6BB1-5546-9B75-610E5EA293CE}" destId="{551BA0F4-93D6-4D4D-8087-F425A1CC6998}" srcOrd="1" destOrd="0" presId="urn:microsoft.com/office/officeart/2005/8/layout/hierarchy3"/>
    <dgm:cxn modelId="{F5B6DE1E-5E09-5941-9A79-43A2C91A729D}" type="presParOf" srcId="{8B9207D3-9130-9D45-836A-13C95D095435}" destId="{ED48C5DB-0D24-5247-A598-94C34B30C2CE}" srcOrd="1" destOrd="0" presId="urn:microsoft.com/office/officeart/2005/8/layout/hierarchy3"/>
    <dgm:cxn modelId="{189A66EB-5629-1348-8E4A-2A66FA2BA142}" type="presParOf" srcId="{05E5594D-9508-A74C-8E3A-20FF3E94D872}" destId="{3AD01071-A7DA-394F-91AB-5D9BF17B56ED}" srcOrd="3" destOrd="0" presId="urn:microsoft.com/office/officeart/2005/8/layout/hierarchy3"/>
    <dgm:cxn modelId="{529E1791-72FB-7849-B659-95342F74F66A}" type="presParOf" srcId="{3AD01071-A7DA-394F-91AB-5D9BF17B56ED}" destId="{8B7B2AC6-EC39-EB4C-8B06-B81A229CACD2}" srcOrd="0" destOrd="0" presId="urn:microsoft.com/office/officeart/2005/8/layout/hierarchy3"/>
    <dgm:cxn modelId="{2C483021-E31E-0F4F-8D71-D2AA24752913}" type="presParOf" srcId="{8B7B2AC6-EC39-EB4C-8B06-B81A229CACD2}" destId="{9A8E4349-5FB2-7643-9AB6-BDB90357CD20}" srcOrd="0" destOrd="0" presId="urn:microsoft.com/office/officeart/2005/8/layout/hierarchy3"/>
    <dgm:cxn modelId="{6A13BD66-C046-F844-9C8A-CBA96B58F322}" type="presParOf" srcId="{8B7B2AC6-EC39-EB4C-8B06-B81A229CACD2}" destId="{45FC4ABF-0C26-2E42-B1F0-E49707568A5F}" srcOrd="1" destOrd="0" presId="urn:microsoft.com/office/officeart/2005/8/layout/hierarchy3"/>
    <dgm:cxn modelId="{41EA6DD5-25E0-404D-A26E-574215007527}" type="presParOf" srcId="{3AD01071-A7DA-394F-91AB-5D9BF17B56ED}" destId="{D8AF6CAA-2CB5-D443-BA2A-8352DFBD250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4E1C5E-7110-4884-BB1A-B8A6B17E15C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12C4D2-1652-412B-AFA3-3DCE8F3D7D05}">
      <dgm:prSet/>
      <dgm:spPr/>
      <dgm:t>
        <a:bodyPr/>
        <a:lstStyle/>
        <a:p>
          <a:r>
            <a:rPr lang="en-US"/>
            <a:t>Variables – all the variables start with the $ sign, followed by the name</a:t>
          </a:r>
        </a:p>
      </dgm:t>
    </dgm:pt>
    <dgm:pt modelId="{972012EC-C220-4F47-AF20-C61FA856DF55}" type="parTrans" cxnId="{4672CE5F-2EE8-4B88-B3FE-F86B9A57769A}">
      <dgm:prSet/>
      <dgm:spPr/>
      <dgm:t>
        <a:bodyPr/>
        <a:lstStyle/>
        <a:p>
          <a:endParaRPr lang="en-US"/>
        </a:p>
      </dgm:t>
    </dgm:pt>
    <dgm:pt modelId="{C6631A83-DE78-4FA1-82A1-DAFD84575B31}" type="sibTrans" cxnId="{4672CE5F-2EE8-4B88-B3FE-F86B9A57769A}">
      <dgm:prSet/>
      <dgm:spPr/>
      <dgm:t>
        <a:bodyPr/>
        <a:lstStyle/>
        <a:p>
          <a:endParaRPr lang="en-US"/>
        </a:p>
      </dgm:t>
    </dgm:pt>
    <dgm:pt modelId="{03D9EFCB-9365-4FCD-93ED-24ACFA961269}">
      <dgm:prSet/>
      <dgm:spPr/>
      <dgm:t>
        <a:bodyPr/>
        <a:lstStyle/>
        <a:p>
          <a:r>
            <a:rPr lang="en-US"/>
            <a:t>Print – echo command can be used to print on the screen</a:t>
          </a:r>
        </a:p>
      </dgm:t>
    </dgm:pt>
    <dgm:pt modelId="{B207FCE8-0E8D-47BC-88BB-AAEB2A8E454F}" type="parTrans" cxnId="{00B2CCB1-E55E-4343-8AF1-E204D51E480D}">
      <dgm:prSet/>
      <dgm:spPr/>
      <dgm:t>
        <a:bodyPr/>
        <a:lstStyle/>
        <a:p>
          <a:endParaRPr lang="en-US"/>
        </a:p>
      </dgm:t>
    </dgm:pt>
    <dgm:pt modelId="{75B2E3C8-0DA4-4F8A-A503-A1E61000D197}" type="sibTrans" cxnId="{00B2CCB1-E55E-4343-8AF1-E204D51E480D}">
      <dgm:prSet/>
      <dgm:spPr/>
      <dgm:t>
        <a:bodyPr/>
        <a:lstStyle/>
        <a:p>
          <a:endParaRPr lang="en-US"/>
        </a:p>
      </dgm:t>
    </dgm:pt>
    <dgm:pt modelId="{703094AE-F38B-46C3-98C6-E6A83AE580AE}">
      <dgm:prSet/>
      <dgm:spPr/>
      <dgm:t>
        <a:bodyPr/>
        <a:lstStyle/>
        <a:p>
          <a:r>
            <a:rPr lang="en-US"/>
            <a:t>comments – supports both single-line and multiline comments inside the code</a:t>
          </a:r>
        </a:p>
      </dgm:t>
    </dgm:pt>
    <dgm:pt modelId="{3E73E7A2-B5BF-433E-930B-8C6C08D75CE1}" type="parTrans" cxnId="{B8C2EB6B-28B3-4327-A517-BF7B2BAF7589}">
      <dgm:prSet/>
      <dgm:spPr/>
      <dgm:t>
        <a:bodyPr/>
        <a:lstStyle/>
        <a:p>
          <a:endParaRPr lang="en-US"/>
        </a:p>
      </dgm:t>
    </dgm:pt>
    <dgm:pt modelId="{E8738C2C-9FA1-4790-8C1E-5FBCE8634D87}" type="sibTrans" cxnId="{B8C2EB6B-28B3-4327-A517-BF7B2BAF7589}">
      <dgm:prSet/>
      <dgm:spPr/>
      <dgm:t>
        <a:bodyPr/>
        <a:lstStyle/>
        <a:p>
          <a:endParaRPr lang="en-US"/>
        </a:p>
      </dgm:t>
    </dgm:pt>
    <dgm:pt modelId="{14F723B1-3E50-48AB-B2B6-563BE6B6769F}">
      <dgm:prSet/>
      <dgm:spPr/>
      <dgm:t>
        <a:bodyPr/>
        <a:lstStyle/>
        <a:p>
          <a:r>
            <a:rPr lang="en-US"/>
            <a:t>Arrays – indexed arrays, associative arrays and multidimensional arrays</a:t>
          </a:r>
        </a:p>
      </dgm:t>
    </dgm:pt>
    <dgm:pt modelId="{95E1C2E1-19D7-47A8-B211-01942E2ECDD3}" type="parTrans" cxnId="{B1387806-38AA-4D4A-8E53-2538CBD448A5}">
      <dgm:prSet/>
      <dgm:spPr/>
      <dgm:t>
        <a:bodyPr/>
        <a:lstStyle/>
        <a:p>
          <a:endParaRPr lang="en-US"/>
        </a:p>
      </dgm:t>
    </dgm:pt>
    <dgm:pt modelId="{C61D20E4-3A89-43BF-B4D7-2FB33CF05C4E}" type="sibTrans" cxnId="{B1387806-38AA-4D4A-8E53-2538CBD448A5}">
      <dgm:prSet/>
      <dgm:spPr/>
      <dgm:t>
        <a:bodyPr/>
        <a:lstStyle/>
        <a:p>
          <a:endParaRPr lang="en-US"/>
        </a:p>
      </dgm:t>
    </dgm:pt>
    <dgm:pt modelId="{D1C95808-B0BE-416F-9F23-78C7ED097058}">
      <dgm:prSet/>
      <dgm:spPr/>
      <dgm:t>
        <a:bodyPr/>
        <a:lstStyle/>
        <a:p>
          <a:r>
            <a:rPr lang="en-US"/>
            <a:t>Operators – All the essential arithmetic operators are supported </a:t>
          </a:r>
        </a:p>
      </dgm:t>
    </dgm:pt>
    <dgm:pt modelId="{C0918C84-97A5-4228-A02D-980442B0B41E}" type="parTrans" cxnId="{2E3E4CA5-EA02-481E-9823-15B4B6679A36}">
      <dgm:prSet/>
      <dgm:spPr/>
      <dgm:t>
        <a:bodyPr/>
        <a:lstStyle/>
        <a:p>
          <a:endParaRPr lang="en-US"/>
        </a:p>
      </dgm:t>
    </dgm:pt>
    <dgm:pt modelId="{4CACAD8D-F817-490C-A5B6-D97D4D79ED5F}" type="sibTrans" cxnId="{2E3E4CA5-EA02-481E-9823-15B4B6679A36}">
      <dgm:prSet/>
      <dgm:spPr/>
      <dgm:t>
        <a:bodyPr/>
        <a:lstStyle/>
        <a:p>
          <a:endParaRPr lang="en-US"/>
        </a:p>
      </dgm:t>
    </dgm:pt>
    <dgm:pt modelId="{F99EDD34-21C7-4E3F-AF09-B347C750EE0A}">
      <dgm:prSet/>
      <dgm:spPr/>
      <dgm:t>
        <a:bodyPr/>
        <a:lstStyle/>
        <a:p>
          <a:r>
            <a:rPr lang="en-US"/>
            <a:t>Conditional Statements – if-else and Switch are supported</a:t>
          </a:r>
        </a:p>
      </dgm:t>
    </dgm:pt>
    <dgm:pt modelId="{A3D2CAC7-5D9B-450D-AC7D-8227B02876DC}" type="parTrans" cxnId="{4CADED22-83D8-4B97-A3C6-8D7344564C92}">
      <dgm:prSet/>
      <dgm:spPr/>
      <dgm:t>
        <a:bodyPr/>
        <a:lstStyle/>
        <a:p>
          <a:endParaRPr lang="en-US"/>
        </a:p>
      </dgm:t>
    </dgm:pt>
    <dgm:pt modelId="{0FA6A553-B148-4C19-AF13-E4A5CFF91572}" type="sibTrans" cxnId="{4CADED22-83D8-4B97-A3C6-8D7344564C92}">
      <dgm:prSet/>
      <dgm:spPr/>
      <dgm:t>
        <a:bodyPr/>
        <a:lstStyle/>
        <a:p>
          <a:endParaRPr lang="en-US"/>
        </a:p>
      </dgm:t>
    </dgm:pt>
    <dgm:pt modelId="{079D97F0-7F9F-4F0B-85BD-9A52B6F150A4}">
      <dgm:prSet/>
      <dgm:spPr/>
      <dgm:t>
        <a:bodyPr/>
        <a:lstStyle/>
        <a:p>
          <a:r>
            <a:rPr lang="en-US"/>
            <a:t>Loops – while, do-while, for and foreach</a:t>
          </a:r>
        </a:p>
      </dgm:t>
    </dgm:pt>
    <dgm:pt modelId="{20DBBD74-50BC-4973-94D5-621CDB47EC28}" type="parTrans" cxnId="{82811499-DAFB-41FE-BEF7-FEDB336A09C4}">
      <dgm:prSet/>
      <dgm:spPr/>
      <dgm:t>
        <a:bodyPr/>
        <a:lstStyle/>
        <a:p>
          <a:endParaRPr lang="en-US"/>
        </a:p>
      </dgm:t>
    </dgm:pt>
    <dgm:pt modelId="{0E989D30-A3EE-40F0-9882-6A044193953C}" type="sibTrans" cxnId="{82811499-DAFB-41FE-BEF7-FEDB336A09C4}">
      <dgm:prSet/>
      <dgm:spPr/>
      <dgm:t>
        <a:bodyPr/>
        <a:lstStyle/>
        <a:p>
          <a:endParaRPr lang="en-US"/>
        </a:p>
      </dgm:t>
    </dgm:pt>
    <dgm:pt modelId="{8319C164-8B35-45C2-9776-DD9DF587EDD0}">
      <dgm:prSet/>
      <dgm:spPr/>
      <dgm:t>
        <a:bodyPr/>
        <a:lstStyle/>
        <a:p>
          <a:r>
            <a:rPr lang="en-US"/>
            <a:t>Functions – Use both the built-in functions and allows user-defined functions</a:t>
          </a:r>
        </a:p>
      </dgm:t>
    </dgm:pt>
    <dgm:pt modelId="{438B5D3F-C5C3-4AE2-806D-FA58BC7F75EA}" type="parTrans" cxnId="{8A87C261-C33B-48E3-895C-2376B739C5BE}">
      <dgm:prSet/>
      <dgm:spPr/>
      <dgm:t>
        <a:bodyPr/>
        <a:lstStyle/>
        <a:p>
          <a:endParaRPr lang="en-US"/>
        </a:p>
      </dgm:t>
    </dgm:pt>
    <dgm:pt modelId="{BA797F5D-3687-4240-8603-D32444C8B5B2}" type="sibTrans" cxnId="{8A87C261-C33B-48E3-895C-2376B739C5BE}">
      <dgm:prSet/>
      <dgm:spPr/>
      <dgm:t>
        <a:bodyPr/>
        <a:lstStyle/>
        <a:p>
          <a:endParaRPr lang="en-US"/>
        </a:p>
      </dgm:t>
    </dgm:pt>
    <dgm:pt modelId="{F82C4544-26DF-DB44-8176-04D6B591FFCF}" type="pres">
      <dgm:prSet presAssocID="{1A4E1C5E-7110-4884-BB1A-B8A6B17E15C6}" presName="diagram" presStyleCnt="0">
        <dgm:presLayoutVars>
          <dgm:dir/>
          <dgm:resizeHandles val="exact"/>
        </dgm:presLayoutVars>
      </dgm:prSet>
      <dgm:spPr/>
    </dgm:pt>
    <dgm:pt modelId="{8D1C9427-5E17-EE4F-BBD5-A32D4F96F3F0}" type="pres">
      <dgm:prSet presAssocID="{DC12C4D2-1652-412B-AFA3-3DCE8F3D7D05}" presName="node" presStyleLbl="node1" presStyleIdx="0" presStyleCnt="8">
        <dgm:presLayoutVars>
          <dgm:bulletEnabled val="1"/>
        </dgm:presLayoutVars>
      </dgm:prSet>
      <dgm:spPr/>
    </dgm:pt>
    <dgm:pt modelId="{F5F7C0CD-7647-C642-9F33-FE42F02DE67C}" type="pres">
      <dgm:prSet presAssocID="{C6631A83-DE78-4FA1-82A1-DAFD84575B31}" presName="sibTrans" presStyleCnt="0"/>
      <dgm:spPr/>
    </dgm:pt>
    <dgm:pt modelId="{39F82926-0711-F143-BD92-3D3FE25F18FA}" type="pres">
      <dgm:prSet presAssocID="{03D9EFCB-9365-4FCD-93ED-24ACFA961269}" presName="node" presStyleLbl="node1" presStyleIdx="1" presStyleCnt="8">
        <dgm:presLayoutVars>
          <dgm:bulletEnabled val="1"/>
        </dgm:presLayoutVars>
      </dgm:prSet>
      <dgm:spPr/>
    </dgm:pt>
    <dgm:pt modelId="{BA896060-7B7D-E64A-B1C1-060AD85F4F02}" type="pres">
      <dgm:prSet presAssocID="{75B2E3C8-0DA4-4F8A-A503-A1E61000D197}" presName="sibTrans" presStyleCnt="0"/>
      <dgm:spPr/>
    </dgm:pt>
    <dgm:pt modelId="{515ADE20-68C1-5043-B9F4-C28A0A1EBDFF}" type="pres">
      <dgm:prSet presAssocID="{703094AE-F38B-46C3-98C6-E6A83AE580AE}" presName="node" presStyleLbl="node1" presStyleIdx="2" presStyleCnt="8">
        <dgm:presLayoutVars>
          <dgm:bulletEnabled val="1"/>
        </dgm:presLayoutVars>
      </dgm:prSet>
      <dgm:spPr/>
    </dgm:pt>
    <dgm:pt modelId="{1CEF5CA3-F2B9-D343-8FF3-EB558E553DD3}" type="pres">
      <dgm:prSet presAssocID="{E8738C2C-9FA1-4790-8C1E-5FBCE8634D87}" presName="sibTrans" presStyleCnt="0"/>
      <dgm:spPr/>
    </dgm:pt>
    <dgm:pt modelId="{60DB98FA-2639-444F-ABE2-32A5D2338839}" type="pres">
      <dgm:prSet presAssocID="{14F723B1-3E50-48AB-B2B6-563BE6B6769F}" presName="node" presStyleLbl="node1" presStyleIdx="3" presStyleCnt="8">
        <dgm:presLayoutVars>
          <dgm:bulletEnabled val="1"/>
        </dgm:presLayoutVars>
      </dgm:prSet>
      <dgm:spPr/>
    </dgm:pt>
    <dgm:pt modelId="{B3921C71-3904-734A-B1FF-634C331F2EA6}" type="pres">
      <dgm:prSet presAssocID="{C61D20E4-3A89-43BF-B4D7-2FB33CF05C4E}" presName="sibTrans" presStyleCnt="0"/>
      <dgm:spPr/>
    </dgm:pt>
    <dgm:pt modelId="{314377AC-BE08-EF42-B53C-A68788A33B42}" type="pres">
      <dgm:prSet presAssocID="{D1C95808-B0BE-416F-9F23-78C7ED097058}" presName="node" presStyleLbl="node1" presStyleIdx="4" presStyleCnt="8">
        <dgm:presLayoutVars>
          <dgm:bulletEnabled val="1"/>
        </dgm:presLayoutVars>
      </dgm:prSet>
      <dgm:spPr/>
    </dgm:pt>
    <dgm:pt modelId="{298EADAB-F58A-5144-8C0E-4199CB3FC844}" type="pres">
      <dgm:prSet presAssocID="{4CACAD8D-F817-490C-A5B6-D97D4D79ED5F}" presName="sibTrans" presStyleCnt="0"/>
      <dgm:spPr/>
    </dgm:pt>
    <dgm:pt modelId="{FCBF9FE6-DE3F-8B45-BED6-945D5A514EE2}" type="pres">
      <dgm:prSet presAssocID="{F99EDD34-21C7-4E3F-AF09-B347C750EE0A}" presName="node" presStyleLbl="node1" presStyleIdx="5" presStyleCnt="8">
        <dgm:presLayoutVars>
          <dgm:bulletEnabled val="1"/>
        </dgm:presLayoutVars>
      </dgm:prSet>
      <dgm:spPr/>
    </dgm:pt>
    <dgm:pt modelId="{0727C5CC-2A0A-0546-BBF3-E42BFAC06A23}" type="pres">
      <dgm:prSet presAssocID="{0FA6A553-B148-4C19-AF13-E4A5CFF91572}" presName="sibTrans" presStyleCnt="0"/>
      <dgm:spPr/>
    </dgm:pt>
    <dgm:pt modelId="{081FA2F4-9554-3E43-A969-D05355AAA913}" type="pres">
      <dgm:prSet presAssocID="{079D97F0-7F9F-4F0B-85BD-9A52B6F150A4}" presName="node" presStyleLbl="node1" presStyleIdx="6" presStyleCnt="8">
        <dgm:presLayoutVars>
          <dgm:bulletEnabled val="1"/>
        </dgm:presLayoutVars>
      </dgm:prSet>
      <dgm:spPr/>
    </dgm:pt>
    <dgm:pt modelId="{AFC7A8E3-C5E5-2C41-BCC1-DC781647B531}" type="pres">
      <dgm:prSet presAssocID="{0E989D30-A3EE-40F0-9882-6A044193953C}" presName="sibTrans" presStyleCnt="0"/>
      <dgm:spPr/>
    </dgm:pt>
    <dgm:pt modelId="{07A76047-A44C-8344-8FA7-90FCB38CE05D}" type="pres">
      <dgm:prSet presAssocID="{8319C164-8B35-45C2-9776-DD9DF587EDD0}" presName="node" presStyleLbl="node1" presStyleIdx="7" presStyleCnt="8">
        <dgm:presLayoutVars>
          <dgm:bulletEnabled val="1"/>
        </dgm:presLayoutVars>
      </dgm:prSet>
      <dgm:spPr/>
    </dgm:pt>
  </dgm:ptLst>
  <dgm:cxnLst>
    <dgm:cxn modelId="{B1387806-38AA-4D4A-8E53-2538CBD448A5}" srcId="{1A4E1C5E-7110-4884-BB1A-B8A6B17E15C6}" destId="{14F723B1-3E50-48AB-B2B6-563BE6B6769F}" srcOrd="3" destOrd="0" parTransId="{95E1C2E1-19D7-47A8-B211-01942E2ECDD3}" sibTransId="{C61D20E4-3A89-43BF-B4D7-2FB33CF05C4E}"/>
    <dgm:cxn modelId="{4CBB661F-F8F2-4248-AAEC-CE281856AB0A}" type="presOf" srcId="{F99EDD34-21C7-4E3F-AF09-B347C750EE0A}" destId="{FCBF9FE6-DE3F-8B45-BED6-945D5A514EE2}" srcOrd="0" destOrd="0" presId="urn:microsoft.com/office/officeart/2005/8/layout/default"/>
    <dgm:cxn modelId="{4CADED22-83D8-4B97-A3C6-8D7344564C92}" srcId="{1A4E1C5E-7110-4884-BB1A-B8A6B17E15C6}" destId="{F99EDD34-21C7-4E3F-AF09-B347C750EE0A}" srcOrd="5" destOrd="0" parTransId="{A3D2CAC7-5D9B-450D-AC7D-8227B02876DC}" sibTransId="{0FA6A553-B148-4C19-AF13-E4A5CFF91572}"/>
    <dgm:cxn modelId="{998B7E3F-8CA7-9146-BBCB-FB7003D6B39D}" type="presOf" srcId="{079D97F0-7F9F-4F0B-85BD-9A52B6F150A4}" destId="{081FA2F4-9554-3E43-A969-D05355AAA913}" srcOrd="0" destOrd="0" presId="urn:microsoft.com/office/officeart/2005/8/layout/default"/>
    <dgm:cxn modelId="{F767DC43-601D-5948-9311-EA701144152B}" type="presOf" srcId="{03D9EFCB-9365-4FCD-93ED-24ACFA961269}" destId="{39F82926-0711-F143-BD92-3D3FE25F18FA}" srcOrd="0" destOrd="0" presId="urn:microsoft.com/office/officeart/2005/8/layout/default"/>
    <dgm:cxn modelId="{81333352-26BF-8440-A67B-5477CB46C40B}" type="presOf" srcId="{1A4E1C5E-7110-4884-BB1A-B8A6B17E15C6}" destId="{F82C4544-26DF-DB44-8176-04D6B591FFCF}" srcOrd="0" destOrd="0" presId="urn:microsoft.com/office/officeart/2005/8/layout/default"/>
    <dgm:cxn modelId="{4672CE5F-2EE8-4B88-B3FE-F86B9A57769A}" srcId="{1A4E1C5E-7110-4884-BB1A-B8A6B17E15C6}" destId="{DC12C4D2-1652-412B-AFA3-3DCE8F3D7D05}" srcOrd="0" destOrd="0" parTransId="{972012EC-C220-4F47-AF20-C61FA856DF55}" sibTransId="{C6631A83-DE78-4FA1-82A1-DAFD84575B31}"/>
    <dgm:cxn modelId="{8A87C261-C33B-48E3-895C-2376B739C5BE}" srcId="{1A4E1C5E-7110-4884-BB1A-B8A6B17E15C6}" destId="{8319C164-8B35-45C2-9776-DD9DF587EDD0}" srcOrd="7" destOrd="0" parTransId="{438B5D3F-C5C3-4AE2-806D-FA58BC7F75EA}" sibTransId="{BA797F5D-3687-4240-8603-D32444C8B5B2}"/>
    <dgm:cxn modelId="{0966A269-8D13-8F4C-B415-301727F4FB50}" type="presOf" srcId="{8319C164-8B35-45C2-9776-DD9DF587EDD0}" destId="{07A76047-A44C-8344-8FA7-90FCB38CE05D}" srcOrd="0" destOrd="0" presId="urn:microsoft.com/office/officeart/2005/8/layout/default"/>
    <dgm:cxn modelId="{B8C2EB6B-28B3-4327-A517-BF7B2BAF7589}" srcId="{1A4E1C5E-7110-4884-BB1A-B8A6B17E15C6}" destId="{703094AE-F38B-46C3-98C6-E6A83AE580AE}" srcOrd="2" destOrd="0" parTransId="{3E73E7A2-B5BF-433E-930B-8C6C08D75CE1}" sibTransId="{E8738C2C-9FA1-4790-8C1E-5FBCE8634D87}"/>
    <dgm:cxn modelId="{E0AD4080-0232-FA44-B4F5-DA2BEBDA12EB}" type="presOf" srcId="{DC12C4D2-1652-412B-AFA3-3DCE8F3D7D05}" destId="{8D1C9427-5E17-EE4F-BBD5-A32D4F96F3F0}" srcOrd="0" destOrd="0" presId="urn:microsoft.com/office/officeart/2005/8/layout/default"/>
    <dgm:cxn modelId="{82811499-DAFB-41FE-BEF7-FEDB336A09C4}" srcId="{1A4E1C5E-7110-4884-BB1A-B8A6B17E15C6}" destId="{079D97F0-7F9F-4F0B-85BD-9A52B6F150A4}" srcOrd="6" destOrd="0" parTransId="{20DBBD74-50BC-4973-94D5-621CDB47EC28}" sibTransId="{0E989D30-A3EE-40F0-9882-6A044193953C}"/>
    <dgm:cxn modelId="{72FB75A0-95DE-7B4A-8701-0C2D2FE78203}" type="presOf" srcId="{703094AE-F38B-46C3-98C6-E6A83AE580AE}" destId="{515ADE20-68C1-5043-B9F4-C28A0A1EBDFF}" srcOrd="0" destOrd="0" presId="urn:microsoft.com/office/officeart/2005/8/layout/default"/>
    <dgm:cxn modelId="{2E3E4CA5-EA02-481E-9823-15B4B6679A36}" srcId="{1A4E1C5E-7110-4884-BB1A-B8A6B17E15C6}" destId="{D1C95808-B0BE-416F-9F23-78C7ED097058}" srcOrd="4" destOrd="0" parTransId="{C0918C84-97A5-4228-A02D-980442B0B41E}" sibTransId="{4CACAD8D-F817-490C-A5B6-D97D4D79ED5F}"/>
    <dgm:cxn modelId="{00B2CCB1-E55E-4343-8AF1-E204D51E480D}" srcId="{1A4E1C5E-7110-4884-BB1A-B8A6B17E15C6}" destId="{03D9EFCB-9365-4FCD-93ED-24ACFA961269}" srcOrd="1" destOrd="0" parTransId="{B207FCE8-0E8D-47BC-88BB-AAEB2A8E454F}" sibTransId="{75B2E3C8-0DA4-4F8A-A503-A1E61000D197}"/>
    <dgm:cxn modelId="{27659CE3-2C72-D64C-939D-3E2B3A80ACE5}" type="presOf" srcId="{D1C95808-B0BE-416F-9F23-78C7ED097058}" destId="{314377AC-BE08-EF42-B53C-A68788A33B42}" srcOrd="0" destOrd="0" presId="urn:microsoft.com/office/officeart/2005/8/layout/default"/>
    <dgm:cxn modelId="{2A5051FF-C55E-9547-9F73-DD7A120C42AE}" type="presOf" srcId="{14F723B1-3E50-48AB-B2B6-563BE6B6769F}" destId="{60DB98FA-2639-444F-ABE2-32A5D2338839}" srcOrd="0" destOrd="0" presId="urn:microsoft.com/office/officeart/2005/8/layout/default"/>
    <dgm:cxn modelId="{A61A8CC6-13CD-9D40-A4CA-3E2A1A8189C4}" type="presParOf" srcId="{F82C4544-26DF-DB44-8176-04D6B591FFCF}" destId="{8D1C9427-5E17-EE4F-BBD5-A32D4F96F3F0}" srcOrd="0" destOrd="0" presId="urn:microsoft.com/office/officeart/2005/8/layout/default"/>
    <dgm:cxn modelId="{F72AE48D-DF19-8D42-BB92-F95356F70684}" type="presParOf" srcId="{F82C4544-26DF-DB44-8176-04D6B591FFCF}" destId="{F5F7C0CD-7647-C642-9F33-FE42F02DE67C}" srcOrd="1" destOrd="0" presId="urn:microsoft.com/office/officeart/2005/8/layout/default"/>
    <dgm:cxn modelId="{B842D39E-1081-D241-BFDE-56A062556754}" type="presParOf" srcId="{F82C4544-26DF-DB44-8176-04D6B591FFCF}" destId="{39F82926-0711-F143-BD92-3D3FE25F18FA}" srcOrd="2" destOrd="0" presId="urn:microsoft.com/office/officeart/2005/8/layout/default"/>
    <dgm:cxn modelId="{019F6131-DDF4-9D42-876F-A2F676A03E87}" type="presParOf" srcId="{F82C4544-26DF-DB44-8176-04D6B591FFCF}" destId="{BA896060-7B7D-E64A-B1C1-060AD85F4F02}" srcOrd="3" destOrd="0" presId="urn:microsoft.com/office/officeart/2005/8/layout/default"/>
    <dgm:cxn modelId="{0F381BA0-71F9-9943-BAAA-122A3ACFEF96}" type="presParOf" srcId="{F82C4544-26DF-DB44-8176-04D6B591FFCF}" destId="{515ADE20-68C1-5043-B9F4-C28A0A1EBDFF}" srcOrd="4" destOrd="0" presId="urn:microsoft.com/office/officeart/2005/8/layout/default"/>
    <dgm:cxn modelId="{EC7EE96C-E6B5-3841-ACB6-0DB93E1CABB7}" type="presParOf" srcId="{F82C4544-26DF-DB44-8176-04D6B591FFCF}" destId="{1CEF5CA3-F2B9-D343-8FF3-EB558E553DD3}" srcOrd="5" destOrd="0" presId="urn:microsoft.com/office/officeart/2005/8/layout/default"/>
    <dgm:cxn modelId="{3534E536-6A1C-6349-AA9F-D5D846158804}" type="presParOf" srcId="{F82C4544-26DF-DB44-8176-04D6B591FFCF}" destId="{60DB98FA-2639-444F-ABE2-32A5D2338839}" srcOrd="6" destOrd="0" presId="urn:microsoft.com/office/officeart/2005/8/layout/default"/>
    <dgm:cxn modelId="{F0CD0E84-8B8A-D845-B49B-E9F30A21343F}" type="presParOf" srcId="{F82C4544-26DF-DB44-8176-04D6B591FFCF}" destId="{B3921C71-3904-734A-B1FF-634C331F2EA6}" srcOrd="7" destOrd="0" presId="urn:microsoft.com/office/officeart/2005/8/layout/default"/>
    <dgm:cxn modelId="{7BF93AD2-FAA9-FC45-9A49-8CA9E071DD24}" type="presParOf" srcId="{F82C4544-26DF-DB44-8176-04D6B591FFCF}" destId="{314377AC-BE08-EF42-B53C-A68788A33B42}" srcOrd="8" destOrd="0" presId="urn:microsoft.com/office/officeart/2005/8/layout/default"/>
    <dgm:cxn modelId="{F1424399-7266-6C48-9E3A-2C60C680DECE}" type="presParOf" srcId="{F82C4544-26DF-DB44-8176-04D6B591FFCF}" destId="{298EADAB-F58A-5144-8C0E-4199CB3FC844}" srcOrd="9" destOrd="0" presId="urn:microsoft.com/office/officeart/2005/8/layout/default"/>
    <dgm:cxn modelId="{553351E8-47F9-384B-905C-B9AAEE13716D}" type="presParOf" srcId="{F82C4544-26DF-DB44-8176-04D6B591FFCF}" destId="{FCBF9FE6-DE3F-8B45-BED6-945D5A514EE2}" srcOrd="10" destOrd="0" presId="urn:microsoft.com/office/officeart/2005/8/layout/default"/>
    <dgm:cxn modelId="{E3DFC614-B15E-5F48-B025-64710C744906}" type="presParOf" srcId="{F82C4544-26DF-DB44-8176-04D6B591FFCF}" destId="{0727C5CC-2A0A-0546-BBF3-E42BFAC06A23}" srcOrd="11" destOrd="0" presId="urn:microsoft.com/office/officeart/2005/8/layout/default"/>
    <dgm:cxn modelId="{5936BA1C-08AB-6B49-94D5-B20637B5F866}" type="presParOf" srcId="{F82C4544-26DF-DB44-8176-04D6B591FFCF}" destId="{081FA2F4-9554-3E43-A969-D05355AAA913}" srcOrd="12" destOrd="0" presId="urn:microsoft.com/office/officeart/2005/8/layout/default"/>
    <dgm:cxn modelId="{E584D766-4B9C-A94B-9739-2A97B3618EE6}" type="presParOf" srcId="{F82C4544-26DF-DB44-8176-04D6B591FFCF}" destId="{AFC7A8E3-C5E5-2C41-BCC1-DC781647B531}" srcOrd="13" destOrd="0" presId="urn:microsoft.com/office/officeart/2005/8/layout/default"/>
    <dgm:cxn modelId="{212CC6DB-36B7-C34F-82A2-801A2719908B}" type="presParOf" srcId="{F82C4544-26DF-DB44-8176-04D6B591FFCF}" destId="{07A76047-A44C-8344-8FA7-90FCB38CE05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8FF61-6944-473D-82CF-86F4E86B8D8C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7EED73-3DF7-43BF-826F-219D42FAED40}">
      <dgm:prSet/>
      <dgm:spPr/>
      <dgm:t>
        <a:bodyPr/>
        <a:lstStyle/>
        <a:p>
          <a:r>
            <a:rPr lang="en-US"/>
            <a:t>Object oriented programming is a computer programming model that organize the software design around data or objects rather than the functions and logic</a:t>
          </a:r>
        </a:p>
      </dgm:t>
    </dgm:pt>
    <dgm:pt modelId="{8407184E-2232-4750-89BD-17212E95638A}" type="parTrans" cxnId="{46E003DC-77F1-437A-844A-36D1DF5082A0}">
      <dgm:prSet/>
      <dgm:spPr/>
      <dgm:t>
        <a:bodyPr/>
        <a:lstStyle/>
        <a:p>
          <a:endParaRPr lang="en-US"/>
        </a:p>
      </dgm:t>
    </dgm:pt>
    <dgm:pt modelId="{1B2B33C8-15E8-4CD7-A39B-21DCDB5083E8}" type="sibTrans" cxnId="{46E003DC-77F1-437A-844A-36D1DF5082A0}">
      <dgm:prSet/>
      <dgm:spPr/>
      <dgm:t>
        <a:bodyPr/>
        <a:lstStyle/>
        <a:p>
          <a:endParaRPr lang="en-US"/>
        </a:p>
      </dgm:t>
    </dgm:pt>
    <dgm:pt modelId="{F5D800D4-D05E-4666-82EB-489CADF57EE8}">
      <dgm:prSet/>
      <dgm:spPr/>
      <dgm:t>
        <a:bodyPr/>
        <a:lstStyle/>
        <a:p>
          <a:r>
            <a:rPr lang="en-US"/>
            <a:t>Classes - </a:t>
          </a:r>
          <a:r>
            <a:rPr lang="en-CA"/>
            <a:t>user-defined data types that act as the blueprint for individual objects, attributes and methods.</a:t>
          </a:r>
          <a:endParaRPr lang="en-US"/>
        </a:p>
      </dgm:t>
    </dgm:pt>
    <dgm:pt modelId="{ABEB29F8-9683-4912-B872-0C73FDC05DF7}" type="parTrans" cxnId="{E39E5872-EE2A-4A0D-AD6C-E70F351FDABC}">
      <dgm:prSet/>
      <dgm:spPr/>
      <dgm:t>
        <a:bodyPr/>
        <a:lstStyle/>
        <a:p>
          <a:endParaRPr lang="en-US"/>
        </a:p>
      </dgm:t>
    </dgm:pt>
    <dgm:pt modelId="{06719A01-F81F-4B94-9652-C804354FD048}" type="sibTrans" cxnId="{E39E5872-EE2A-4A0D-AD6C-E70F351FDABC}">
      <dgm:prSet/>
      <dgm:spPr/>
      <dgm:t>
        <a:bodyPr/>
        <a:lstStyle/>
        <a:p>
          <a:endParaRPr lang="en-US"/>
        </a:p>
      </dgm:t>
    </dgm:pt>
    <dgm:pt modelId="{25EA6CED-4543-4E45-BFF6-402DA365D82A}">
      <dgm:prSet/>
      <dgm:spPr/>
      <dgm:t>
        <a:bodyPr/>
        <a:lstStyle/>
        <a:p>
          <a:r>
            <a:rPr lang="en-US"/>
            <a:t>Objects - </a:t>
          </a:r>
          <a:r>
            <a:rPr lang="en-CA"/>
            <a:t> An instance of a class is called the object.</a:t>
          </a:r>
          <a:endParaRPr lang="en-US"/>
        </a:p>
      </dgm:t>
    </dgm:pt>
    <dgm:pt modelId="{33C1118B-920A-4A1B-881F-83195A580451}" type="parTrans" cxnId="{996C41A9-48B6-4691-A0C8-AC96ECB21AE3}">
      <dgm:prSet/>
      <dgm:spPr/>
      <dgm:t>
        <a:bodyPr/>
        <a:lstStyle/>
        <a:p>
          <a:endParaRPr lang="en-US"/>
        </a:p>
      </dgm:t>
    </dgm:pt>
    <dgm:pt modelId="{B8C86CBB-4502-4973-8F38-ED257044DF13}" type="sibTrans" cxnId="{996C41A9-48B6-4691-A0C8-AC96ECB21AE3}">
      <dgm:prSet/>
      <dgm:spPr/>
      <dgm:t>
        <a:bodyPr/>
        <a:lstStyle/>
        <a:p>
          <a:endParaRPr lang="en-US"/>
        </a:p>
      </dgm:t>
    </dgm:pt>
    <dgm:pt modelId="{66870EA0-387F-448D-82A5-AD9490020BEE}">
      <dgm:prSet/>
      <dgm:spPr/>
      <dgm:t>
        <a:bodyPr/>
        <a:lstStyle/>
        <a:p>
          <a:r>
            <a:rPr lang="en-US"/>
            <a:t>Methods - </a:t>
          </a:r>
          <a:r>
            <a:rPr lang="en-CA"/>
            <a:t>These are the functions that are inside the classes.</a:t>
          </a:r>
          <a:endParaRPr lang="en-US"/>
        </a:p>
      </dgm:t>
    </dgm:pt>
    <dgm:pt modelId="{D7D1B7ED-98ED-4F74-B180-769B7564B44B}" type="parTrans" cxnId="{9559DB4A-545F-43C8-81E1-85B1D6C35D59}">
      <dgm:prSet/>
      <dgm:spPr/>
      <dgm:t>
        <a:bodyPr/>
        <a:lstStyle/>
        <a:p>
          <a:endParaRPr lang="en-US"/>
        </a:p>
      </dgm:t>
    </dgm:pt>
    <dgm:pt modelId="{19DCA254-32B6-4487-A4E9-C2EFDDC7CB4D}" type="sibTrans" cxnId="{9559DB4A-545F-43C8-81E1-85B1D6C35D59}">
      <dgm:prSet/>
      <dgm:spPr/>
      <dgm:t>
        <a:bodyPr/>
        <a:lstStyle/>
        <a:p>
          <a:endParaRPr lang="en-US"/>
        </a:p>
      </dgm:t>
    </dgm:pt>
    <dgm:pt modelId="{515BC4C5-E265-4BD3-A913-A0EE765AE0CE}">
      <dgm:prSet/>
      <dgm:spPr/>
      <dgm:t>
        <a:bodyPr/>
        <a:lstStyle/>
        <a:p>
          <a:r>
            <a:rPr lang="en-CA"/>
            <a:t>Attributes</a:t>
          </a:r>
          <a:r>
            <a:rPr lang="en-US"/>
            <a:t> - </a:t>
          </a:r>
          <a:r>
            <a:rPr lang="en-CA"/>
            <a:t>Defined as the class templates.</a:t>
          </a:r>
          <a:endParaRPr lang="en-US"/>
        </a:p>
      </dgm:t>
    </dgm:pt>
    <dgm:pt modelId="{A2093261-1515-4D09-B697-07A5B56E5CAF}" type="parTrans" cxnId="{759A1A1D-5298-40A2-B912-CE7B7495128A}">
      <dgm:prSet/>
      <dgm:spPr/>
      <dgm:t>
        <a:bodyPr/>
        <a:lstStyle/>
        <a:p>
          <a:endParaRPr lang="en-US"/>
        </a:p>
      </dgm:t>
    </dgm:pt>
    <dgm:pt modelId="{0D80B2D1-07EB-43D1-A878-AA73C82B0E17}" type="sibTrans" cxnId="{759A1A1D-5298-40A2-B912-CE7B7495128A}">
      <dgm:prSet/>
      <dgm:spPr/>
      <dgm:t>
        <a:bodyPr/>
        <a:lstStyle/>
        <a:p>
          <a:endParaRPr lang="en-US"/>
        </a:p>
      </dgm:t>
    </dgm:pt>
    <dgm:pt modelId="{68C00DE2-EB7C-3C4A-9D06-A835490CC9EB}" type="pres">
      <dgm:prSet presAssocID="{BC08FF61-6944-473D-82CF-86F4E86B8D8C}" presName="outerComposite" presStyleCnt="0">
        <dgm:presLayoutVars>
          <dgm:chMax val="5"/>
          <dgm:dir/>
          <dgm:resizeHandles val="exact"/>
        </dgm:presLayoutVars>
      </dgm:prSet>
      <dgm:spPr/>
    </dgm:pt>
    <dgm:pt modelId="{A167A122-903F-E140-819F-51A093CC6A87}" type="pres">
      <dgm:prSet presAssocID="{BC08FF61-6944-473D-82CF-86F4E86B8D8C}" presName="dummyMaxCanvas" presStyleCnt="0">
        <dgm:presLayoutVars/>
      </dgm:prSet>
      <dgm:spPr/>
    </dgm:pt>
    <dgm:pt modelId="{A1DBA175-5B4C-3F40-B6A2-71064AB96D1F}" type="pres">
      <dgm:prSet presAssocID="{BC08FF61-6944-473D-82CF-86F4E86B8D8C}" presName="FiveNodes_1" presStyleLbl="node1" presStyleIdx="0" presStyleCnt="5">
        <dgm:presLayoutVars>
          <dgm:bulletEnabled val="1"/>
        </dgm:presLayoutVars>
      </dgm:prSet>
      <dgm:spPr/>
    </dgm:pt>
    <dgm:pt modelId="{370B59EE-9548-184F-8D01-A60D79E15653}" type="pres">
      <dgm:prSet presAssocID="{BC08FF61-6944-473D-82CF-86F4E86B8D8C}" presName="FiveNodes_2" presStyleLbl="node1" presStyleIdx="1" presStyleCnt="5">
        <dgm:presLayoutVars>
          <dgm:bulletEnabled val="1"/>
        </dgm:presLayoutVars>
      </dgm:prSet>
      <dgm:spPr/>
    </dgm:pt>
    <dgm:pt modelId="{8A7B653D-85BF-D548-8731-68827722A5AC}" type="pres">
      <dgm:prSet presAssocID="{BC08FF61-6944-473D-82CF-86F4E86B8D8C}" presName="FiveNodes_3" presStyleLbl="node1" presStyleIdx="2" presStyleCnt="5">
        <dgm:presLayoutVars>
          <dgm:bulletEnabled val="1"/>
        </dgm:presLayoutVars>
      </dgm:prSet>
      <dgm:spPr/>
    </dgm:pt>
    <dgm:pt modelId="{20668CB6-8C92-1A43-A80B-EDB2B51BD09E}" type="pres">
      <dgm:prSet presAssocID="{BC08FF61-6944-473D-82CF-86F4E86B8D8C}" presName="FiveNodes_4" presStyleLbl="node1" presStyleIdx="3" presStyleCnt="5">
        <dgm:presLayoutVars>
          <dgm:bulletEnabled val="1"/>
        </dgm:presLayoutVars>
      </dgm:prSet>
      <dgm:spPr/>
    </dgm:pt>
    <dgm:pt modelId="{6BA2BCBD-526D-8140-9D42-C4187B35F929}" type="pres">
      <dgm:prSet presAssocID="{BC08FF61-6944-473D-82CF-86F4E86B8D8C}" presName="FiveNodes_5" presStyleLbl="node1" presStyleIdx="4" presStyleCnt="5">
        <dgm:presLayoutVars>
          <dgm:bulletEnabled val="1"/>
        </dgm:presLayoutVars>
      </dgm:prSet>
      <dgm:spPr/>
    </dgm:pt>
    <dgm:pt modelId="{6188B581-EDE0-204A-B024-42E4C2B32EBA}" type="pres">
      <dgm:prSet presAssocID="{BC08FF61-6944-473D-82CF-86F4E86B8D8C}" presName="FiveConn_1-2" presStyleLbl="fgAccFollowNode1" presStyleIdx="0" presStyleCnt="4">
        <dgm:presLayoutVars>
          <dgm:bulletEnabled val="1"/>
        </dgm:presLayoutVars>
      </dgm:prSet>
      <dgm:spPr/>
    </dgm:pt>
    <dgm:pt modelId="{57F23555-F391-2C49-920B-90B1EEDDAF2F}" type="pres">
      <dgm:prSet presAssocID="{BC08FF61-6944-473D-82CF-86F4E86B8D8C}" presName="FiveConn_2-3" presStyleLbl="fgAccFollowNode1" presStyleIdx="1" presStyleCnt="4">
        <dgm:presLayoutVars>
          <dgm:bulletEnabled val="1"/>
        </dgm:presLayoutVars>
      </dgm:prSet>
      <dgm:spPr/>
    </dgm:pt>
    <dgm:pt modelId="{6D749881-C224-294F-82BD-4BC29C9E154B}" type="pres">
      <dgm:prSet presAssocID="{BC08FF61-6944-473D-82CF-86F4E86B8D8C}" presName="FiveConn_3-4" presStyleLbl="fgAccFollowNode1" presStyleIdx="2" presStyleCnt="4">
        <dgm:presLayoutVars>
          <dgm:bulletEnabled val="1"/>
        </dgm:presLayoutVars>
      </dgm:prSet>
      <dgm:spPr/>
    </dgm:pt>
    <dgm:pt modelId="{67CB9B2A-C45D-6245-B3C1-8CD631068F35}" type="pres">
      <dgm:prSet presAssocID="{BC08FF61-6944-473D-82CF-86F4E86B8D8C}" presName="FiveConn_4-5" presStyleLbl="fgAccFollowNode1" presStyleIdx="3" presStyleCnt="4">
        <dgm:presLayoutVars>
          <dgm:bulletEnabled val="1"/>
        </dgm:presLayoutVars>
      </dgm:prSet>
      <dgm:spPr/>
    </dgm:pt>
    <dgm:pt modelId="{928954D3-9425-8241-A330-F62EC6D8C8F9}" type="pres">
      <dgm:prSet presAssocID="{BC08FF61-6944-473D-82CF-86F4E86B8D8C}" presName="FiveNodes_1_text" presStyleLbl="node1" presStyleIdx="4" presStyleCnt="5">
        <dgm:presLayoutVars>
          <dgm:bulletEnabled val="1"/>
        </dgm:presLayoutVars>
      </dgm:prSet>
      <dgm:spPr/>
    </dgm:pt>
    <dgm:pt modelId="{F2810779-2265-DC49-89A4-03CE808B4A78}" type="pres">
      <dgm:prSet presAssocID="{BC08FF61-6944-473D-82CF-86F4E86B8D8C}" presName="FiveNodes_2_text" presStyleLbl="node1" presStyleIdx="4" presStyleCnt="5">
        <dgm:presLayoutVars>
          <dgm:bulletEnabled val="1"/>
        </dgm:presLayoutVars>
      </dgm:prSet>
      <dgm:spPr/>
    </dgm:pt>
    <dgm:pt modelId="{75E0A091-839D-1E42-AD98-4C5CE1D8F7DF}" type="pres">
      <dgm:prSet presAssocID="{BC08FF61-6944-473D-82CF-86F4E86B8D8C}" presName="FiveNodes_3_text" presStyleLbl="node1" presStyleIdx="4" presStyleCnt="5">
        <dgm:presLayoutVars>
          <dgm:bulletEnabled val="1"/>
        </dgm:presLayoutVars>
      </dgm:prSet>
      <dgm:spPr/>
    </dgm:pt>
    <dgm:pt modelId="{7587DB0F-D990-5146-99F8-7E396AE86833}" type="pres">
      <dgm:prSet presAssocID="{BC08FF61-6944-473D-82CF-86F4E86B8D8C}" presName="FiveNodes_4_text" presStyleLbl="node1" presStyleIdx="4" presStyleCnt="5">
        <dgm:presLayoutVars>
          <dgm:bulletEnabled val="1"/>
        </dgm:presLayoutVars>
      </dgm:prSet>
      <dgm:spPr/>
    </dgm:pt>
    <dgm:pt modelId="{7E4872C3-F19A-3348-81BB-F374EAD74B72}" type="pres">
      <dgm:prSet presAssocID="{BC08FF61-6944-473D-82CF-86F4E86B8D8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49DAA02-9877-D14C-94A1-B1E4ABACE12E}" type="presOf" srcId="{B8C86CBB-4502-4973-8F38-ED257044DF13}" destId="{6D749881-C224-294F-82BD-4BC29C9E154B}" srcOrd="0" destOrd="0" presId="urn:microsoft.com/office/officeart/2005/8/layout/vProcess5"/>
    <dgm:cxn modelId="{481D9E10-0C2A-D249-A993-BCE9223359BC}" type="presOf" srcId="{515BC4C5-E265-4BD3-A913-A0EE765AE0CE}" destId="{6BA2BCBD-526D-8140-9D42-C4187B35F929}" srcOrd="0" destOrd="0" presId="urn:microsoft.com/office/officeart/2005/8/layout/vProcess5"/>
    <dgm:cxn modelId="{759A1A1D-5298-40A2-B912-CE7B7495128A}" srcId="{BC08FF61-6944-473D-82CF-86F4E86B8D8C}" destId="{515BC4C5-E265-4BD3-A913-A0EE765AE0CE}" srcOrd="4" destOrd="0" parTransId="{A2093261-1515-4D09-B697-07A5B56E5CAF}" sibTransId="{0D80B2D1-07EB-43D1-A878-AA73C82B0E17}"/>
    <dgm:cxn modelId="{85E39023-04E2-6049-8204-310C8B0DB3D4}" type="presOf" srcId="{06719A01-F81F-4B94-9652-C804354FD048}" destId="{57F23555-F391-2C49-920B-90B1EEDDAF2F}" srcOrd="0" destOrd="0" presId="urn:microsoft.com/office/officeart/2005/8/layout/vProcess5"/>
    <dgm:cxn modelId="{9FB22239-B181-4441-9530-8A732CD61C46}" type="presOf" srcId="{1B2B33C8-15E8-4CD7-A39B-21DCDB5083E8}" destId="{6188B581-EDE0-204A-B024-42E4C2B32EBA}" srcOrd="0" destOrd="0" presId="urn:microsoft.com/office/officeart/2005/8/layout/vProcess5"/>
    <dgm:cxn modelId="{9559DB4A-545F-43C8-81E1-85B1D6C35D59}" srcId="{BC08FF61-6944-473D-82CF-86F4E86B8D8C}" destId="{66870EA0-387F-448D-82A5-AD9490020BEE}" srcOrd="3" destOrd="0" parTransId="{D7D1B7ED-98ED-4F74-B180-769B7564B44B}" sibTransId="{19DCA254-32B6-4487-A4E9-C2EFDDC7CB4D}"/>
    <dgm:cxn modelId="{C8C79467-EE2D-9A44-9F7E-2B67495E0258}" type="presOf" srcId="{25EA6CED-4543-4E45-BFF6-402DA365D82A}" destId="{75E0A091-839D-1E42-AD98-4C5CE1D8F7DF}" srcOrd="1" destOrd="0" presId="urn:microsoft.com/office/officeart/2005/8/layout/vProcess5"/>
    <dgm:cxn modelId="{E39E5872-EE2A-4A0D-AD6C-E70F351FDABC}" srcId="{BC08FF61-6944-473D-82CF-86F4E86B8D8C}" destId="{F5D800D4-D05E-4666-82EB-489CADF57EE8}" srcOrd="1" destOrd="0" parTransId="{ABEB29F8-9683-4912-B872-0C73FDC05DF7}" sibTransId="{06719A01-F81F-4B94-9652-C804354FD048}"/>
    <dgm:cxn modelId="{18F9C17A-DFA3-494E-A6AF-1FA57857A007}" type="presOf" srcId="{515BC4C5-E265-4BD3-A913-A0EE765AE0CE}" destId="{7E4872C3-F19A-3348-81BB-F374EAD74B72}" srcOrd="1" destOrd="0" presId="urn:microsoft.com/office/officeart/2005/8/layout/vProcess5"/>
    <dgm:cxn modelId="{072D597F-327B-BC42-AE33-4C8890668841}" type="presOf" srcId="{F5D800D4-D05E-4666-82EB-489CADF57EE8}" destId="{370B59EE-9548-184F-8D01-A60D79E15653}" srcOrd="0" destOrd="0" presId="urn:microsoft.com/office/officeart/2005/8/layout/vProcess5"/>
    <dgm:cxn modelId="{2D4B0B82-6D14-104D-8778-A370A508940E}" type="presOf" srcId="{A67EED73-3DF7-43BF-826F-219D42FAED40}" destId="{A1DBA175-5B4C-3F40-B6A2-71064AB96D1F}" srcOrd="0" destOrd="0" presId="urn:microsoft.com/office/officeart/2005/8/layout/vProcess5"/>
    <dgm:cxn modelId="{F226D392-599D-D446-8E0D-8EA9C855EB52}" type="presOf" srcId="{66870EA0-387F-448D-82A5-AD9490020BEE}" destId="{20668CB6-8C92-1A43-A80B-EDB2B51BD09E}" srcOrd="0" destOrd="0" presId="urn:microsoft.com/office/officeart/2005/8/layout/vProcess5"/>
    <dgm:cxn modelId="{996C41A9-48B6-4691-A0C8-AC96ECB21AE3}" srcId="{BC08FF61-6944-473D-82CF-86F4E86B8D8C}" destId="{25EA6CED-4543-4E45-BFF6-402DA365D82A}" srcOrd="2" destOrd="0" parTransId="{33C1118B-920A-4A1B-881F-83195A580451}" sibTransId="{B8C86CBB-4502-4973-8F38-ED257044DF13}"/>
    <dgm:cxn modelId="{D2032AAD-DD0E-CD47-A5CA-6A91E33D1AC7}" type="presOf" srcId="{66870EA0-387F-448D-82A5-AD9490020BEE}" destId="{7587DB0F-D990-5146-99F8-7E396AE86833}" srcOrd="1" destOrd="0" presId="urn:microsoft.com/office/officeart/2005/8/layout/vProcess5"/>
    <dgm:cxn modelId="{C73802BC-5FA1-8841-B5B6-63FC8E195BCA}" type="presOf" srcId="{19DCA254-32B6-4487-A4E9-C2EFDDC7CB4D}" destId="{67CB9B2A-C45D-6245-B3C1-8CD631068F35}" srcOrd="0" destOrd="0" presId="urn:microsoft.com/office/officeart/2005/8/layout/vProcess5"/>
    <dgm:cxn modelId="{C9CED4BE-034B-484E-9426-1CF27327B9F2}" type="presOf" srcId="{25EA6CED-4543-4E45-BFF6-402DA365D82A}" destId="{8A7B653D-85BF-D548-8731-68827722A5AC}" srcOrd="0" destOrd="0" presId="urn:microsoft.com/office/officeart/2005/8/layout/vProcess5"/>
    <dgm:cxn modelId="{D846B8BF-188B-464F-AEF0-CC9282924681}" type="presOf" srcId="{F5D800D4-D05E-4666-82EB-489CADF57EE8}" destId="{F2810779-2265-DC49-89A4-03CE808B4A78}" srcOrd="1" destOrd="0" presId="urn:microsoft.com/office/officeart/2005/8/layout/vProcess5"/>
    <dgm:cxn modelId="{46E003DC-77F1-437A-844A-36D1DF5082A0}" srcId="{BC08FF61-6944-473D-82CF-86F4E86B8D8C}" destId="{A67EED73-3DF7-43BF-826F-219D42FAED40}" srcOrd="0" destOrd="0" parTransId="{8407184E-2232-4750-89BD-17212E95638A}" sibTransId="{1B2B33C8-15E8-4CD7-A39B-21DCDB5083E8}"/>
    <dgm:cxn modelId="{DC321CEE-EFED-B743-8AFF-45E042388BCB}" type="presOf" srcId="{BC08FF61-6944-473D-82CF-86F4E86B8D8C}" destId="{68C00DE2-EB7C-3C4A-9D06-A835490CC9EB}" srcOrd="0" destOrd="0" presId="urn:microsoft.com/office/officeart/2005/8/layout/vProcess5"/>
    <dgm:cxn modelId="{2B6518F5-65AC-9F41-9A80-C9D2C10B81B7}" type="presOf" srcId="{A67EED73-3DF7-43BF-826F-219D42FAED40}" destId="{928954D3-9425-8241-A330-F62EC6D8C8F9}" srcOrd="1" destOrd="0" presId="urn:microsoft.com/office/officeart/2005/8/layout/vProcess5"/>
    <dgm:cxn modelId="{8B0640A6-AB9C-6E4C-A0BA-28E0FBF24C88}" type="presParOf" srcId="{68C00DE2-EB7C-3C4A-9D06-A835490CC9EB}" destId="{A167A122-903F-E140-819F-51A093CC6A87}" srcOrd="0" destOrd="0" presId="urn:microsoft.com/office/officeart/2005/8/layout/vProcess5"/>
    <dgm:cxn modelId="{5EACD1ED-35C5-4346-B7B6-67AE8B704977}" type="presParOf" srcId="{68C00DE2-EB7C-3C4A-9D06-A835490CC9EB}" destId="{A1DBA175-5B4C-3F40-B6A2-71064AB96D1F}" srcOrd="1" destOrd="0" presId="urn:microsoft.com/office/officeart/2005/8/layout/vProcess5"/>
    <dgm:cxn modelId="{7F0D7EBB-A5EE-514F-8F4A-F9A577E6EA07}" type="presParOf" srcId="{68C00DE2-EB7C-3C4A-9D06-A835490CC9EB}" destId="{370B59EE-9548-184F-8D01-A60D79E15653}" srcOrd="2" destOrd="0" presId="urn:microsoft.com/office/officeart/2005/8/layout/vProcess5"/>
    <dgm:cxn modelId="{FB28BD37-6B7F-0749-B512-D0A23FE7C252}" type="presParOf" srcId="{68C00DE2-EB7C-3C4A-9D06-A835490CC9EB}" destId="{8A7B653D-85BF-D548-8731-68827722A5AC}" srcOrd="3" destOrd="0" presId="urn:microsoft.com/office/officeart/2005/8/layout/vProcess5"/>
    <dgm:cxn modelId="{990D34AE-34CB-0F48-83EF-311EB7D21E11}" type="presParOf" srcId="{68C00DE2-EB7C-3C4A-9D06-A835490CC9EB}" destId="{20668CB6-8C92-1A43-A80B-EDB2B51BD09E}" srcOrd="4" destOrd="0" presId="urn:microsoft.com/office/officeart/2005/8/layout/vProcess5"/>
    <dgm:cxn modelId="{E5A5EE64-A604-924A-B273-117C2210B5C4}" type="presParOf" srcId="{68C00DE2-EB7C-3C4A-9D06-A835490CC9EB}" destId="{6BA2BCBD-526D-8140-9D42-C4187B35F929}" srcOrd="5" destOrd="0" presId="urn:microsoft.com/office/officeart/2005/8/layout/vProcess5"/>
    <dgm:cxn modelId="{81FEC801-7360-914F-A61E-A0E5C30C2A6B}" type="presParOf" srcId="{68C00DE2-EB7C-3C4A-9D06-A835490CC9EB}" destId="{6188B581-EDE0-204A-B024-42E4C2B32EBA}" srcOrd="6" destOrd="0" presId="urn:microsoft.com/office/officeart/2005/8/layout/vProcess5"/>
    <dgm:cxn modelId="{427FF0F0-E752-7E4D-A383-2FC1F3B1271F}" type="presParOf" srcId="{68C00DE2-EB7C-3C4A-9D06-A835490CC9EB}" destId="{57F23555-F391-2C49-920B-90B1EEDDAF2F}" srcOrd="7" destOrd="0" presId="urn:microsoft.com/office/officeart/2005/8/layout/vProcess5"/>
    <dgm:cxn modelId="{F02A1427-188D-1641-8561-94E7DBAA1655}" type="presParOf" srcId="{68C00DE2-EB7C-3C4A-9D06-A835490CC9EB}" destId="{6D749881-C224-294F-82BD-4BC29C9E154B}" srcOrd="8" destOrd="0" presId="urn:microsoft.com/office/officeart/2005/8/layout/vProcess5"/>
    <dgm:cxn modelId="{88F9E959-1058-4E4E-84A1-3E931428DC1C}" type="presParOf" srcId="{68C00DE2-EB7C-3C4A-9D06-A835490CC9EB}" destId="{67CB9B2A-C45D-6245-B3C1-8CD631068F35}" srcOrd="9" destOrd="0" presId="urn:microsoft.com/office/officeart/2005/8/layout/vProcess5"/>
    <dgm:cxn modelId="{05A80599-1CFC-F047-B1EA-7D179058F679}" type="presParOf" srcId="{68C00DE2-EB7C-3C4A-9D06-A835490CC9EB}" destId="{928954D3-9425-8241-A330-F62EC6D8C8F9}" srcOrd="10" destOrd="0" presId="urn:microsoft.com/office/officeart/2005/8/layout/vProcess5"/>
    <dgm:cxn modelId="{30DFB232-C789-324D-8C1A-98EBE15A8A68}" type="presParOf" srcId="{68C00DE2-EB7C-3C4A-9D06-A835490CC9EB}" destId="{F2810779-2265-DC49-89A4-03CE808B4A78}" srcOrd="11" destOrd="0" presId="urn:microsoft.com/office/officeart/2005/8/layout/vProcess5"/>
    <dgm:cxn modelId="{E3D1061A-44DE-F443-A97D-7AE2336CC1EA}" type="presParOf" srcId="{68C00DE2-EB7C-3C4A-9D06-A835490CC9EB}" destId="{75E0A091-839D-1E42-AD98-4C5CE1D8F7DF}" srcOrd="12" destOrd="0" presId="urn:microsoft.com/office/officeart/2005/8/layout/vProcess5"/>
    <dgm:cxn modelId="{E436690E-0352-D745-8E68-BD1E4B074DB2}" type="presParOf" srcId="{68C00DE2-EB7C-3C4A-9D06-A835490CC9EB}" destId="{7587DB0F-D990-5146-99F8-7E396AE86833}" srcOrd="13" destOrd="0" presId="urn:microsoft.com/office/officeart/2005/8/layout/vProcess5"/>
    <dgm:cxn modelId="{A8D5F9ED-22B4-3B43-9486-D8D655FF4C60}" type="presParOf" srcId="{68C00DE2-EB7C-3C4A-9D06-A835490CC9EB}" destId="{7E4872C3-F19A-3348-81BB-F374EAD74B7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191CD-8D31-4730-A68B-D2C04BFEF97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977850-36D0-4CB0-BD22-8CA025CDE98F}">
      <dgm:prSet/>
      <dgm:spPr/>
      <dgm:t>
        <a:bodyPr/>
        <a:lstStyle/>
        <a:p>
          <a:r>
            <a:rPr lang="en-US" dirty="0"/>
            <a:t>Inheritance – classes can inherit behavior from the parent class</a:t>
          </a:r>
        </a:p>
      </dgm:t>
    </dgm:pt>
    <dgm:pt modelId="{392E4265-0159-4556-BAA0-64CC82362E6D}" type="parTrans" cxnId="{B71511B4-5BF2-43D3-8D0B-227DD8F0C9A7}">
      <dgm:prSet/>
      <dgm:spPr/>
      <dgm:t>
        <a:bodyPr/>
        <a:lstStyle/>
        <a:p>
          <a:endParaRPr lang="en-US"/>
        </a:p>
      </dgm:t>
    </dgm:pt>
    <dgm:pt modelId="{559BA5F5-8211-43A4-A413-FC6623851B71}" type="sibTrans" cxnId="{B71511B4-5BF2-43D3-8D0B-227DD8F0C9A7}">
      <dgm:prSet/>
      <dgm:spPr/>
      <dgm:t>
        <a:bodyPr/>
        <a:lstStyle/>
        <a:p>
          <a:endParaRPr lang="en-US"/>
        </a:p>
      </dgm:t>
    </dgm:pt>
    <dgm:pt modelId="{981AF68A-D6F2-4DBD-8A23-2FFB227BCFCD}">
      <dgm:prSet/>
      <dgm:spPr/>
      <dgm:t>
        <a:bodyPr/>
        <a:lstStyle/>
        <a:p>
          <a:r>
            <a:rPr lang="en-US" dirty="0"/>
            <a:t>Encapsulation – Information inside an object, exposing the information outside</a:t>
          </a:r>
        </a:p>
      </dgm:t>
    </dgm:pt>
    <dgm:pt modelId="{8A0567BA-632E-4767-A430-134464FBEB36}" type="parTrans" cxnId="{67FD3F31-A439-46F6-B3EB-65268C6575B9}">
      <dgm:prSet/>
      <dgm:spPr/>
      <dgm:t>
        <a:bodyPr/>
        <a:lstStyle/>
        <a:p>
          <a:endParaRPr lang="en-US"/>
        </a:p>
      </dgm:t>
    </dgm:pt>
    <dgm:pt modelId="{1660D8A2-43B8-4034-A210-B8C4328C4767}" type="sibTrans" cxnId="{67FD3F31-A439-46F6-B3EB-65268C6575B9}">
      <dgm:prSet/>
      <dgm:spPr/>
      <dgm:t>
        <a:bodyPr/>
        <a:lstStyle/>
        <a:p>
          <a:endParaRPr lang="en-US"/>
        </a:p>
      </dgm:t>
    </dgm:pt>
    <dgm:pt modelId="{A3543059-8312-4C6F-807E-DAAC23E7C025}">
      <dgm:prSet/>
      <dgm:spPr/>
      <dgm:t>
        <a:bodyPr/>
        <a:lstStyle/>
        <a:p>
          <a:r>
            <a:rPr lang="en-US" dirty="0"/>
            <a:t>Abstraction – Expose only high-level public methods outside for accessing an object</a:t>
          </a:r>
        </a:p>
      </dgm:t>
    </dgm:pt>
    <dgm:pt modelId="{CEA8BF5F-2FC1-4EC2-92E2-3C3DEAA0217D}" type="parTrans" cxnId="{C2F6B262-CC56-4D06-84D1-66F6BD8E64ED}">
      <dgm:prSet/>
      <dgm:spPr/>
      <dgm:t>
        <a:bodyPr/>
        <a:lstStyle/>
        <a:p>
          <a:endParaRPr lang="en-US"/>
        </a:p>
      </dgm:t>
    </dgm:pt>
    <dgm:pt modelId="{499194F8-BE64-4A83-822B-7283A1251139}" type="sibTrans" cxnId="{C2F6B262-CC56-4D06-84D1-66F6BD8E64ED}">
      <dgm:prSet/>
      <dgm:spPr/>
      <dgm:t>
        <a:bodyPr/>
        <a:lstStyle/>
        <a:p>
          <a:endParaRPr lang="en-US"/>
        </a:p>
      </dgm:t>
    </dgm:pt>
    <dgm:pt modelId="{D061AE4D-01AA-42DC-BFF9-1308BC319470}">
      <dgm:prSet/>
      <dgm:spPr/>
      <dgm:t>
        <a:bodyPr/>
        <a:lstStyle/>
        <a:p>
          <a:r>
            <a:rPr lang="en-US" dirty="0"/>
            <a:t>Polymorphism – same method can be used for different purpose based on the context</a:t>
          </a:r>
        </a:p>
      </dgm:t>
    </dgm:pt>
    <dgm:pt modelId="{825B59C7-9021-4A86-B83E-A3220AEC1C54}" type="parTrans" cxnId="{75403742-6C82-4F0E-91B5-671A82598A54}">
      <dgm:prSet/>
      <dgm:spPr/>
      <dgm:t>
        <a:bodyPr/>
        <a:lstStyle/>
        <a:p>
          <a:endParaRPr lang="en-US"/>
        </a:p>
      </dgm:t>
    </dgm:pt>
    <dgm:pt modelId="{9F6792BA-102D-45BD-A174-CBA5D5BA8765}" type="sibTrans" cxnId="{75403742-6C82-4F0E-91B5-671A82598A54}">
      <dgm:prSet/>
      <dgm:spPr/>
      <dgm:t>
        <a:bodyPr/>
        <a:lstStyle/>
        <a:p>
          <a:endParaRPr lang="en-US"/>
        </a:p>
      </dgm:t>
    </dgm:pt>
    <dgm:pt modelId="{459AF907-FE02-0B4C-BFF1-E9352EE1C798}" type="pres">
      <dgm:prSet presAssocID="{4BB191CD-8D31-4730-A68B-D2C04BFEF973}" presName="linear" presStyleCnt="0">
        <dgm:presLayoutVars>
          <dgm:animLvl val="lvl"/>
          <dgm:resizeHandles val="exact"/>
        </dgm:presLayoutVars>
      </dgm:prSet>
      <dgm:spPr/>
    </dgm:pt>
    <dgm:pt modelId="{FEB2CD6A-5BE0-5B44-B848-353BCCE0EC05}" type="pres">
      <dgm:prSet presAssocID="{FF977850-36D0-4CB0-BD22-8CA025CDE9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E9DD53-5987-714C-BC31-730DC5701833}" type="pres">
      <dgm:prSet presAssocID="{559BA5F5-8211-43A4-A413-FC6623851B71}" presName="spacer" presStyleCnt="0"/>
      <dgm:spPr/>
    </dgm:pt>
    <dgm:pt modelId="{E102BC23-020F-F14A-A911-0351D8A390C6}" type="pres">
      <dgm:prSet presAssocID="{981AF68A-D6F2-4DBD-8A23-2FFB227BCF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EEFF02-4D78-D44E-8096-9B15033D0D86}" type="pres">
      <dgm:prSet presAssocID="{1660D8A2-43B8-4034-A210-B8C4328C4767}" presName="spacer" presStyleCnt="0"/>
      <dgm:spPr/>
    </dgm:pt>
    <dgm:pt modelId="{6CDA4FAF-D564-1849-A0D6-C5AD42BFA222}" type="pres">
      <dgm:prSet presAssocID="{A3543059-8312-4C6F-807E-DAAC23E7C0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833634-F075-9842-9D47-90C2832CD714}" type="pres">
      <dgm:prSet presAssocID="{499194F8-BE64-4A83-822B-7283A1251139}" presName="spacer" presStyleCnt="0"/>
      <dgm:spPr/>
    </dgm:pt>
    <dgm:pt modelId="{9DF692C2-E0B7-EF47-AB22-5F4753AEAA04}" type="pres">
      <dgm:prSet presAssocID="{D061AE4D-01AA-42DC-BFF9-1308BC3194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01AF1A-29B3-0543-BC7D-5E93AF9F4492}" type="presOf" srcId="{4BB191CD-8D31-4730-A68B-D2C04BFEF973}" destId="{459AF907-FE02-0B4C-BFF1-E9352EE1C798}" srcOrd="0" destOrd="0" presId="urn:microsoft.com/office/officeart/2005/8/layout/vList2"/>
    <dgm:cxn modelId="{67FD3F31-A439-46F6-B3EB-65268C6575B9}" srcId="{4BB191CD-8D31-4730-A68B-D2C04BFEF973}" destId="{981AF68A-D6F2-4DBD-8A23-2FFB227BCFCD}" srcOrd="1" destOrd="0" parTransId="{8A0567BA-632E-4767-A430-134464FBEB36}" sibTransId="{1660D8A2-43B8-4034-A210-B8C4328C4767}"/>
    <dgm:cxn modelId="{75403742-6C82-4F0E-91B5-671A82598A54}" srcId="{4BB191CD-8D31-4730-A68B-D2C04BFEF973}" destId="{D061AE4D-01AA-42DC-BFF9-1308BC319470}" srcOrd="3" destOrd="0" parTransId="{825B59C7-9021-4A86-B83E-A3220AEC1C54}" sibTransId="{9F6792BA-102D-45BD-A174-CBA5D5BA8765}"/>
    <dgm:cxn modelId="{C2F6B262-CC56-4D06-84D1-66F6BD8E64ED}" srcId="{4BB191CD-8D31-4730-A68B-D2C04BFEF973}" destId="{A3543059-8312-4C6F-807E-DAAC23E7C025}" srcOrd="2" destOrd="0" parTransId="{CEA8BF5F-2FC1-4EC2-92E2-3C3DEAA0217D}" sibTransId="{499194F8-BE64-4A83-822B-7283A1251139}"/>
    <dgm:cxn modelId="{3171E67A-85DB-C848-B9F1-4E497BB815A3}" type="presOf" srcId="{A3543059-8312-4C6F-807E-DAAC23E7C025}" destId="{6CDA4FAF-D564-1849-A0D6-C5AD42BFA222}" srcOrd="0" destOrd="0" presId="urn:microsoft.com/office/officeart/2005/8/layout/vList2"/>
    <dgm:cxn modelId="{A58CDE7C-3E32-334E-81F5-0C7D4152384E}" type="presOf" srcId="{D061AE4D-01AA-42DC-BFF9-1308BC319470}" destId="{9DF692C2-E0B7-EF47-AB22-5F4753AEAA04}" srcOrd="0" destOrd="0" presId="urn:microsoft.com/office/officeart/2005/8/layout/vList2"/>
    <dgm:cxn modelId="{CA72A1A5-2489-F044-BD93-17589B9155B2}" type="presOf" srcId="{FF977850-36D0-4CB0-BD22-8CA025CDE98F}" destId="{FEB2CD6A-5BE0-5B44-B848-353BCCE0EC05}" srcOrd="0" destOrd="0" presId="urn:microsoft.com/office/officeart/2005/8/layout/vList2"/>
    <dgm:cxn modelId="{B71511B4-5BF2-43D3-8D0B-227DD8F0C9A7}" srcId="{4BB191CD-8D31-4730-A68B-D2C04BFEF973}" destId="{FF977850-36D0-4CB0-BD22-8CA025CDE98F}" srcOrd="0" destOrd="0" parTransId="{392E4265-0159-4556-BAA0-64CC82362E6D}" sibTransId="{559BA5F5-8211-43A4-A413-FC6623851B71}"/>
    <dgm:cxn modelId="{2BF8D3DE-727F-624C-8D81-81A1F2340C64}" type="presOf" srcId="{981AF68A-D6F2-4DBD-8A23-2FFB227BCFCD}" destId="{E102BC23-020F-F14A-A911-0351D8A390C6}" srcOrd="0" destOrd="0" presId="urn:microsoft.com/office/officeart/2005/8/layout/vList2"/>
    <dgm:cxn modelId="{A12C6970-281A-7D4D-85D6-1CB28ADB2603}" type="presParOf" srcId="{459AF907-FE02-0B4C-BFF1-E9352EE1C798}" destId="{FEB2CD6A-5BE0-5B44-B848-353BCCE0EC05}" srcOrd="0" destOrd="0" presId="urn:microsoft.com/office/officeart/2005/8/layout/vList2"/>
    <dgm:cxn modelId="{311781C7-3426-684D-88F8-4AC4C66219BD}" type="presParOf" srcId="{459AF907-FE02-0B4C-BFF1-E9352EE1C798}" destId="{5DE9DD53-5987-714C-BC31-730DC5701833}" srcOrd="1" destOrd="0" presId="urn:microsoft.com/office/officeart/2005/8/layout/vList2"/>
    <dgm:cxn modelId="{E9CAC39F-DDC1-F841-9187-BF3262E28146}" type="presParOf" srcId="{459AF907-FE02-0B4C-BFF1-E9352EE1C798}" destId="{E102BC23-020F-F14A-A911-0351D8A390C6}" srcOrd="2" destOrd="0" presId="urn:microsoft.com/office/officeart/2005/8/layout/vList2"/>
    <dgm:cxn modelId="{7C1640DE-555B-4042-9864-E5CEE6BFD505}" type="presParOf" srcId="{459AF907-FE02-0B4C-BFF1-E9352EE1C798}" destId="{20EEFF02-4D78-D44E-8096-9B15033D0D86}" srcOrd="3" destOrd="0" presId="urn:microsoft.com/office/officeart/2005/8/layout/vList2"/>
    <dgm:cxn modelId="{9022BB37-0763-FA49-83A5-20E17B88042E}" type="presParOf" srcId="{459AF907-FE02-0B4C-BFF1-E9352EE1C798}" destId="{6CDA4FAF-D564-1849-A0D6-C5AD42BFA222}" srcOrd="4" destOrd="0" presId="urn:microsoft.com/office/officeart/2005/8/layout/vList2"/>
    <dgm:cxn modelId="{6B364F78-4C77-F943-AD33-6C899D1D86B7}" type="presParOf" srcId="{459AF907-FE02-0B4C-BFF1-E9352EE1C798}" destId="{B6833634-F075-9842-9D47-90C2832CD714}" srcOrd="5" destOrd="0" presId="urn:microsoft.com/office/officeart/2005/8/layout/vList2"/>
    <dgm:cxn modelId="{EBF6E241-86EB-4246-8617-586D06F3C9C0}" type="presParOf" srcId="{459AF907-FE02-0B4C-BFF1-E9352EE1C798}" destId="{9DF692C2-E0B7-EF47-AB22-5F4753AEAA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643EAC-5034-43C0-B12A-07A2224819B9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55C386-E063-4BDF-AAFA-E1A59D133BB2}">
      <dgm:prSet/>
      <dgm:spPr/>
      <dgm:t>
        <a:bodyPr/>
        <a:lstStyle/>
        <a:p>
          <a:r>
            <a:rPr lang="en-US" dirty="0"/>
            <a:t>Property Overloading</a:t>
          </a:r>
        </a:p>
      </dgm:t>
    </dgm:pt>
    <dgm:pt modelId="{B0649837-F6CC-460C-8B71-6285ECB27DCF}" type="parTrans" cxnId="{E9940246-3A4A-41D8-88F9-7D5ACCBB4FA1}">
      <dgm:prSet/>
      <dgm:spPr/>
      <dgm:t>
        <a:bodyPr/>
        <a:lstStyle/>
        <a:p>
          <a:endParaRPr lang="en-US"/>
        </a:p>
      </dgm:t>
    </dgm:pt>
    <dgm:pt modelId="{29FE19FA-992B-4D3A-82F0-B51DBBE6C5C4}" type="sibTrans" cxnId="{E9940246-3A4A-41D8-88F9-7D5ACCBB4FA1}">
      <dgm:prSet/>
      <dgm:spPr/>
      <dgm:t>
        <a:bodyPr/>
        <a:lstStyle/>
        <a:p>
          <a:endParaRPr lang="en-US"/>
        </a:p>
      </dgm:t>
    </dgm:pt>
    <dgm:pt modelId="{AF203F10-1246-41E9-8526-3B8556639FA9}">
      <dgm:prSet/>
      <dgm:spPr/>
      <dgm:t>
        <a:bodyPr/>
        <a:lstStyle/>
        <a:p>
          <a:r>
            <a:rPr lang="en-US" dirty="0"/>
            <a:t>PHP property overloading is used to create dynamic properties on the object context. __set(), __get(), __</a:t>
          </a:r>
          <a:r>
            <a:rPr lang="en-US" dirty="0" err="1"/>
            <a:t>usset</a:t>
          </a:r>
          <a:r>
            <a:rPr lang="en-US" dirty="0"/>
            <a:t>() and __unset()</a:t>
          </a:r>
        </a:p>
      </dgm:t>
    </dgm:pt>
    <dgm:pt modelId="{AE694555-E4C0-44E0-BD16-3607B81A219D}" type="parTrans" cxnId="{AFD83BE8-9539-45DB-A93E-5C146782BAA2}">
      <dgm:prSet/>
      <dgm:spPr/>
      <dgm:t>
        <a:bodyPr/>
        <a:lstStyle/>
        <a:p>
          <a:endParaRPr lang="en-US"/>
        </a:p>
      </dgm:t>
    </dgm:pt>
    <dgm:pt modelId="{FA9BAA7C-25D8-40E0-940D-809918FBF046}" type="sibTrans" cxnId="{AFD83BE8-9539-45DB-A93E-5C146782BAA2}">
      <dgm:prSet/>
      <dgm:spPr/>
      <dgm:t>
        <a:bodyPr/>
        <a:lstStyle/>
        <a:p>
          <a:endParaRPr lang="en-US"/>
        </a:p>
      </dgm:t>
    </dgm:pt>
    <dgm:pt modelId="{D094DD87-6D2F-4D25-9EDA-DEB2C265AD38}">
      <dgm:prSet/>
      <dgm:spPr/>
      <dgm:t>
        <a:bodyPr/>
        <a:lstStyle/>
        <a:p>
          <a:r>
            <a:rPr lang="en-US" dirty="0"/>
            <a:t>Method Overloading</a:t>
          </a:r>
        </a:p>
      </dgm:t>
    </dgm:pt>
    <dgm:pt modelId="{153E8F4E-BE0D-4EBE-A657-B742BA954350}" type="parTrans" cxnId="{DFE6BD8C-11B5-412B-A507-4C5BDFD5CB2F}">
      <dgm:prSet/>
      <dgm:spPr/>
      <dgm:t>
        <a:bodyPr/>
        <a:lstStyle/>
        <a:p>
          <a:endParaRPr lang="en-US"/>
        </a:p>
      </dgm:t>
    </dgm:pt>
    <dgm:pt modelId="{D78619DF-6643-4F33-9F11-BB7B04E71457}" type="sibTrans" cxnId="{DFE6BD8C-11B5-412B-A507-4C5BDFD5CB2F}">
      <dgm:prSet/>
      <dgm:spPr/>
      <dgm:t>
        <a:bodyPr/>
        <a:lstStyle/>
        <a:p>
          <a:endParaRPr lang="en-US"/>
        </a:p>
      </dgm:t>
    </dgm:pt>
    <dgm:pt modelId="{363A597F-F180-4575-976F-AD9DFA3CD314}">
      <dgm:prSet/>
      <dgm:spPr/>
      <dgm:t>
        <a:bodyPr/>
        <a:lstStyle/>
        <a:p>
          <a:r>
            <a:rPr lang="en-US" dirty="0"/>
            <a:t>Overloading dynamic methods that are not in the class </a:t>
          </a:r>
          <a:r>
            <a:rPr lang="en-US" dirty="0" err="1"/>
            <a:t>scopre</a:t>
          </a:r>
          <a:r>
            <a:rPr lang="en-US" dirty="0"/>
            <a:t>. __call() and __</a:t>
          </a:r>
          <a:r>
            <a:rPr lang="en-US" dirty="0" err="1"/>
            <a:t>callStatic</a:t>
          </a:r>
          <a:r>
            <a:rPr lang="en-US" dirty="0"/>
            <a:t>()</a:t>
          </a:r>
        </a:p>
      </dgm:t>
    </dgm:pt>
    <dgm:pt modelId="{915A52E7-85A5-46A3-B11F-567A631E2DFD}" type="parTrans" cxnId="{0969E358-0A58-4E3E-8AF9-7091A9115AC8}">
      <dgm:prSet/>
      <dgm:spPr/>
      <dgm:t>
        <a:bodyPr/>
        <a:lstStyle/>
        <a:p>
          <a:endParaRPr lang="en-US"/>
        </a:p>
      </dgm:t>
    </dgm:pt>
    <dgm:pt modelId="{57604A9F-2E10-4AC2-85FE-5554D8F45DCF}" type="sibTrans" cxnId="{0969E358-0A58-4E3E-8AF9-7091A9115AC8}">
      <dgm:prSet/>
      <dgm:spPr/>
      <dgm:t>
        <a:bodyPr/>
        <a:lstStyle/>
        <a:p>
          <a:endParaRPr lang="en-US"/>
        </a:p>
      </dgm:t>
    </dgm:pt>
    <dgm:pt modelId="{F078E06D-75BD-2A45-B00E-AF3C003F4DA3}" type="pres">
      <dgm:prSet presAssocID="{E9643EAC-5034-43C0-B12A-07A2224819B9}" presName="Name0" presStyleCnt="0">
        <dgm:presLayoutVars>
          <dgm:dir/>
          <dgm:animLvl val="lvl"/>
          <dgm:resizeHandles val="exact"/>
        </dgm:presLayoutVars>
      </dgm:prSet>
      <dgm:spPr/>
    </dgm:pt>
    <dgm:pt modelId="{FD058F5F-8ADE-3E40-80A2-B8E6647B3660}" type="pres">
      <dgm:prSet presAssocID="{B255C386-E063-4BDF-AAFA-E1A59D133BB2}" presName="linNode" presStyleCnt="0"/>
      <dgm:spPr/>
    </dgm:pt>
    <dgm:pt modelId="{17D5FD09-B5AA-794E-A800-FAFE83337C36}" type="pres">
      <dgm:prSet presAssocID="{B255C386-E063-4BDF-AAFA-E1A59D133BB2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2D034B41-B421-3B46-BEF7-B70D6A22E62D}" type="pres">
      <dgm:prSet presAssocID="{B255C386-E063-4BDF-AAFA-E1A59D133BB2}" presName="descendantText" presStyleLbl="alignNode1" presStyleIdx="0" presStyleCnt="2">
        <dgm:presLayoutVars>
          <dgm:bulletEnabled/>
        </dgm:presLayoutVars>
      </dgm:prSet>
      <dgm:spPr/>
    </dgm:pt>
    <dgm:pt modelId="{E21B8FBB-B887-E745-9DF2-A6936AE7E23C}" type="pres">
      <dgm:prSet presAssocID="{29FE19FA-992B-4D3A-82F0-B51DBBE6C5C4}" presName="sp" presStyleCnt="0"/>
      <dgm:spPr/>
    </dgm:pt>
    <dgm:pt modelId="{EB33B063-A1F8-C44F-B9B4-B1E19E17C1A7}" type="pres">
      <dgm:prSet presAssocID="{D094DD87-6D2F-4D25-9EDA-DEB2C265AD38}" presName="linNode" presStyleCnt="0"/>
      <dgm:spPr/>
    </dgm:pt>
    <dgm:pt modelId="{D5FDC30B-F3A4-2F41-A302-AE93E7CBA2E7}" type="pres">
      <dgm:prSet presAssocID="{D094DD87-6D2F-4D25-9EDA-DEB2C265AD38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CC3D989D-F6FD-C641-899A-747C410D558B}" type="pres">
      <dgm:prSet presAssocID="{D094DD87-6D2F-4D25-9EDA-DEB2C265AD38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E9940246-3A4A-41D8-88F9-7D5ACCBB4FA1}" srcId="{E9643EAC-5034-43C0-B12A-07A2224819B9}" destId="{B255C386-E063-4BDF-AAFA-E1A59D133BB2}" srcOrd="0" destOrd="0" parTransId="{B0649837-F6CC-460C-8B71-6285ECB27DCF}" sibTransId="{29FE19FA-992B-4D3A-82F0-B51DBBE6C5C4}"/>
    <dgm:cxn modelId="{0969E358-0A58-4E3E-8AF9-7091A9115AC8}" srcId="{D094DD87-6D2F-4D25-9EDA-DEB2C265AD38}" destId="{363A597F-F180-4575-976F-AD9DFA3CD314}" srcOrd="0" destOrd="0" parTransId="{915A52E7-85A5-46A3-B11F-567A631E2DFD}" sibTransId="{57604A9F-2E10-4AC2-85FE-5554D8F45DCF}"/>
    <dgm:cxn modelId="{1446B689-6E49-BE43-9A61-9AED939638BF}" type="presOf" srcId="{D094DD87-6D2F-4D25-9EDA-DEB2C265AD38}" destId="{D5FDC30B-F3A4-2F41-A302-AE93E7CBA2E7}" srcOrd="0" destOrd="0" presId="urn:microsoft.com/office/officeart/2016/7/layout/VerticalHollowActionList"/>
    <dgm:cxn modelId="{5623E18B-368D-1D49-B9BD-983666A08B6B}" type="presOf" srcId="{E9643EAC-5034-43C0-B12A-07A2224819B9}" destId="{F078E06D-75BD-2A45-B00E-AF3C003F4DA3}" srcOrd="0" destOrd="0" presId="urn:microsoft.com/office/officeart/2016/7/layout/VerticalHollowActionList"/>
    <dgm:cxn modelId="{DFE6BD8C-11B5-412B-A507-4C5BDFD5CB2F}" srcId="{E9643EAC-5034-43C0-B12A-07A2224819B9}" destId="{D094DD87-6D2F-4D25-9EDA-DEB2C265AD38}" srcOrd="1" destOrd="0" parTransId="{153E8F4E-BE0D-4EBE-A657-B742BA954350}" sibTransId="{D78619DF-6643-4F33-9F11-BB7B04E71457}"/>
    <dgm:cxn modelId="{3D53378D-D071-9D47-9E66-0FAD0FD3012E}" type="presOf" srcId="{363A597F-F180-4575-976F-AD9DFA3CD314}" destId="{CC3D989D-F6FD-C641-899A-747C410D558B}" srcOrd="0" destOrd="0" presId="urn:microsoft.com/office/officeart/2016/7/layout/VerticalHollowActionList"/>
    <dgm:cxn modelId="{3D7745A0-0D05-F54D-B8D5-0F7745C787D4}" type="presOf" srcId="{AF203F10-1246-41E9-8526-3B8556639FA9}" destId="{2D034B41-B421-3B46-BEF7-B70D6A22E62D}" srcOrd="0" destOrd="0" presId="urn:microsoft.com/office/officeart/2016/7/layout/VerticalHollowActionList"/>
    <dgm:cxn modelId="{AFD83BE8-9539-45DB-A93E-5C146782BAA2}" srcId="{B255C386-E063-4BDF-AAFA-E1A59D133BB2}" destId="{AF203F10-1246-41E9-8526-3B8556639FA9}" srcOrd="0" destOrd="0" parTransId="{AE694555-E4C0-44E0-BD16-3607B81A219D}" sibTransId="{FA9BAA7C-25D8-40E0-940D-809918FBF046}"/>
    <dgm:cxn modelId="{7AC8E2EF-4B51-784C-9E9B-D8B9FD9E6499}" type="presOf" srcId="{B255C386-E063-4BDF-AAFA-E1A59D133BB2}" destId="{17D5FD09-B5AA-794E-A800-FAFE83337C36}" srcOrd="0" destOrd="0" presId="urn:microsoft.com/office/officeart/2016/7/layout/VerticalHollowActionList"/>
    <dgm:cxn modelId="{C53D4B1B-1153-2D4F-856B-F6419BDAB410}" type="presParOf" srcId="{F078E06D-75BD-2A45-B00E-AF3C003F4DA3}" destId="{FD058F5F-8ADE-3E40-80A2-B8E6647B3660}" srcOrd="0" destOrd="0" presId="urn:microsoft.com/office/officeart/2016/7/layout/VerticalHollowActionList"/>
    <dgm:cxn modelId="{A2EF7FBA-8E8E-4F4C-AD24-21F5ED9E2A58}" type="presParOf" srcId="{FD058F5F-8ADE-3E40-80A2-B8E6647B3660}" destId="{17D5FD09-B5AA-794E-A800-FAFE83337C36}" srcOrd="0" destOrd="0" presId="urn:microsoft.com/office/officeart/2016/7/layout/VerticalHollowActionList"/>
    <dgm:cxn modelId="{E572571C-8B44-CA46-9531-EB9013745CB3}" type="presParOf" srcId="{FD058F5F-8ADE-3E40-80A2-B8E6647B3660}" destId="{2D034B41-B421-3B46-BEF7-B70D6A22E62D}" srcOrd="1" destOrd="0" presId="urn:microsoft.com/office/officeart/2016/7/layout/VerticalHollowActionList"/>
    <dgm:cxn modelId="{383DB624-53C9-C445-B080-6E981D6DD938}" type="presParOf" srcId="{F078E06D-75BD-2A45-B00E-AF3C003F4DA3}" destId="{E21B8FBB-B887-E745-9DF2-A6936AE7E23C}" srcOrd="1" destOrd="0" presId="urn:microsoft.com/office/officeart/2016/7/layout/VerticalHollowActionList"/>
    <dgm:cxn modelId="{EA590859-7829-7F43-9A07-5AA34C812356}" type="presParOf" srcId="{F078E06D-75BD-2A45-B00E-AF3C003F4DA3}" destId="{EB33B063-A1F8-C44F-B9B4-B1E19E17C1A7}" srcOrd="2" destOrd="0" presId="urn:microsoft.com/office/officeart/2016/7/layout/VerticalHollowActionList"/>
    <dgm:cxn modelId="{5F9E1C6B-6ED5-9541-870B-50CA4AAD5DFD}" type="presParOf" srcId="{EB33B063-A1F8-C44F-B9B4-B1E19E17C1A7}" destId="{D5FDC30B-F3A4-2F41-A302-AE93E7CBA2E7}" srcOrd="0" destOrd="0" presId="urn:microsoft.com/office/officeart/2016/7/layout/VerticalHollowActionList"/>
    <dgm:cxn modelId="{BE296EEB-9068-F448-9365-9728CEA5996B}" type="presParOf" srcId="{EB33B063-A1F8-C44F-B9B4-B1E19E17C1A7}" destId="{CC3D989D-F6FD-C641-899A-747C410D558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AEE91-0529-FB4A-9336-2F7B49804AB6}">
      <dsp:nvSpPr>
        <dsp:cNvPr id="0" name=""/>
        <dsp:cNvSpPr/>
      </dsp:nvSpPr>
      <dsp:spPr>
        <a:xfrm>
          <a:off x="0" y="73924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75994-9392-4146-BA82-D49591489C77}">
      <dsp:nvSpPr>
        <dsp:cNvPr id="0" name=""/>
        <dsp:cNvSpPr/>
      </dsp:nvSpPr>
      <dsp:spPr>
        <a:xfrm>
          <a:off x="309562" y="1033324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PHP – Larvel</a:t>
          </a:r>
        </a:p>
      </dsp:txBody>
      <dsp:txXfrm>
        <a:off x="361379" y="1085141"/>
        <a:ext cx="2682428" cy="1665515"/>
      </dsp:txXfrm>
    </dsp:sp>
    <dsp:sp modelId="{BA2FD45F-3B35-1648-A4BF-FD85CD2DFDB5}">
      <dsp:nvSpPr>
        <dsp:cNvPr id="0" name=""/>
        <dsp:cNvSpPr/>
      </dsp:nvSpPr>
      <dsp:spPr>
        <a:xfrm>
          <a:off x="3405187" y="73924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97006-4CD4-DA4B-BA3C-E5D0912DD577}">
      <dsp:nvSpPr>
        <dsp:cNvPr id="0" name=""/>
        <dsp:cNvSpPr/>
      </dsp:nvSpPr>
      <dsp:spPr>
        <a:xfrm>
          <a:off x="3714749" y="1033324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Ruby on Rails</a:t>
          </a:r>
        </a:p>
      </dsp:txBody>
      <dsp:txXfrm>
        <a:off x="3766566" y="1085141"/>
        <a:ext cx="2682428" cy="1665515"/>
      </dsp:txXfrm>
    </dsp:sp>
    <dsp:sp modelId="{58D84EEF-6C05-2442-A9B4-8E746658A5C2}">
      <dsp:nvSpPr>
        <dsp:cNvPr id="0" name=""/>
        <dsp:cNvSpPr/>
      </dsp:nvSpPr>
      <dsp:spPr>
        <a:xfrm>
          <a:off x="6810374" y="73924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6CB9C-4CB5-E240-9030-864BE8C5A859}">
      <dsp:nvSpPr>
        <dsp:cNvPr id="0" name=""/>
        <dsp:cNvSpPr/>
      </dsp:nvSpPr>
      <dsp:spPr>
        <a:xfrm>
          <a:off x="7119936" y="1033324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J2ME with Spring MVC</a:t>
          </a:r>
        </a:p>
      </dsp:txBody>
      <dsp:txXfrm>
        <a:off x="7171753" y="1085141"/>
        <a:ext cx="2682428" cy="16655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76326-EDBB-9C4A-BAAE-C1FE4EB8DDCC}">
      <dsp:nvSpPr>
        <dsp:cNvPr id="0" name=""/>
        <dsp:cNvSpPr/>
      </dsp:nvSpPr>
      <dsp:spPr>
        <a:xfrm>
          <a:off x="0" y="0"/>
          <a:ext cx="60128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647FFF-4122-4841-901E-DCAB81119216}">
      <dsp:nvSpPr>
        <dsp:cNvPr id="0" name=""/>
        <dsp:cNvSpPr/>
      </dsp:nvSpPr>
      <dsp:spPr>
        <a:xfrm>
          <a:off x="0" y="0"/>
          <a:ext cx="6012832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final keyword prevent the child classes from overriding a method or constant. </a:t>
          </a:r>
        </a:p>
      </dsp:txBody>
      <dsp:txXfrm>
        <a:off x="0" y="0"/>
        <a:ext cx="6012832" cy="1770857"/>
      </dsp:txXfrm>
    </dsp:sp>
    <dsp:sp modelId="{A474C91D-2672-2745-B212-51D3EF54249C}">
      <dsp:nvSpPr>
        <dsp:cNvPr id="0" name=""/>
        <dsp:cNvSpPr/>
      </dsp:nvSpPr>
      <dsp:spPr>
        <a:xfrm>
          <a:off x="0" y="1770857"/>
          <a:ext cx="60128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27F463-1135-4B47-BBF6-951B93A7C824}">
      <dsp:nvSpPr>
        <dsp:cNvPr id="0" name=""/>
        <dsp:cNvSpPr/>
      </dsp:nvSpPr>
      <dsp:spPr>
        <a:xfrm>
          <a:off x="0" y="1770857"/>
          <a:ext cx="6012832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When a class is defined as final it cannot be extended.</a:t>
          </a:r>
        </a:p>
      </dsp:txBody>
      <dsp:txXfrm>
        <a:off x="0" y="1770857"/>
        <a:ext cx="6012832" cy="17708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201A-8FA8-4A76-B41A-1D42118245C3}">
      <dsp:nvSpPr>
        <dsp:cNvPr id="0" name=""/>
        <dsp:cNvSpPr/>
      </dsp:nvSpPr>
      <dsp:spPr>
        <a:xfrm>
          <a:off x="0" y="461"/>
          <a:ext cx="7034485" cy="1080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23FF9-EDB0-4EEE-B469-04403530C60D}">
      <dsp:nvSpPr>
        <dsp:cNvPr id="0" name=""/>
        <dsp:cNvSpPr/>
      </dsp:nvSpPr>
      <dsp:spPr>
        <a:xfrm>
          <a:off x="326860" y="243580"/>
          <a:ext cx="594291" cy="5942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67149-EEB5-4B72-8694-524286AED943}">
      <dsp:nvSpPr>
        <dsp:cNvPr id="0" name=""/>
        <dsp:cNvSpPr/>
      </dsp:nvSpPr>
      <dsp:spPr>
        <a:xfrm>
          <a:off x="1248011" y="461"/>
          <a:ext cx="5786473" cy="10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56" tIns="114356" rIns="114356" bIns="1143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PDO::ERRMODE_SILENT – PDO set the ERROR code</a:t>
          </a:r>
          <a:endParaRPr lang="en-US" sz="1600" kern="1200"/>
        </a:p>
      </dsp:txBody>
      <dsp:txXfrm>
        <a:off x="1248011" y="461"/>
        <a:ext cx="5786473" cy="1080529"/>
      </dsp:txXfrm>
    </dsp:sp>
    <dsp:sp modelId="{A30433A3-946B-40B5-B522-F85A5775C0CE}">
      <dsp:nvSpPr>
        <dsp:cNvPr id="0" name=""/>
        <dsp:cNvSpPr/>
      </dsp:nvSpPr>
      <dsp:spPr>
        <a:xfrm>
          <a:off x="0" y="1351124"/>
          <a:ext cx="7034485" cy="1080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E2082-2D1E-4269-8B97-29016211E7FA}">
      <dsp:nvSpPr>
        <dsp:cNvPr id="0" name=""/>
        <dsp:cNvSpPr/>
      </dsp:nvSpPr>
      <dsp:spPr>
        <a:xfrm>
          <a:off x="326860" y="1594243"/>
          <a:ext cx="594291" cy="5942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9D944-AF87-47DC-8F0C-E54430EF4A4A}">
      <dsp:nvSpPr>
        <dsp:cNvPr id="0" name=""/>
        <dsp:cNvSpPr/>
      </dsp:nvSpPr>
      <dsp:spPr>
        <a:xfrm>
          <a:off x="1248011" y="1351124"/>
          <a:ext cx="5786473" cy="10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56" tIns="114356" rIns="114356" bIns="1143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PDO::ERRMODE_WARNING – PDO </a:t>
          </a:r>
          <a:r>
            <a:rPr lang="en-CA" sz="1600" kern="1200"/>
            <a:t>will emit the E_WARNING message</a:t>
          </a:r>
          <a:endParaRPr lang="en-US" sz="1600" kern="1200"/>
        </a:p>
      </dsp:txBody>
      <dsp:txXfrm>
        <a:off x="1248011" y="1351124"/>
        <a:ext cx="5786473" cy="1080529"/>
      </dsp:txXfrm>
    </dsp:sp>
    <dsp:sp modelId="{FF99F14C-E142-4CCF-8263-72E0D40E30ED}">
      <dsp:nvSpPr>
        <dsp:cNvPr id="0" name=""/>
        <dsp:cNvSpPr/>
      </dsp:nvSpPr>
      <dsp:spPr>
        <a:xfrm>
          <a:off x="0" y="2701786"/>
          <a:ext cx="7034485" cy="10805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74321-B407-4136-8995-40685E4E0E61}">
      <dsp:nvSpPr>
        <dsp:cNvPr id="0" name=""/>
        <dsp:cNvSpPr/>
      </dsp:nvSpPr>
      <dsp:spPr>
        <a:xfrm>
          <a:off x="326860" y="2944905"/>
          <a:ext cx="594291" cy="5942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795F4-F6B4-4A1F-93C6-D2A9A07304B2}">
      <dsp:nvSpPr>
        <dsp:cNvPr id="0" name=""/>
        <dsp:cNvSpPr/>
      </dsp:nvSpPr>
      <dsp:spPr>
        <a:xfrm>
          <a:off x="1248011" y="2701786"/>
          <a:ext cx="5786473" cy="10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56" tIns="114356" rIns="114356" bIns="1143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PDO::ERRMODE_EXCEPTION – PDO will throw a PDO exception</a:t>
          </a:r>
          <a:br>
            <a:rPr lang="en-CA" sz="1600" kern="1200"/>
          </a:br>
          <a:br>
            <a:rPr lang="en-CA" sz="1600" kern="1200"/>
          </a:br>
          <a:endParaRPr lang="en-US" sz="1600" kern="1200"/>
        </a:p>
      </dsp:txBody>
      <dsp:txXfrm>
        <a:off x="1248011" y="2701786"/>
        <a:ext cx="5786473" cy="1080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BF98-66AD-814F-A3F0-42B9E9EFD688}">
      <dsp:nvSpPr>
        <dsp:cNvPr id="0" name=""/>
        <dsp:cNvSpPr/>
      </dsp:nvSpPr>
      <dsp:spPr>
        <a:xfrm>
          <a:off x="0" y="769232"/>
          <a:ext cx="6692748" cy="12776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3 Term Tests – 40%</a:t>
          </a:r>
        </a:p>
      </dsp:txBody>
      <dsp:txXfrm>
        <a:off x="62369" y="831601"/>
        <a:ext cx="6568010" cy="1152901"/>
      </dsp:txXfrm>
    </dsp:sp>
    <dsp:sp modelId="{D30CA64E-4FF9-4A40-B56E-621878B21D0B}">
      <dsp:nvSpPr>
        <dsp:cNvPr id="0" name=""/>
        <dsp:cNvSpPr/>
      </dsp:nvSpPr>
      <dsp:spPr>
        <a:xfrm>
          <a:off x="0" y="2208152"/>
          <a:ext cx="6692748" cy="1277639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6 Assignments – 60%</a:t>
          </a:r>
        </a:p>
      </dsp:txBody>
      <dsp:txXfrm>
        <a:off x="62369" y="2270521"/>
        <a:ext cx="6568010" cy="115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EDB40-5BFA-2D47-9774-4FA9FA8446AF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7F31E-F5C8-4441-971F-60D1CE195C28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i="0" kern="1200"/>
            <a:t>A popular general-purpose scripting language that is especially suited to web development.</a:t>
          </a:r>
          <a:endParaRPr lang="en-US" sz="3600" kern="1200"/>
        </a:p>
      </dsp:txBody>
      <dsp:txXfrm>
        <a:off x="551747" y="747779"/>
        <a:ext cx="4086513" cy="2537310"/>
      </dsp:txXfrm>
    </dsp:sp>
    <dsp:sp modelId="{652B0953-440F-824E-B690-DB0E728B6CD4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64A52-80FF-5F4B-8221-7C83198C379B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A web server can process PHP code</a:t>
          </a:r>
          <a:endParaRPr lang="en-US" sz="3600" kern="1200"/>
        </a:p>
      </dsp:txBody>
      <dsp:txXfrm>
        <a:off x="5739337" y="747779"/>
        <a:ext cx="4086513" cy="2537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6BDBA-A3D2-104A-99F8-7D8FE2E55D00}">
      <dsp:nvSpPr>
        <dsp:cNvPr id="0" name=""/>
        <dsp:cNvSpPr/>
      </dsp:nvSpPr>
      <dsp:spPr>
        <a:xfrm>
          <a:off x="1147037" y="0"/>
          <a:ext cx="4002222" cy="400222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707FD-C008-0A46-8348-1FB0C099A394}">
      <dsp:nvSpPr>
        <dsp:cNvPr id="0" name=""/>
        <dsp:cNvSpPr/>
      </dsp:nvSpPr>
      <dsp:spPr>
        <a:xfrm>
          <a:off x="1527248" y="380211"/>
          <a:ext cx="1560866" cy="15608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Source</a:t>
          </a:r>
        </a:p>
      </dsp:txBody>
      <dsp:txXfrm>
        <a:off x="1603443" y="456406"/>
        <a:ext cx="1408476" cy="1408476"/>
      </dsp:txXfrm>
    </dsp:sp>
    <dsp:sp modelId="{038CDC88-1854-0949-A5BF-8CA2A54F25BC}">
      <dsp:nvSpPr>
        <dsp:cNvPr id="0" name=""/>
        <dsp:cNvSpPr/>
      </dsp:nvSpPr>
      <dsp:spPr>
        <a:xfrm>
          <a:off x="3208181" y="380211"/>
          <a:ext cx="1560866" cy="15608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Extensive Library</a:t>
          </a:r>
        </a:p>
      </dsp:txBody>
      <dsp:txXfrm>
        <a:off x="3284376" y="456406"/>
        <a:ext cx="1408476" cy="1408476"/>
      </dsp:txXfrm>
    </dsp:sp>
    <dsp:sp modelId="{A52FC228-B752-F54C-AEA5-719A39AC4C5C}">
      <dsp:nvSpPr>
        <dsp:cNvPr id="0" name=""/>
        <dsp:cNvSpPr/>
      </dsp:nvSpPr>
      <dsp:spPr>
        <a:xfrm>
          <a:off x="1527248" y="2061144"/>
          <a:ext cx="1560866" cy="15608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Community Support</a:t>
          </a:r>
        </a:p>
      </dsp:txBody>
      <dsp:txXfrm>
        <a:off x="1603443" y="2137339"/>
        <a:ext cx="1408476" cy="1408476"/>
      </dsp:txXfrm>
    </dsp:sp>
    <dsp:sp modelId="{CB6E0F3D-7AB2-3446-A14F-DD85E3B3AF79}">
      <dsp:nvSpPr>
        <dsp:cNvPr id="0" name=""/>
        <dsp:cNvSpPr/>
      </dsp:nvSpPr>
      <dsp:spPr>
        <a:xfrm>
          <a:off x="3208181" y="2061144"/>
          <a:ext cx="1560866" cy="15608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Adaptable with multiple Technology</a:t>
          </a:r>
        </a:p>
      </dsp:txBody>
      <dsp:txXfrm>
        <a:off x="3284376" y="2137339"/>
        <a:ext cx="1408476" cy="1408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3DB95-9768-E842-AF16-5B999E2A6FA3}">
      <dsp:nvSpPr>
        <dsp:cNvPr id="0" name=""/>
        <dsp:cNvSpPr/>
      </dsp:nvSpPr>
      <dsp:spPr>
        <a:xfrm>
          <a:off x="1813" y="1249678"/>
          <a:ext cx="2084709" cy="1042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Facebook</a:t>
          </a:r>
        </a:p>
      </dsp:txBody>
      <dsp:txXfrm>
        <a:off x="32343" y="1280208"/>
        <a:ext cx="2023649" cy="981294"/>
      </dsp:txXfrm>
    </dsp:sp>
    <dsp:sp modelId="{D55B4D17-FFCF-8141-86CD-16582363ED5E}">
      <dsp:nvSpPr>
        <dsp:cNvPr id="0" name=""/>
        <dsp:cNvSpPr/>
      </dsp:nvSpPr>
      <dsp:spPr>
        <a:xfrm>
          <a:off x="2607701" y="1249678"/>
          <a:ext cx="2084709" cy="1042354"/>
        </a:xfrm>
        <a:prstGeom prst="roundRect">
          <a:avLst>
            <a:gd name="adj" fmla="val 10000"/>
          </a:avLst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Slack</a:t>
          </a:r>
        </a:p>
      </dsp:txBody>
      <dsp:txXfrm>
        <a:off x="2638231" y="1280208"/>
        <a:ext cx="2023649" cy="981294"/>
      </dsp:txXfrm>
    </dsp:sp>
    <dsp:sp modelId="{1B73DB32-01C6-B247-AE5A-15C496F5B601}">
      <dsp:nvSpPr>
        <dsp:cNvPr id="0" name=""/>
        <dsp:cNvSpPr/>
      </dsp:nvSpPr>
      <dsp:spPr>
        <a:xfrm>
          <a:off x="5213588" y="1249678"/>
          <a:ext cx="2084709" cy="1042354"/>
        </a:xfrm>
        <a:prstGeom prst="roundRect">
          <a:avLst>
            <a:gd name="adj" fmla="val 10000"/>
          </a:avLst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Etsy</a:t>
          </a:r>
        </a:p>
      </dsp:txBody>
      <dsp:txXfrm>
        <a:off x="5244118" y="1280208"/>
        <a:ext cx="2023649" cy="981294"/>
      </dsp:txXfrm>
    </dsp:sp>
    <dsp:sp modelId="{9A8E4349-5FB2-7643-9AB6-BDB90357CD20}">
      <dsp:nvSpPr>
        <dsp:cNvPr id="0" name=""/>
        <dsp:cNvSpPr/>
      </dsp:nvSpPr>
      <dsp:spPr>
        <a:xfrm>
          <a:off x="7819476" y="1249678"/>
          <a:ext cx="2084709" cy="1042354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Tumblr</a:t>
          </a:r>
        </a:p>
      </dsp:txBody>
      <dsp:txXfrm>
        <a:off x="7850006" y="1280208"/>
        <a:ext cx="2023649" cy="98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C9427-5E17-EE4F-BBD5-A32D4F96F3F0}">
      <dsp:nvSpPr>
        <dsp:cNvPr id="0" name=""/>
        <dsp:cNvSpPr/>
      </dsp:nvSpPr>
      <dsp:spPr>
        <a:xfrm>
          <a:off x="2902" y="295883"/>
          <a:ext cx="2302370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Variables – all the variables start with the $ sign, followed by the name</a:t>
          </a:r>
        </a:p>
      </dsp:txBody>
      <dsp:txXfrm>
        <a:off x="2902" y="295883"/>
        <a:ext cx="2302370" cy="1381422"/>
      </dsp:txXfrm>
    </dsp:sp>
    <dsp:sp modelId="{39F82926-0711-F143-BD92-3D3FE25F18FA}">
      <dsp:nvSpPr>
        <dsp:cNvPr id="0" name=""/>
        <dsp:cNvSpPr/>
      </dsp:nvSpPr>
      <dsp:spPr>
        <a:xfrm>
          <a:off x="2535510" y="295883"/>
          <a:ext cx="2302370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Print – echo command can be used to print on the screen</a:t>
          </a:r>
        </a:p>
      </dsp:txBody>
      <dsp:txXfrm>
        <a:off x="2535510" y="295883"/>
        <a:ext cx="2302370" cy="1381422"/>
      </dsp:txXfrm>
    </dsp:sp>
    <dsp:sp modelId="{515ADE20-68C1-5043-B9F4-C28A0A1EBDFF}">
      <dsp:nvSpPr>
        <dsp:cNvPr id="0" name=""/>
        <dsp:cNvSpPr/>
      </dsp:nvSpPr>
      <dsp:spPr>
        <a:xfrm>
          <a:off x="5068118" y="295883"/>
          <a:ext cx="2302370" cy="13814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comments – supports both single-line and multiline comments inside the code</a:t>
          </a:r>
        </a:p>
      </dsp:txBody>
      <dsp:txXfrm>
        <a:off x="5068118" y="295883"/>
        <a:ext cx="2302370" cy="1381422"/>
      </dsp:txXfrm>
    </dsp:sp>
    <dsp:sp modelId="{60DB98FA-2639-444F-ABE2-32A5D2338839}">
      <dsp:nvSpPr>
        <dsp:cNvPr id="0" name=""/>
        <dsp:cNvSpPr/>
      </dsp:nvSpPr>
      <dsp:spPr>
        <a:xfrm>
          <a:off x="7600725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Arrays – indexed arrays, associative arrays and multidimensional arrays</a:t>
          </a:r>
        </a:p>
      </dsp:txBody>
      <dsp:txXfrm>
        <a:off x="7600725" y="295883"/>
        <a:ext cx="2302370" cy="1381422"/>
      </dsp:txXfrm>
    </dsp:sp>
    <dsp:sp modelId="{314377AC-BE08-EF42-B53C-A68788A33B42}">
      <dsp:nvSpPr>
        <dsp:cNvPr id="0" name=""/>
        <dsp:cNvSpPr/>
      </dsp:nvSpPr>
      <dsp:spPr>
        <a:xfrm>
          <a:off x="2902" y="1907543"/>
          <a:ext cx="2302370" cy="13814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Operators – All the essential arithmetic operators are supported </a:t>
          </a:r>
        </a:p>
      </dsp:txBody>
      <dsp:txXfrm>
        <a:off x="2902" y="1907543"/>
        <a:ext cx="2302370" cy="1381422"/>
      </dsp:txXfrm>
    </dsp:sp>
    <dsp:sp modelId="{FCBF9FE6-DE3F-8B45-BED6-945D5A514EE2}">
      <dsp:nvSpPr>
        <dsp:cNvPr id="0" name=""/>
        <dsp:cNvSpPr/>
      </dsp:nvSpPr>
      <dsp:spPr>
        <a:xfrm>
          <a:off x="2535510" y="1907543"/>
          <a:ext cx="2302370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Conditional Statements – if-else and Switch are supported</a:t>
          </a:r>
        </a:p>
      </dsp:txBody>
      <dsp:txXfrm>
        <a:off x="2535510" y="1907543"/>
        <a:ext cx="2302370" cy="1381422"/>
      </dsp:txXfrm>
    </dsp:sp>
    <dsp:sp modelId="{081FA2F4-9554-3E43-A969-D05355AAA913}">
      <dsp:nvSpPr>
        <dsp:cNvPr id="0" name=""/>
        <dsp:cNvSpPr/>
      </dsp:nvSpPr>
      <dsp:spPr>
        <a:xfrm>
          <a:off x="5068118" y="1907543"/>
          <a:ext cx="2302370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Loops – while, do-while, for and foreach</a:t>
          </a:r>
        </a:p>
      </dsp:txBody>
      <dsp:txXfrm>
        <a:off x="5068118" y="1907543"/>
        <a:ext cx="2302370" cy="1381422"/>
      </dsp:txXfrm>
    </dsp:sp>
    <dsp:sp modelId="{07A76047-A44C-8344-8FA7-90FCB38CE05D}">
      <dsp:nvSpPr>
        <dsp:cNvPr id="0" name=""/>
        <dsp:cNvSpPr/>
      </dsp:nvSpPr>
      <dsp:spPr>
        <a:xfrm>
          <a:off x="7600725" y="1907543"/>
          <a:ext cx="2302370" cy="13814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Functions – Use both the built-in functions and allows user-defined functions</a:t>
          </a:r>
        </a:p>
      </dsp:txBody>
      <dsp:txXfrm>
        <a:off x="7600725" y="1907543"/>
        <a:ext cx="2302370" cy="13814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BA175-5B4C-3F40-B6A2-71064AB96D1F}">
      <dsp:nvSpPr>
        <dsp:cNvPr id="0" name=""/>
        <dsp:cNvSpPr/>
      </dsp:nvSpPr>
      <dsp:spPr>
        <a:xfrm>
          <a:off x="0" y="0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 oriented programming is a computer programming model that organize the software design around data or objects rather than the functions and logic</a:t>
          </a:r>
        </a:p>
      </dsp:txBody>
      <dsp:txXfrm>
        <a:off x="18672" y="18672"/>
        <a:ext cx="6865110" cy="600164"/>
      </dsp:txXfrm>
    </dsp:sp>
    <dsp:sp modelId="{370B59EE-9548-184F-8D01-A60D79E15653}">
      <dsp:nvSpPr>
        <dsp:cNvPr id="0" name=""/>
        <dsp:cNvSpPr/>
      </dsp:nvSpPr>
      <dsp:spPr>
        <a:xfrm>
          <a:off x="569594" y="726050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Classes - </a:t>
          </a:r>
          <a:r>
            <a:rPr lang="en-CA" sz="1600" kern="1200"/>
            <a:t>user-defined data types that act as the blueprint for individual objects, attributes and methods.</a:t>
          </a:r>
          <a:endParaRPr lang="en-US" sz="1600" kern="1200"/>
        </a:p>
      </dsp:txBody>
      <dsp:txXfrm>
        <a:off x="588266" y="744722"/>
        <a:ext cx="6606300" cy="600164"/>
      </dsp:txXfrm>
    </dsp:sp>
    <dsp:sp modelId="{8A7B653D-85BF-D548-8731-68827722A5AC}">
      <dsp:nvSpPr>
        <dsp:cNvPr id="0" name=""/>
        <dsp:cNvSpPr/>
      </dsp:nvSpPr>
      <dsp:spPr>
        <a:xfrm>
          <a:off x="1139189" y="1452101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Objects - </a:t>
          </a:r>
          <a:r>
            <a:rPr lang="en-CA" sz="1600" kern="1200"/>
            <a:t> An instance of a class is called the object.</a:t>
          </a:r>
          <a:endParaRPr lang="en-US" sz="1600" kern="1200"/>
        </a:p>
      </dsp:txBody>
      <dsp:txXfrm>
        <a:off x="1157861" y="1470773"/>
        <a:ext cx="6606300" cy="600164"/>
      </dsp:txXfrm>
    </dsp:sp>
    <dsp:sp modelId="{20668CB6-8C92-1A43-A80B-EDB2B51BD09E}">
      <dsp:nvSpPr>
        <dsp:cNvPr id="0" name=""/>
        <dsp:cNvSpPr/>
      </dsp:nvSpPr>
      <dsp:spPr>
        <a:xfrm>
          <a:off x="1708784" y="2178152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Methods - </a:t>
          </a:r>
          <a:r>
            <a:rPr lang="en-CA" sz="1600" kern="1200"/>
            <a:t>These are the functions that are inside the classes.</a:t>
          </a:r>
          <a:endParaRPr lang="en-US" sz="1600" kern="1200"/>
        </a:p>
      </dsp:txBody>
      <dsp:txXfrm>
        <a:off x="1727456" y="2196824"/>
        <a:ext cx="6606300" cy="600164"/>
      </dsp:txXfrm>
    </dsp:sp>
    <dsp:sp modelId="{6BA2BCBD-526D-8140-9D42-C4187B35F929}">
      <dsp:nvSpPr>
        <dsp:cNvPr id="0" name=""/>
        <dsp:cNvSpPr/>
      </dsp:nvSpPr>
      <dsp:spPr>
        <a:xfrm>
          <a:off x="2278379" y="2904203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Attributes</a:t>
          </a:r>
          <a:r>
            <a:rPr lang="en-US" sz="1600" kern="1200"/>
            <a:t> - </a:t>
          </a:r>
          <a:r>
            <a:rPr lang="en-CA" sz="1600" kern="1200"/>
            <a:t>Defined as the class templates.</a:t>
          </a:r>
          <a:endParaRPr lang="en-US" sz="1600" kern="1200"/>
        </a:p>
      </dsp:txBody>
      <dsp:txXfrm>
        <a:off x="2297051" y="2922875"/>
        <a:ext cx="6606300" cy="600164"/>
      </dsp:txXfrm>
    </dsp:sp>
    <dsp:sp modelId="{6188B581-EDE0-204A-B024-42E4C2B32EBA}">
      <dsp:nvSpPr>
        <dsp:cNvPr id="0" name=""/>
        <dsp:cNvSpPr/>
      </dsp:nvSpPr>
      <dsp:spPr>
        <a:xfrm>
          <a:off x="721323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06474" y="465735"/>
        <a:ext cx="227910" cy="311821"/>
      </dsp:txXfrm>
    </dsp:sp>
    <dsp:sp modelId="{57F23555-F391-2C49-920B-90B1EEDDAF2F}">
      <dsp:nvSpPr>
        <dsp:cNvPr id="0" name=""/>
        <dsp:cNvSpPr/>
      </dsp:nvSpPr>
      <dsp:spPr>
        <a:xfrm>
          <a:off x="7782834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76069" y="1191786"/>
        <a:ext cx="227910" cy="311821"/>
      </dsp:txXfrm>
    </dsp:sp>
    <dsp:sp modelId="{6D749881-C224-294F-82BD-4BC29C9E154B}">
      <dsp:nvSpPr>
        <dsp:cNvPr id="0" name=""/>
        <dsp:cNvSpPr/>
      </dsp:nvSpPr>
      <dsp:spPr>
        <a:xfrm>
          <a:off x="8352429" y="1907211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45664" y="1907211"/>
        <a:ext cx="227910" cy="311821"/>
      </dsp:txXfrm>
    </dsp:sp>
    <dsp:sp modelId="{67CB9B2A-C45D-6245-B3C1-8CD631068F35}">
      <dsp:nvSpPr>
        <dsp:cNvPr id="0" name=""/>
        <dsp:cNvSpPr/>
      </dsp:nvSpPr>
      <dsp:spPr>
        <a:xfrm>
          <a:off x="8922024" y="264034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15259" y="2640346"/>
        <a:ext cx="227910" cy="311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CD6A-5BE0-5B44-B848-353BCCE0EC05}">
      <dsp:nvSpPr>
        <dsp:cNvPr id="0" name=""/>
        <dsp:cNvSpPr/>
      </dsp:nvSpPr>
      <dsp:spPr>
        <a:xfrm>
          <a:off x="0" y="52292"/>
          <a:ext cx="6692748" cy="9792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Inheritance – classes can inherit behavior from the parent class</a:t>
          </a:r>
        </a:p>
      </dsp:txBody>
      <dsp:txXfrm>
        <a:off x="47805" y="100097"/>
        <a:ext cx="6597138" cy="883680"/>
      </dsp:txXfrm>
    </dsp:sp>
    <dsp:sp modelId="{E102BC23-020F-F14A-A911-0351D8A390C6}">
      <dsp:nvSpPr>
        <dsp:cNvPr id="0" name=""/>
        <dsp:cNvSpPr/>
      </dsp:nvSpPr>
      <dsp:spPr>
        <a:xfrm>
          <a:off x="0" y="1109342"/>
          <a:ext cx="6692748" cy="979290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Encapsulation – Information inside an object, exposing the information outside</a:t>
          </a:r>
        </a:p>
      </dsp:txBody>
      <dsp:txXfrm>
        <a:off x="47805" y="1157147"/>
        <a:ext cx="6597138" cy="883680"/>
      </dsp:txXfrm>
    </dsp:sp>
    <dsp:sp modelId="{6CDA4FAF-D564-1849-A0D6-C5AD42BFA222}">
      <dsp:nvSpPr>
        <dsp:cNvPr id="0" name=""/>
        <dsp:cNvSpPr/>
      </dsp:nvSpPr>
      <dsp:spPr>
        <a:xfrm>
          <a:off x="0" y="2166392"/>
          <a:ext cx="6692748" cy="979290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Abstraction – Expose only high-level public methods outside for accessing an object</a:t>
          </a:r>
        </a:p>
      </dsp:txBody>
      <dsp:txXfrm>
        <a:off x="47805" y="2214197"/>
        <a:ext cx="6597138" cy="883680"/>
      </dsp:txXfrm>
    </dsp:sp>
    <dsp:sp modelId="{9DF692C2-E0B7-EF47-AB22-5F4753AEAA04}">
      <dsp:nvSpPr>
        <dsp:cNvPr id="0" name=""/>
        <dsp:cNvSpPr/>
      </dsp:nvSpPr>
      <dsp:spPr>
        <a:xfrm>
          <a:off x="0" y="3223442"/>
          <a:ext cx="6692748" cy="97929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Polymorphism – same method can be used for different purpose based on the context</a:t>
          </a:r>
        </a:p>
      </dsp:txBody>
      <dsp:txXfrm>
        <a:off x="47805" y="3271247"/>
        <a:ext cx="6597138" cy="883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34B41-B421-3B46-BEF7-B70D6A22E62D}">
      <dsp:nvSpPr>
        <dsp:cNvPr id="0" name=""/>
        <dsp:cNvSpPr/>
      </dsp:nvSpPr>
      <dsp:spPr>
        <a:xfrm>
          <a:off x="1338549" y="373"/>
          <a:ext cx="5354198" cy="20651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86" tIns="524556" rIns="103886" bIns="5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 property overloading is used to create dynamic properties on the object context. __set(), __get(), __</a:t>
          </a:r>
          <a:r>
            <a:rPr lang="en-US" sz="1500" kern="1200" dirty="0" err="1"/>
            <a:t>usset</a:t>
          </a:r>
          <a:r>
            <a:rPr lang="en-US" sz="1500" kern="1200" dirty="0"/>
            <a:t>() and __unset()</a:t>
          </a:r>
        </a:p>
      </dsp:txBody>
      <dsp:txXfrm>
        <a:off x="1338549" y="373"/>
        <a:ext cx="5354198" cy="2065182"/>
      </dsp:txXfrm>
    </dsp:sp>
    <dsp:sp modelId="{17D5FD09-B5AA-794E-A800-FAFE83337C36}">
      <dsp:nvSpPr>
        <dsp:cNvPr id="0" name=""/>
        <dsp:cNvSpPr/>
      </dsp:nvSpPr>
      <dsp:spPr>
        <a:xfrm>
          <a:off x="0" y="373"/>
          <a:ext cx="1338549" cy="2065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32" tIns="203994" rIns="70832" bIns="2039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Property Overloading</a:t>
          </a:r>
        </a:p>
      </dsp:txBody>
      <dsp:txXfrm>
        <a:off x="0" y="373"/>
        <a:ext cx="1338549" cy="2065182"/>
      </dsp:txXfrm>
    </dsp:sp>
    <dsp:sp modelId="{CC3D989D-F6FD-C641-899A-747C410D558B}">
      <dsp:nvSpPr>
        <dsp:cNvPr id="0" name=""/>
        <dsp:cNvSpPr/>
      </dsp:nvSpPr>
      <dsp:spPr>
        <a:xfrm>
          <a:off x="1338549" y="2189467"/>
          <a:ext cx="5354198" cy="2065182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886" tIns="524556" rIns="103886" bIns="5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Overloading dynamic methods that are not in the class </a:t>
          </a:r>
          <a:r>
            <a:rPr lang="en-US" sz="1500" kern="1200" dirty="0" err="1"/>
            <a:t>scopre</a:t>
          </a:r>
          <a:r>
            <a:rPr lang="en-US" sz="1500" kern="1200" dirty="0"/>
            <a:t>. __call() and __</a:t>
          </a:r>
          <a:r>
            <a:rPr lang="en-US" sz="1500" kern="1200" dirty="0" err="1"/>
            <a:t>callStatic</a:t>
          </a:r>
          <a:r>
            <a:rPr lang="en-US" sz="1500" kern="1200" dirty="0"/>
            <a:t>()</a:t>
          </a:r>
        </a:p>
      </dsp:txBody>
      <dsp:txXfrm>
        <a:off x="1338549" y="2189467"/>
        <a:ext cx="5354198" cy="2065182"/>
      </dsp:txXfrm>
    </dsp:sp>
    <dsp:sp modelId="{D5FDC30B-F3A4-2F41-A302-AE93E7CBA2E7}">
      <dsp:nvSpPr>
        <dsp:cNvPr id="0" name=""/>
        <dsp:cNvSpPr/>
      </dsp:nvSpPr>
      <dsp:spPr>
        <a:xfrm>
          <a:off x="0" y="2189467"/>
          <a:ext cx="1338549" cy="2065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32" tIns="203994" rIns="70832" bIns="2039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Overloading</a:t>
          </a:r>
        </a:p>
      </dsp:txBody>
      <dsp:txXfrm>
        <a:off x="0" y="2189467"/>
        <a:ext cx="1338549" cy="2065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BABC-A18C-1A11-5EA2-0CA2F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/>
              <a:t>WEBD 5201 Web Development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0888-10C3-CE32-3AB1-EBAA4F14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FALL 2023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Ramkumar Velmurugan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921B-3C87-E8E4-F597-7A9FBFFE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PHP Forms</a:t>
            </a:r>
            <a:endParaRPr lang="en-US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7176ED0-E69D-1414-149B-A0C6FBA6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58580"/>
            <a:ext cx="4635583" cy="2178722"/>
          </a:xfrm>
          <a:prstGeom prst="rect">
            <a:avLst/>
          </a:prstGeom>
        </p:spPr>
      </p:pic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585F2FB-84F3-ED3E-31DC-EC5DC7F0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4254865"/>
            <a:ext cx="4635583" cy="718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777A-E438-8910-504C-3D677C9F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/>
              <a:t>Supports both $_GET and $_POST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7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986C9-4E6A-FAB0-30AD-27074CB3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PHP - OOP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53CA35-9889-34F6-9AA1-1D9DCD25B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01510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134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589A85-2C6B-07CC-E9C4-B160E13D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Principles of 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B506F-87DA-379A-38BB-753F6E9E8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35876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282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B5549-E6F1-0C79-6C52-3CAA9988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PHP - Class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AA51F6-DAE5-D823-E068-D43599A8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27" y="1147145"/>
            <a:ext cx="3939704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2ED1-7D6F-0FCA-336B-89AAFC87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</a:rPr>
              <a:t>The basic class definition begins with the keyword class</a:t>
            </a:r>
          </a:p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</a:rPr>
              <a:t>The name for the class should not be in the reserved word </a:t>
            </a:r>
          </a:p>
          <a:p>
            <a:pPr>
              <a:lnSpc>
                <a:spcPct val="110000"/>
              </a:lnSpc>
            </a:pPr>
            <a:r>
              <a:rPr lang="en-CA" sz="2200" b="0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A valid class name starts with a letter or underscore, followed by any number of letters, numbers, or underscores</a:t>
            </a: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4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4D0B-BCB9-97CC-648B-4419EF07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PHP – Constructor &amp; Destructor</a:t>
            </a:r>
          </a:p>
        </p:txBody>
      </p:sp>
      <p:sp>
        <p:nvSpPr>
          <p:cNvPr id="13" name="Round Diagonal Corner Rectangle 8">
            <a:extLst>
              <a:ext uri="{FF2B5EF4-FFF2-40B4-BE49-F238E27FC236}">
                <a16:creationId xmlns:a16="http://schemas.microsoft.com/office/drawing/2014/main" id="{596B615F-9003-4FEF-9075-A559D92D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2497720"/>
            <a:ext cx="4655075" cy="3047892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A55B51A-3795-C07A-7BB0-D6775B936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" r="15433" b="-7"/>
          <a:stretch/>
        </p:blipFill>
        <p:spPr>
          <a:xfrm>
            <a:off x="1455943" y="2819452"/>
            <a:ext cx="1928388" cy="2403368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27BF830-8D4E-62E3-3100-917281F10A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19" b="-7"/>
          <a:stretch/>
        </p:blipFill>
        <p:spPr>
          <a:xfrm>
            <a:off x="3548059" y="2818660"/>
            <a:ext cx="1928388" cy="2403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7783-760D-2871-CC27-68CB3A76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A constructor can be used to initialize an object properties upon creating the objects.</a:t>
            </a:r>
          </a:p>
          <a:p>
            <a:r>
              <a:rPr lang="en-US" dirty="0"/>
              <a:t>A destructor will be called when the object is destroyed, or the script ends.</a:t>
            </a:r>
          </a:p>
        </p:txBody>
      </p:sp>
    </p:spTree>
    <p:extLst>
      <p:ext uri="{BB962C8B-B14F-4D97-AF65-F5344CB8AC3E}">
        <p14:creationId xmlns:p14="http://schemas.microsoft.com/office/powerpoint/2010/main" val="107779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FFD99-A594-7A2D-20BE-6FEC8E83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PHP –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869C-D3BE-236D-931A-74BD2E80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Properties and the methods visibility can be controlled by the access modifiers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Public – Accessed from anywhere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Protected – Accessed within the class and derived class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Private – Only inside the class</a:t>
            </a:r>
          </a:p>
        </p:txBody>
      </p:sp>
    </p:spTree>
    <p:extLst>
      <p:ext uri="{BB962C8B-B14F-4D97-AF65-F5344CB8AC3E}">
        <p14:creationId xmlns:p14="http://schemas.microsoft.com/office/powerpoint/2010/main" val="12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565FD9-6893-3A36-31CE-6E0AD3E9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447D-36D0-5682-7350-C524B4D9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EXTENDS IS THE KEYWORD.</a:t>
            </a:r>
          </a:p>
          <a:p>
            <a:r>
              <a:rPr lang="en-US" sz="1400">
                <a:solidFill>
                  <a:srgbClr val="FFFFFF"/>
                </a:solidFill>
              </a:rPr>
              <a:t>THE CHILD CLASS WILL INHERIT ALL THE PUBLIC AND PROTECTED METHODS FROM THE PARENT CLASS.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2839072-36C9-0827-1659-1ACFA2E8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64979"/>
            <a:ext cx="6844045" cy="41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0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3A755-8004-0E22-FE23-14A980F1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B179-B05A-94A7-0DF3-A3588D1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Abstract classes contain only the abstract methods but do not have any implementations.</a:t>
            </a:r>
          </a:p>
          <a:p>
            <a:r>
              <a:rPr lang="en-US" sz="1400">
                <a:solidFill>
                  <a:srgbClr val="FFFFFF"/>
                </a:solidFill>
              </a:rPr>
              <a:t>Defined with the help of the Abstract keyword</a:t>
            </a:r>
          </a:p>
          <a:p>
            <a:r>
              <a:rPr lang="en-US" sz="1400">
                <a:solidFill>
                  <a:srgbClr val="FFFFFF"/>
                </a:solidFill>
              </a:rPr>
              <a:t>Abstract classes cannot be instantiated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026CCB-0964-65EF-9A54-DE497708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81" y="643467"/>
            <a:ext cx="495423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1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7BDAE-DF87-B246-E1D3-7F57827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A756-DB87-171D-E115-1F915349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Interface allows you to create code which specifies which methods a class must implement</a:t>
            </a:r>
          </a:p>
          <a:p>
            <a:r>
              <a:rPr lang="en-US" sz="1400">
                <a:solidFill>
                  <a:srgbClr val="FFFFFF"/>
                </a:solidFill>
              </a:rPr>
              <a:t>Implement is the keyword that needs to be used as an interface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82D8D3-A85A-2629-6668-39BE2636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88" y="643467"/>
            <a:ext cx="5637025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3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2452C-B291-4400-2C74-90EE6B7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overloading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7F1CE-618B-EFED-644A-3382A14F8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57930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11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C6DE-F34F-6EEA-24E0-3499584D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2E91C-5CAF-3A08-4272-3C1C92B74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83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D8E20-501D-6F1D-E940-4C60A5EB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PHP 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83E4-F28F-D2C7-A138-B0A2F4C9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CA" sz="1400" b="0" i="0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Declaring class properties or methods as static makes them accessible without needing an instantiation of the class. These can also be accessed statically within an instantiated class object.</a:t>
            </a:r>
          </a:p>
          <a:p>
            <a:r>
              <a:rPr lang="en-CA" sz="1400" dirty="0">
                <a:solidFill>
                  <a:srgbClr val="FFFFFF"/>
                </a:solidFill>
                <a:latin typeface="Fira Sans" panose="020B0503050000020004" pitchFamily="34" charset="0"/>
              </a:rPr>
              <a:t>A scope resolution operator must be used to access the static methods or properties inside the class.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6540E13A-3AAF-BB0C-C4D3-EBD8FDE3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30760"/>
            <a:ext cx="6844045" cy="41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8630-4F30-2D2E-4EDD-AB96ED2E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Final KeyWord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1464D43-1FB0-3FA4-6EAD-9D4B6CE17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" r="35016"/>
          <a:stretch/>
        </p:blipFill>
        <p:spPr>
          <a:xfrm>
            <a:off x="414338" y="1832717"/>
            <a:ext cx="4307395" cy="43752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13EC6-1C51-B9FF-CC4A-8D85C3350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468258"/>
              </p:ext>
            </p:extLst>
          </p:nvPr>
        </p:nvGraphicFramePr>
        <p:xfrm>
          <a:off x="5034579" y="2249487"/>
          <a:ext cx="601283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871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CB569-1B65-491B-2C95-19A9FEB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PHP Data OBJECTS (PDO)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8642-3118-5B7B-0922-92B429D1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CA" sz="1400" b="0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The </a:t>
            </a:r>
            <a:r>
              <a:rPr lang="en-CA" sz="1400">
                <a:solidFill>
                  <a:srgbClr val="FFFFFF"/>
                </a:solidFill>
              </a:rPr>
              <a:t>PHP Data Objects</a:t>
            </a:r>
            <a:r>
              <a:rPr lang="en-CA" sz="1400" b="0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 (</a:t>
            </a:r>
            <a:r>
              <a:rPr lang="en-CA" sz="1400">
                <a:solidFill>
                  <a:srgbClr val="FFFFFF"/>
                </a:solidFill>
              </a:rPr>
              <a:t>PDO</a:t>
            </a:r>
            <a:r>
              <a:rPr lang="en-CA" sz="1400" b="0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) extension defines a lightweight, consistent interface for accessing databases in PHP.</a:t>
            </a:r>
          </a:p>
          <a:p>
            <a:r>
              <a:rPr lang="en-CA" sz="1400" b="0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PDO provides a </a:t>
            </a:r>
            <a:r>
              <a:rPr lang="en-CA" sz="1400" b="0" i="1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data-access</a:t>
            </a:r>
            <a:r>
              <a:rPr lang="en-CA" sz="1400" b="0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 abstraction layer, which means that, regardless of which database you're using, you use the same functions to issue queries and fetch data.</a:t>
            </a:r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black and blue circular objects&#10;&#10;Description automatically generated">
            <a:extLst>
              <a:ext uri="{FF2B5EF4-FFF2-40B4-BE49-F238E27FC236}">
                <a16:creationId xmlns:a16="http://schemas.microsoft.com/office/drawing/2014/main" id="{1814D40D-E922-84E4-E52F-738AD7FA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288926"/>
            <a:ext cx="6844045" cy="22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3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74" name="Rectangle 109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11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8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A43AB-C7A2-06B0-5610-E74C8CEC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PDO Driver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C799D-02E8-34CE-9FFB-AB63FB40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4" y="3602038"/>
            <a:ext cx="4966333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2"/>
                </a:solidFill>
              </a:rPr>
              <a:t>PDO driver provides an interface that communicates with the database.</a:t>
            </a:r>
          </a:p>
        </p:txBody>
      </p:sp>
      <p:sp useBgFill="1">
        <p:nvSpPr>
          <p:cNvPr id="17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E2D681-9BE9-CC30-D52A-01B47132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7" y="1808595"/>
            <a:ext cx="4635583" cy="32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4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6E3E-BD66-1B22-3697-740D5F3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PDO Connections</a:t>
            </a:r>
          </a:p>
        </p:txBody>
      </p:sp>
      <p:pic>
        <p:nvPicPr>
          <p:cNvPr id="7" name="Picture 6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D561DEB5-7B36-5CED-945C-C5FB9D74A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" y="3535259"/>
            <a:ext cx="4954590" cy="12634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94A24FCE-1BD7-0747-5207-0FDD4220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3" y="2602245"/>
            <a:ext cx="4956286" cy="7806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3FAE-2169-ACC3-EAC1-E83561BC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effectLst/>
                <a:latin typeface="Fira Sans" panose="020B0503050000020004" pitchFamily="34" charset="0"/>
              </a:rPr>
              <a:t>Connections are established by creating instances of the PDO base class. It doesn't matter which driver you want to use; you always use the PDO class name</a:t>
            </a:r>
          </a:p>
          <a:p>
            <a:r>
              <a:rPr lang="en-CA" dirty="0">
                <a:latin typeface="Fira Sans" panose="020B0503050000020004" pitchFamily="34" charset="0"/>
              </a:rPr>
              <a:t>The connection can be disconnected by making the database variable to null</a:t>
            </a:r>
          </a:p>
          <a:p>
            <a:r>
              <a:rPr lang="en-CA" dirty="0">
                <a:latin typeface="Fira Sans" panose="020B0503050000020004" pitchFamily="34" charset="0"/>
              </a:rPr>
              <a:t>PDO:: ATTR_PERSISTENT needs to be set to true if a persistent connection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4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68D376-E7A4-2D30-D608-A62DEA3D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Transaction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7C47DF-1683-5397-652D-E945F5CD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 transaction is a set of inter-dependent SQL statements that needs to execute in all-or-nothing mode. A transaction is successful if all SQL statements are executed successfully.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520DBE53-B2C3-8A10-B359-B2454BF5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95394"/>
            <a:ext cx="6844045" cy="30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07AF9-7BD3-2565-73A7-E8419E79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6662-5101-A228-2BC0-0D48BF14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 prepared statement can be used to create template SQL statements and send them to the databases.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Remote procedure could be called with this method.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3E250C8-59B7-E0AE-47C8-BBF2AE0A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76196"/>
            <a:ext cx="6844045" cy="3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90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DD1E-E6F3-12D7-3D06-F4EBDDD1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/>
              <a:t>ERROR Handling</a:t>
            </a:r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7758742-523D-5C9A-C4D1-CABD8192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52" y="4924240"/>
            <a:ext cx="6786975" cy="8823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8E385-2B05-930F-562A-A86FE1837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42467"/>
              </p:ext>
            </p:extLst>
          </p:nvPr>
        </p:nvGraphicFramePr>
        <p:xfrm>
          <a:off x="4540743" y="638650"/>
          <a:ext cx="7034485" cy="378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234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6DB4-2B8B-9119-1FDC-64254A73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LOB – LARGE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2FF9-E05A-9F80-3EF8-D76E4E1E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LOB CAN BE USED TO STORE LARGE DATA INTO THE DATABASE.</a:t>
            </a:r>
          </a:p>
          <a:p>
            <a:r>
              <a:rPr lang="en-US" sz="1400">
                <a:solidFill>
                  <a:srgbClr val="FFFFFF"/>
                </a:solidFill>
              </a:rPr>
              <a:t>LARGE OBJECTS CAN BE TEXTUAL OR BINARY IN NATURE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53B2751-1D6F-1BE1-2D1A-C0AE6647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229040"/>
            <a:ext cx="6844045" cy="23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977850-F385-D5AF-A665-3566C4BF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REFERENCE</a:t>
            </a:r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5A3C0DA8-F604-FFC9-1BF5-FA4839AFA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4" r="12585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3518-B35D-8995-AB0B-92032938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  <a:latin typeface="Helvetica" pitchFamily="2" charset="0"/>
              </a:rPr>
              <a:t>http://</a:t>
            </a:r>
            <a:r>
              <a:rPr lang="en-CA" sz="1800" dirty="0" err="1">
                <a:effectLst/>
                <a:latin typeface="Helvetica" pitchFamily="2" charset="0"/>
              </a:rPr>
              <a:t>php.net</a:t>
            </a:r>
            <a:r>
              <a:rPr lang="en-CA" sz="1800" dirty="0">
                <a:effectLst/>
                <a:latin typeface="Helvetica" pitchFamily="2" charset="0"/>
              </a:rPr>
              <a:t>/manual/</a:t>
            </a:r>
            <a:r>
              <a:rPr lang="en-CA" sz="1800" dirty="0" err="1">
                <a:effectLst/>
                <a:latin typeface="Helvetica" pitchFamily="2" charset="0"/>
              </a:rPr>
              <a:t>en</a:t>
            </a:r>
            <a:r>
              <a:rPr lang="en-CA" sz="1800" dirty="0">
                <a:effectLst/>
                <a:latin typeface="Helvetica" pitchFamily="2" charset="0"/>
              </a:rPr>
              <a:t>/</a:t>
            </a:r>
            <a:r>
              <a:rPr lang="en-CA" sz="1800" dirty="0" err="1">
                <a:effectLst/>
                <a:latin typeface="Helvetica" pitchFamily="2" charset="0"/>
              </a:rPr>
              <a:t>book.pdo.php</a:t>
            </a:r>
            <a:endParaRPr lang="en-CA" sz="1800" dirty="0">
              <a:effectLst/>
              <a:latin typeface="Helvetica" pitchFamily="2" charset="0"/>
            </a:endParaRPr>
          </a:p>
          <a:p>
            <a:r>
              <a:rPr lang="en-CA" sz="1800" dirty="0">
                <a:effectLst/>
                <a:latin typeface="Helvetica" pitchFamily="2" charset="0"/>
              </a:rPr>
              <a:t>http://</a:t>
            </a:r>
            <a:r>
              <a:rPr lang="en-CA" sz="1800" dirty="0" err="1">
                <a:effectLst/>
                <a:latin typeface="Helvetica" pitchFamily="2" charset="0"/>
              </a:rPr>
              <a:t>php.net</a:t>
            </a:r>
            <a:r>
              <a:rPr lang="en-CA" sz="1800" dirty="0">
                <a:effectLst/>
                <a:latin typeface="Helvetica" pitchFamily="2" charset="0"/>
              </a:rPr>
              <a:t>/manual/</a:t>
            </a:r>
            <a:r>
              <a:rPr lang="en-CA" sz="1800" dirty="0" err="1">
                <a:effectLst/>
                <a:latin typeface="Helvetica" pitchFamily="2" charset="0"/>
              </a:rPr>
              <a:t>en</a:t>
            </a:r>
            <a:r>
              <a:rPr lang="en-CA" sz="1800" dirty="0">
                <a:effectLst/>
                <a:latin typeface="Helvetica" pitchFamily="2" charset="0"/>
              </a:rPr>
              <a:t>/language.oop5.php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4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650F1-88CE-BCD5-BE67-75A4AA89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3D8140-36E3-5FD3-2C6F-BE4D4A4B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3507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6250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92B961-E790-46C6-4FE6-385BB11A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4B957F-2136-D3B7-AAC2-181DCAA53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6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4805-3070-8704-0892-AB8B88E5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8759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78732-D543-3905-7CAC-F111DC6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PHP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8E58DE-8C53-6ED4-609A-F28141953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39379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32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F071F-671A-0AA2-20ED-433E12D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PHP Features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B1A133-39FD-0E3B-BBAA-4F30F4254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92648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5865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88002-0BD6-2916-730D-BFF364FB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PHP Company 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B7F2E-C682-55A0-CA1B-662370892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1974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83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C07F-26D3-BEC2-954D-BC04A466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PHP </a:t>
            </a:r>
            <a:r>
              <a:rPr lang="en-US" dirty="0" err="1"/>
              <a:t>FrameworkS</a:t>
            </a:r>
            <a:endParaRPr lang="en-US" dirty="0"/>
          </a:p>
        </p:txBody>
      </p:sp>
      <p:sp>
        <p:nvSpPr>
          <p:cNvPr id="1035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akePHP - Build fast, grow solid | Logos and Trademarks">
            <a:extLst>
              <a:ext uri="{FF2B5EF4-FFF2-40B4-BE49-F238E27FC236}">
                <a16:creationId xmlns:a16="http://schemas.microsoft.com/office/drawing/2014/main" id="{F521A811-ABE7-02F4-CD81-A14B010A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477275"/>
            <a:ext cx="4635583" cy="154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52A0E4-EAEA-5BCA-4138-332D9F63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3584" y="3513327"/>
            <a:ext cx="1828164" cy="220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Laravel? | Laravel News">
            <a:extLst>
              <a:ext uri="{FF2B5EF4-FFF2-40B4-BE49-F238E27FC236}">
                <a16:creationId xmlns:a16="http://schemas.microsoft.com/office/drawing/2014/main" id="{F51717B8-28C3-607F-620A-CA8AB26B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7212" y="4054783"/>
            <a:ext cx="2237357" cy="111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DDAC-4369-C765-5582-5ACE06BD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Laravel</a:t>
            </a:r>
          </a:p>
          <a:p>
            <a:r>
              <a:rPr lang="en-US" dirty="0"/>
              <a:t>Symfony</a:t>
            </a:r>
          </a:p>
          <a:p>
            <a:r>
              <a:rPr lang="en-US" dirty="0" err="1"/>
              <a:t>CakePHP</a:t>
            </a:r>
            <a:endParaRPr lang="en-US" dirty="0"/>
          </a:p>
          <a:p>
            <a:r>
              <a:rPr lang="en-US" dirty="0"/>
              <a:t>Slim</a:t>
            </a:r>
          </a:p>
          <a:p>
            <a:r>
              <a:rPr lang="en-US" dirty="0"/>
              <a:t>Drupal</a:t>
            </a:r>
          </a:p>
        </p:txBody>
      </p:sp>
    </p:spTree>
    <p:extLst>
      <p:ext uri="{BB962C8B-B14F-4D97-AF65-F5344CB8AC3E}">
        <p14:creationId xmlns:p14="http://schemas.microsoft.com/office/powerpoint/2010/main" val="230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F7CC-5F97-57D8-8468-AA80A72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Enabled Web Page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88D9819-3AB2-69FD-4E4D-04BA2EAE5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159500" cy="3652904"/>
          </a:xfrm>
        </p:spPr>
      </p:pic>
    </p:spTree>
    <p:extLst>
      <p:ext uri="{BB962C8B-B14F-4D97-AF65-F5344CB8AC3E}">
        <p14:creationId xmlns:p14="http://schemas.microsoft.com/office/powerpoint/2010/main" val="220597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2937-2E23-BDAC-2906-6B88C2B0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PHP Concepts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96071-1CFF-9667-937A-8BD8BD190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4297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85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2486</TotalTime>
  <Words>917</Words>
  <Application>Microsoft Macintosh PowerPoint</Application>
  <PresentationFormat>Widescreen</PresentationFormat>
  <Paragraphs>110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Fira Sans</vt:lpstr>
      <vt:lpstr>Helvetica</vt:lpstr>
      <vt:lpstr>Tw Cen MT</vt:lpstr>
      <vt:lpstr>Circuit</vt:lpstr>
      <vt:lpstr>WEBD 5201 Web Development Frameworks</vt:lpstr>
      <vt:lpstr>Course Outline</vt:lpstr>
      <vt:lpstr>Evaluation Criteria</vt:lpstr>
      <vt:lpstr>PHP</vt:lpstr>
      <vt:lpstr>PHP Features</vt:lpstr>
      <vt:lpstr>PHP Company Tech STACK</vt:lpstr>
      <vt:lpstr>PHP FrameworkS</vt:lpstr>
      <vt:lpstr>PHP Enabled Web Page</vt:lpstr>
      <vt:lpstr>PHP Concepts</vt:lpstr>
      <vt:lpstr>PHP Forms</vt:lpstr>
      <vt:lpstr>PHP - OOP</vt:lpstr>
      <vt:lpstr>Principles of OOP</vt:lpstr>
      <vt:lpstr>PHP - Class</vt:lpstr>
      <vt:lpstr>PHP – Constructor &amp; Destructor</vt:lpstr>
      <vt:lpstr>PHP – Visibility</vt:lpstr>
      <vt:lpstr>INHERITANCE</vt:lpstr>
      <vt:lpstr>ABSTRACT classes</vt:lpstr>
      <vt:lpstr>Interfaces</vt:lpstr>
      <vt:lpstr>overloading</vt:lpstr>
      <vt:lpstr>PHP Static Keyword</vt:lpstr>
      <vt:lpstr>Final KeyWord</vt:lpstr>
      <vt:lpstr>PHP Data OBJECTS (PDO)</vt:lpstr>
      <vt:lpstr>PDO Driver</vt:lpstr>
      <vt:lpstr>PDO Connections</vt:lpstr>
      <vt:lpstr>Transaction</vt:lpstr>
      <vt:lpstr>Prepared statement</vt:lpstr>
      <vt:lpstr>ERROR Handling</vt:lpstr>
      <vt:lpstr>LOB – LARGE OBJECTS</vt:lpstr>
      <vt:lpstr>REFERENCE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5201 Web Development FRameWorkS</dc:title>
  <dc:creator>Ramkumar Velmurugan</dc:creator>
  <cp:lastModifiedBy>Ramkumar Velmurugan</cp:lastModifiedBy>
  <cp:revision>8</cp:revision>
  <dcterms:created xsi:type="dcterms:W3CDTF">2023-09-05T23:15:24Z</dcterms:created>
  <dcterms:modified xsi:type="dcterms:W3CDTF">2023-09-07T17:13:57Z</dcterms:modified>
</cp:coreProperties>
</file>