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2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FAB0B-7A15-2C4C-8D16-E72D08BFFCDB}" v="73" dt="2023-09-10T23:11:0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12BFAB0B-7A15-2C4C-8D16-E72D08BFFCDB}"/>
    <pc:docChg chg="undo custSel addSld delSld modSld sldOrd">
      <pc:chgData name="Ramkumar Velmurugan" userId="7771df2f79b8315f" providerId="LiveId" clId="{12BFAB0B-7A15-2C4C-8D16-E72D08BFFCDB}" dt="2023-09-12T19:42:08.482" v="3969" actId="20577"/>
      <pc:docMkLst>
        <pc:docMk/>
      </pc:docMkLst>
      <pc:sldChg chg="del">
        <pc:chgData name="Ramkumar Velmurugan" userId="7771df2f79b8315f" providerId="LiveId" clId="{12BFAB0B-7A15-2C4C-8D16-E72D08BFFCDB}" dt="2023-09-10T11:43:26.259" v="87" actId="2696"/>
        <pc:sldMkLst>
          <pc:docMk/>
          <pc:sldMk cId="4242942967" sldId="256"/>
        </pc:sldMkLst>
      </pc:sldChg>
      <pc:sldChg chg="addSp delSp modSp add mod ord setBg delDesignElem">
        <pc:chgData name="Ramkumar Velmurugan" userId="7771df2f79b8315f" providerId="LiveId" clId="{12BFAB0B-7A15-2C4C-8D16-E72D08BFFCDB}" dt="2023-09-10T11:42:32.615" v="86" actId="20577"/>
        <pc:sldMkLst>
          <pc:docMk/>
          <pc:sldMk cId="3133023649" sldId="257"/>
        </pc:sldMkLst>
        <pc:spChg chg="mod">
          <ac:chgData name="Ramkumar Velmurugan" userId="7771df2f79b8315f" providerId="LiveId" clId="{12BFAB0B-7A15-2C4C-8D16-E72D08BFFCDB}" dt="2023-09-10T11:42:32.615" v="86" actId="20577"/>
          <ac:spMkLst>
            <pc:docMk/>
            <pc:sldMk cId="3133023649" sldId="257"/>
            <ac:spMk id="3" creationId="{BC340888-10C3-CE32-3AB1-EBAA4F14AC1B}"/>
          </ac:spMkLst>
        </pc:spChg>
        <pc:spChg chg="add">
          <ac:chgData name="Ramkumar Velmurugan" userId="7771df2f79b8315f" providerId="LiveId" clId="{12BFAB0B-7A15-2C4C-8D16-E72D08BFFCDB}" dt="2023-09-10T11:41:39.174" v="3" actId="26606"/>
          <ac:spMkLst>
            <pc:docMk/>
            <pc:sldMk cId="3133023649" sldId="257"/>
            <ac:spMk id="6" creationId="{FF5E4228-419E-44B9-B090-94A9540E5B3F}"/>
          </ac:spMkLst>
        </pc:spChg>
        <pc:spChg chg="add">
          <ac:chgData name="Ramkumar Velmurugan" userId="7771df2f79b8315f" providerId="LiveId" clId="{12BFAB0B-7A15-2C4C-8D16-E72D08BFFCDB}" dt="2023-09-10T11:41:39.174" v="3" actId="26606"/>
          <ac:spMkLst>
            <pc:docMk/>
            <pc:sldMk cId="3133023649" sldId="257"/>
            <ac:spMk id="8" creationId="{4D6A640B-6684-4338-9199-6EE758735581}"/>
          </ac:spMkLst>
        </pc:spChg>
        <pc:spChg chg="del">
          <ac:chgData name="Ramkumar Velmurugan" userId="7771df2f79b8315f" providerId="LiveId" clId="{12BFAB0B-7A15-2C4C-8D16-E72D08BFFCDB}" dt="2023-09-10T11:41:29.076" v="1"/>
          <ac:spMkLst>
            <pc:docMk/>
            <pc:sldMk cId="3133023649" sldId="257"/>
            <ac:spMk id="66" creationId="{FF5E4228-419E-44B9-B090-94A9540E5B3F}"/>
          </ac:spMkLst>
        </pc:spChg>
        <pc:spChg chg="del">
          <ac:chgData name="Ramkumar Velmurugan" userId="7771df2f79b8315f" providerId="LiveId" clId="{12BFAB0B-7A15-2C4C-8D16-E72D08BFFCDB}" dt="2023-09-10T11:41:29.076" v="1"/>
          <ac:spMkLst>
            <pc:docMk/>
            <pc:sldMk cId="3133023649" sldId="257"/>
            <ac:spMk id="84" creationId="{4D6A640B-6684-4338-9199-6EE758735581}"/>
          </ac:spMkLst>
        </pc:spChg>
        <pc:grpChg chg="add">
          <ac:chgData name="Ramkumar Velmurugan" userId="7771df2f79b8315f" providerId="LiveId" clId="{12BFAB0B-7A15-2C4C-8D16-E72D08BFFCDB}" dt="2023-09-10T11:41:39.174" v="3" actId="26606"/>
          <ac:grpSpMkLst>
            <pc:docMk/>
            <pc:sldMk cId="3133023649" sldId="257"/>
            <ac:grpSpMk id="5" creationId="{5BAB052D-92E4-4715-895B-E423230754C2}"/>
          </ac:grpSpMkLst>
        </pc:grpChg>
        <pc:grpChg chg="del">
          <ac:chgData name="Ramkumar Velmurugan" userId="7771df2f79b8315f" providerId="LiveId" clId="{12BFAB0B-7A15-2C4C-8D16-E72D08BFFCDB}" dt="2023-09-10T11:41:29.076" v="1"/>
          <ac:grpSpMkLst>
            <pc:docMk/>
            <pc:sldMk cId="3133023649" sldId="257"/>
            <ac:grpSpMk id="10" creationId="{5BAB052D-92E4-4715-895B-E423230754C2}"/>
          </ac:grpSpMkLst>
        </pc:grpChg>
      </pc:sldChg>
      <pc:sldChg chg="addSp delSp modSp new mod setBg">
        <pc:chgData name="Ramkumar Velmurugan" userId="7771df2f79b8315f" providerId="LiveId" clId="{12BFAB0B-7A15-2C4C-8D16-E72D08BFFCDB}" dt="2023-09-10T11:47:06.995" v="224" actId="20577"/>
        <pc:sldMkLst>
          <pc:docMk/>
          <pc:sldMk cId="725119311" sldId="258"/>
        </pc:sldMkLst>
        <pc:spChg chg="mod">
          <ac:chgData name="Ramkumar Velmurugan" userId="7771df2f79b8315f" providerId="LiveId" clId="{12BFAB0B-7A15-2C4C-8D16-E72D08BFFCDB}" dt="2023-09-10T11:46:36.458" v="194" actId="26606"/>
          <ac:spMkLst>
            <pc:docMk/>
            <pc:sldMk cId="725119311" sldId="258"/>
            <ac:spMk id="2" creationId="{57113EFB-9182-26C7-785F-92F9ED1DA490}"/>
          </ac:spMkLst>
        </pc:spChg>
        <pc:spChg chg="del mod">
          <ac:chgData name="Ramkumar Velmurugan" userId="7771df2f79b8315f" providerId="LiveId" clId="{12BFAB0B-7A15-2C4C-8D16-E72D08BFFCDB}" dt="2023-09-10T11:46:36.458" v="194" actId="26606"/>
          <ac:spMkLst>
            <pc:docMk/>
            <pc:sldMk cId="725119311" sldId="258"/>
            <ac:spMk id="3" creationId="{20AA9CA5-DFBE-4001-B817-B615FCE8E3B7}"/>
          </ac:spMkLst>
        </pc:spChg>
        <pc:spChg chg="add">
          <ac:chgData name="Ramkumar Velmurugan" userId="7771df2f79b8315f" providerId="LiveId" clId="{12BFAB0B-7A15-2C4C-8D16-E72D08BFFCDB}" dt="2023-09-10T11:46:36.458" v="194" actId="26606"/>
          <ac:spMkLst>
            <pc:docMk/>
            <pc:sldMk cId="725119311" sldId="258"/>
            <ac:spMk id="9" creationId="{2EEF4763-EB4A-4A35-89EB-AD2763B48C3B}"/>
          </ac:spMkLst>
        </pc:spChg>
        <pc:graphicFrameChg chg="add mod">
          <ac:chgData name="Ramkumar Velmurugan" userId="7771df2f79b8315f" providerId="LiveId" clId="{12BFAB0B-7A15-2C4C-8D16-E72D08BFFCDB}" dt="2023-09-10T11:47:06.995" v="224" actId="20577"/>
          <ac:graphicFrameMkLst>
            <pc:docMk/>
            <pc:sldMk cId="725119311" sldId="258"/>
            <ac:graphicFrameMk id="5" creationId="{F083F0BE-154A-E482-D595-83F876967804}"/>
          </ac:graphicFrameMkLst>
        </pc:graphicFrameChg>
      </pc:sldChg>
      <pc:sldChg chg="addSp delSp modSp new mod setBg setClrOvrMap">
        <pc:chgData name="Ramkumar Velmurugan" userId="7771df2f79b8315f" providerId="LiveId" clId="{12BFAB0B-7A15-2C4C-8D16-E72D08BFFCDB}" dt="2023-09-10T11:54:47.359" v="429" actId="20577"/>
        <pc:sldMkLst>
          <pc:docMk/>
          <pc:sldMk cId="236867708" sldId="259"/>
        </pc:sldMkLst>
        <pc:spChg chg="mod">
          <ac:chgData name="Ramkumar Velmurugan" userId="7771df2f79b8315f" providerId="LiveId" clId="{12BFAB0B-7A15-2C4C-8D16-E72D08BFFCDB}" dt="2023-09-10T11:53:46.851" v="404" actId="26606"/>
          <ac:spMkLst>
            <pc:docMk/>
            <pc:sldMk cId="236867708" sldId="259"/>
            <ac:spMk id="2" creationId="{28C9F8E0-FE9F-1143-F099-92D0CAF22427}"/>
          </ac:spMkLst>
        </pc:spChg>
        <pc:spChg chg="del mod">
          <ac:chgData name="Ramkumar Velmurugan" userId="7771df2f79b8315f" providerId="LiveId" clId="{12BFAB0B-7A15-2C4C-8D16-E72D08BFFCDB}" dt="2023-09-10T11:53:46.851" v="404" actId="26606"/>
          <ac:spMkLst>
            <pc:docMk/>
            <pc:sldMk cId="236867708" sldId="259"/>
            <ac:spMk id="3" creationId="{D66734E0-D8FC-961B-ABF9-3D65FE8FB493}"/>
          </ac:spMkLst>
        </pc:spChg>
        <pc:spChg chg="add">
          <ac:chgData name="Ramkumar Velmurugan" userId="7771df2f79b8315f" providerId="LiveId" clId="{12BFAB0B-7A15-2C4C-8D16-E72D08BFFCDB}" dt="2023-09-10T11:53:46.851" v="404" actId="26606"/>
          <ac:spMkLst>
            <pc:docMk/>
            <pc:sldMk cId="236867708" sldId="259"/>
            <ac:spMk id="9" creationId="{54B9C16B-AC4A-44ED-9075-F76549B46E7C}"/>
          </ac:spMkLst>
        </pc:spChg>
        <pc:spChg chg="add">
          <ac:chgData name="Ramkumar Velmurugan" userId="7771df2f79b8315f" providerId="LiveId" clId="{12BFAB0B-7A15-2C4C-8D16-E72D08BFFCDB}" dt="2023-09-10T11:53:46.851" v="404" actId="26606"/>
          <ac:spMkLst>
            <pc:docMk/>
            <pc:sldMk cId="236867708" sldId="259"/>
            <ac:spMk id="42" creationId="{B53044DC-4918-43DA-B49D-91673C6C9485}"/>
          </ac:spMkLst>
        </pc:spChg>
        <pc:grpChg chg="add">
          <ac:chgData name="Ramkumar Velmurugan" userId="7771df2f79b8315f" providerId="LiveId" clId="{12BFAB0B-7A15-2C4C-8D16-E72D08BFFCDB}" dt="2023-09-10T11:53:46.851" v="404" actId="26606"/>
          <ac:grpSpMkLst>
            <pc:docMk/>
            <pc:sldMk cId="236867708" sldId="259"/>
            <ac:grpSpMk id="11" creationId="{62A2FEB6-F419-4684-9ABC-9E32E012E8B7}"/>
          </ac:grpSpMkLst>
        </pc:grpChg>
        <pc:grpChg chg="add">
          <ac:chgData name="Ramkumar Velmurugan" userId="7771df2f79b8315f" providerId="LiveId" clId="{12BFAB0B-7A15-2C4C-8D16-E72D08BFFCDB}" dt="2023-09-10T11:53:46.851" v="404" actId="26606"/>
          <ac:grpSpMkLst>
            <pc:docMk/>
            <pc:sldMk cId="236867708" sldId="259"/>
            <ac:grpSpMk id="44" creationId="{1DCE6B36-1420-43AB-86CF-4E653A517B9C}"/>
          </ac:grpSpMkLst>
        </pc:grpChg>
        <pc:graphicFrameChg chg="add mod">
          <ac:chgData name="Ramkumar Velmurugan" userId="7771df2f79b8315f" providerId="LiveId" clId="{12BFAB0B-7A15-2C4C-8D16-E72D08BFFCDB}" dt="2023-09-10T11:54:47.359" v="429" actId="20577"/>
          <ac:graphicFrameMkLst>
            <pc:docMk/>
            <pc:sldMk cId="236867708" sldId="259"/>
            <ac:graphicFrameMk id="5" creationId="{C5648C8B-8FF3-088E-DD5A-902DCFFFC75A}"/>
          </ac:graphicFrameMkLst>
        </pc:graphicFrameChg>
        <pc:picChg chg="add">
          <ac:chgData name="Ramkumar Velmurugan" userId="7771df2f79b8315f" providerId="LiveId" clId="{12BFAB0B-7A15-2C4C-8D16-E72D08BFFCDB}" dt="2023-09-10T11:53:46.851" v="404" actId="26606"/>
          <ac:picMkLst>
            <pc:docMk/>
            <pc:sldMk cId="236867708" sldId="259"/>
            <ac:picMk id="40" creationId="{3E94A106-9341-485C-9057-9D62B2BD083F}"/>
          </ac:picMkLst>
        </pc:picChg>
        <pc:picChg chg="add">
          <ac:chgData name="Ramkumar Velmurugan" userId="7771df2f79b8315f" providerId="LiveId" clId="{12BFAB0B-7A15-2C4C-8D16-E72D08BFFCDB}" dt="2023-09-10T11:53:46.851" v="404" actId="26606"/>
          <ac:picMkLst>
            <pc:docMk/>
            <pc:sldMk cId="236867708" sldId="259"/>
            <ac:picMk id="73" creationId="{9BE36DBF-0333-4D36-A5BF-81FDA2406FE9}"/>
          </ac:picMkLst>
        </pc:picChg>
      </pc:sldChg>
      <pc:sldChg chg="addSp delSp modSp new mod setBg">
        <pc:chgData name="Ramkumar Velmurugan" userId="7771df2f79b8315f" providerId="LiveId" clId="{12BFAB0B-7A15-2C4C-8D16-E72D08BFFCDB}" dt="2023-09-10T11:58:56.095" v="645" actId="26606"/>
        <pc:sldMkLst>
          <pc:docMk/>
          <pc:sldMk cId="78714727" sldId="260"/>
        </pc:sldMkLst>
        <pc:spChg chg="mod">
          <ac:chgData name="Ramkumar Velmurugan" userId="7771df2f79b8315f" providerId="LiveId" clId="{12BFAB0B-7A15-2C4C-8D16-E72D08BFFCDB}" dt="2023-09-10T11:58:56.095" v="645" actId="26606"/>
          <ac:spMkLst>
            <pc:docMk/>
            <pc:sldMk cId="78714727" sldId="260"/>
            <ac:spMk id="2" creationId="{3E71815D-894A-8B18-D96A-386A20C78F2E}"/>
          </ac:spMkLst>
        </pc:spChg>
        <pc:spChg chg="del mod">
          <ac:chgData name="Ramkumar Velmurugan" userId="7771df2f79b8315f" providerId="LiveId" clId="{12BFAB0B-7A15-2C4C-8D16-E72D08BFFCDB}" dt="2023-09-10T11:58:56.095" v="645" actId="26606"/>
          <ac:spMkLst>
            <pc:docMk/>
            <pc:sldMk cId="78714727" sldId="260"/>
            <ac:spMk id="3" creationId="{42191ABA-D3ED-E97A-8F9F-A8054FBCBC2C}"/>
          </ac:spMkLst>
        </pc:spChg>
        <pc:spChg chg="add">
          <ac:chgData name="Ramkumar Velmurugan" userId="7771df2f79b8315f" providerId="LiveId" clId="{12BFAB0B-7A15-2C4C-8D16-E72D08BFFCDB}" dt="2023-09-10T11:58:56.095" v="645" actId="26606"/>
          <ac:spMkLst>
            <pc:docMk/>
            <pc:sldMk cId="78714727" sldId="260"/>
            <ac:spMk id="9" creationId="{2EEF4763-EB4A-4A35-89EB-AD2763B48C3B}"/>
          </ac:spMkLst>
        </pc:spChg>
        <pc:graphicFrameChg chg="add">
          <ac:chgData name="Ramkumar Velmurugan" userId="7771df2f79b8315f" providerId="LiveId" clId="{12BFAB0B-7A15-2C4C-8D16-E72D08BFFCDB}" dt="2023-09-10T11:58:56.095" v="645" actId="26606"/>
          <ac:graphicFrameMkLst>
            <pc:docMk/>
            <pc:sldMk cId="78714727" sldId="260"/>
            <ac:graphicFrameMk id="5" creationId="{4AF1EC8B-6133-4F73-52E9-74C63E72514D}"/>
          </ac:graphicFrameMkLst>
        </pc:graphicFrameChg>
      </pc:sldChg>
      <pc:sldChg chg="addSp delSp modSp new mod setBg setClrOvrMap">
        <pc:chgData name="Ramkumar Velmurugan" userId="7771df2f79b8315f" providerId="LiveId" clId="{12BFAB0B-7A15-2C4C-8D16-E72D08BFFCDB}" dt="2023-09-10T15:35:30.700" v="731" actId="26606"/>
        <pc:sldMkLst>
          <pc:docMk/>
          <pc:sldMk cId="1234363500" sldId="261"/>
        </pc:sldMkLst>
        <pc:spChg chg="mod">
          <ac:chgData name="Ramkumar Velmurugan" userId="7771df2f79b8315f" providerId="LiveId" clId="{12BFAB0B-7A15-2C4C-8D16-E72D08BFFCDB}" dt="2023-09-10T15:35:30.700" v="731" actId="26606"/>
          <ac:spMkLst>
            <pc:docMk/>
            <pc:sldMk cId="1234363500" sldId="261"/>
            <ac:spMk id="2" creationId="{E26335DA-1B75-7737-9E26-AA27B7AC397D}"/>
          </ac:spMkLst>
        </pc:spChg>
        <pc:spChg chg="del mod">
          <ac:chgData name="Ramkumar Velmurugan" userId="7771df2f79b8315f" providerId="LiveId" clId="{12BFAB0B-7A15-2C4C-8D16-E72D08BFFCDB}" dt="2023-09-10T15:35:30.700" v="731" actId="26606"/>
          <ac:spMkLst>
            <pc:docMk/>
            <pc:sldMk cId="1234363500" sldId="261"/>
            <ac:spMk id="3" creationId="{80A457BF-FB88-7188-22FD-978A4043BBC8}"/>
          </ac:spMkLst>
        </pc:spChg>
        <pc:spChg chg="add">
          <ac:chgData name="Ramkumar Velmurugan" userId="7771df2f79b8315f" providerId="LiveId" clId="{12BFAB0B-7A15-2C4C-8D16-E72D08BFFCDB}" dt="2023-09-10T15:35:30.700" v="731" actId="26606"/>
          <ac:spMkLst>
            <pc:docMk/>
            <pc:sldMk cId="1234363500" sldId="261"/>
            <ac:spMk id="9" creationId="{54B9C16B-AC4A-44ED-9075-F76549B46E7C}"/>
          </ac:spMkLst>
        </pc:spChg>
        <pc:spChg chg="add">
          <ac:chgData name="Ramkumar Velmurugan" userId="7771df2f79b8315f" providerId="LiveId" clId="{12BFAB0B-7A15-2C4C-8D16-E72D08BFFCDB}" dt="2023-09-10T15:35:30.700" v="731" actId="26606"/>
          <ac:spMkLst>
            <pc:docMk/>
            <pc:sldMk cId="1234363500" sldId="261"/>
            <ac:spMk id="42" creationId="{B53044DC-4918-43DA-B49D-91673C6C9485}"/>
          </ac:spMkLst>
        </pc:spChg>
        <pc:grpChg chg="add">
          <ac:chgData name="Ramkumar Velmurugan" userId="7771df2f79b8315f" providerId="LiveId" clId="{12BFAB0B-7A15-2C4C-8D16-E72D08BFFCDB}" dt="2023-09-10T15:35:30.700" v="731" actId="26606"/>
          <ac:grpSpMkLst>
            <pc:docMk/>
            <pc:sldMk cId="1234363500" sldId="261"/>
            <ac:grpSpMk id="11" creationId="{62A2FEB6-F419-4684-9ABC-9E32E012E8B7}"/>
          </ac:grpSpMkLst>
        </pc:grpChg>
        <pc:grpChg chg="add">
          <ac:chgData name="Ramkumar Velmurugan" userId="7771df2f79b8315f" providerId="LiveId" clId="{12BFAB0B-7A15-2C4C-8D16-E72D08BFFCDB}" dt="2023-09-10T15:35:30.700" v="731" actId="26606"/>
          <ac:grpSpMkLst>
            <pc:docMk/>
            <pc:sldMk cId="1234363500" sldId="261"/>
            <ac:grpSpMk id="44" creationId="{1DCE6B36-1420-43AB-86CF-4E653A517B9C}"/>
          </ac:grpSpMkLst>
        </pc:grpChg>
        <pc:graphicFrameChg chg="add">
          <ac:chgData name="Ramkumar Velmurugan" userId="7771df2f79b8315f" providerId="LiveId" clId="{12BFAB0B-7A15-2C4C-8D16-E72D08BFFCDB}" dt="2023-09-10T15:35:30.700" v="731" actId="26606"/>
          <ac:graphicFrameMkLst>
            <pc:docMk/>
            <pc:sldMk cId="1234363500" sldId="261"/>
            <ac:graphicFrameMk id="5" creationId="{B5FECE59-DAD1-5B9E-309A-939D20288E73}"/>
          </ac:graphicFrameMkLst>
        </pc:graphicFrameChg>
        <pc:picChg chg="add">
          <ac:chgData name="Ramkumar Velmurugan" userId="7771df2f79b8315f" providerId="LiveId" clId="{12BFAB0B-7A15-2C4C-8D16-E72D08BFFCDB}" dt="2023-09-10T15:35:30.700" v="731" actId="26606"/>
          <ac:picMkLst>
            <pc:docMk/>
            <pc:sldMk cId="1234363500" sldId="261"/>
            <ac:picMk id="40" creationId="{3E94A106-9341-485C-9057-9D62B2BD083F}"/>
          </ac:picMkLst>
        </pc:picChg>
        <pc:picChg chg="add">
          <ac:chgData name="Ramkumar Velmurugan" userId="7771df2f79b8315f" providerId="LiveId" clId="{12BFAB0B-7A15-2C4C-8D16-E72D08BFFCDB}" dt="2023-09-10T15:35:30.700" v="731" actId="26606"/>
          <ac:picMkLst>
            <pc:docMk/>
            <pc:sldMk cId="1234363500" sldId="261"/>
            <ac:picMk id="73" creationId="{9BE36DBF-0333-4D36-A5BF-81FDA2406FE9}"/>
          </ac:picMkLst>
        </pc:picChg>
      </pc:sldChg>
      <pc:sldChg chg="addSp delSp modSp new mod setBg">
        <pc:chgData name="Ramkumar Velmurugan" userId="7771df2f79b8315f" providerId="LiveId" clId="{12BFAB0B-7A15-2C4C-8D16-E72D08BFFCDB}" dt="2023-09-10T15:46:44.498" v="1038" actId="26606"/>
        <pc:sldMkLst>
          <pc:docMk/>
          <pc:sldMk cId="66681527" sldId="262"/>
        </pc:sldMkLst>
        <pc:spChg chg="mod">
          <ac:chgData name="Ramkumar Velmurugan" userId="7771df2f79b8315f" providerId="LiveId" clId="{12BFAB0B-7A15-2C4C-8D16-E72D08BFFCDB}" dt="2023-09-10T15:46:44.498" v="1038" actId="26606"/>
          <ac:spMkLst>
            <pc:docMk/>
            <pc:sldMk cId="66681527" sldId="262"/>
            <ac:spMk id="2" creationId="{7C8D611D-D85B-F129-27E5-85B30C03C5B8}"/>
          </ac:spMkLst>
        </pc:spChg>
        <pc:spChg chg="mod ord">
          <ac:chgData name="Ramkumar Velmurugan" userId="7771df2f79b8315f" providerId="LiveId" clId="{12BFAB0B-7A15-2C4C-8D16-E72D08BFFCDB}" dt="2023-09-10T15:46:44.498" v="1038" actId="26606"/>
          <ac:spMkLst>
            <pc:docMk/>
            <pc:sldMk cId="66681527" sldId="262"/>
            <ac:spMk id="3" creationId="{B27395D2-F66B-1A8C-015E-F3B981D0D10C}"/>
          </ac:spMkLst>
        </pc:spChg>
        <pc:grpChg chg="add del">
          <ac:chgData name="Ramkumar Velmurugan" userId="7771df2f79b8315f" providerId="LiveId" clId="{12BFAB0B-7A15-2C4C-8D16-E72D08BFFCDB}" dt="2023-09-10T15:46:44.498" v="1038" actId="26606"/>
          <ac:grpSpMkLst>
            <pc:docMk/>
            <pc:sldMk cId="66681527" sldId="262"/>
            <ac:grpSpMk id="1031" creationId="{9AE4726C-1831-4FE3-9A11-227F0DC2F0BC}"/>
          </ac:grpSpMkLst>
        </pc:grpChg>
        <pc:grpChg chg="add del">
          <ac:chgData name="Ramkumar Velmurugan" userId="7771df2f79b8315f" providerId="LiveId" clId="{12BFAB0B-7A15-2C4C-8D16-E72D08BFFCDB}" dt="2023-09-10T15:46:44.498" v="1038" actId="26606"/>
          <ac:grpSpMkLst>
            <pc:docMk/>
            <pc:sldMk cId="66681527" sldId="262"/>
            <ac:grpSpMk id="1035" creationId="{E916825F-759B-4F1A-BA80-AF7137691EC5}"/>
          </ac:grpSpMkLst>
        </pc:grpChg>
        <pc:grpChg chg="add">
          <ac:chgData name="Ramkumar Velmurugan" userId="7771df2f79b8315f" providerId="LiveId" clId="{12BFAB0B-7A15-2C4C-8D16-E72D08BFFCDB}" dt="2023-09-10T15:46:44.498" v="1038" actId="26606"/>
          <ac:grpSpMkLst>
            <pc:docMk/>
            <pc:sldMk cId="66681527" sldId="262"/>
            <ac:grpSpMk id="1094" creationId="{8E1DDAD8-1D10-4640-A034-BE90015E37B6}"/>
          </ac:grpSpMkLst>
        </pc:grpChg>
        <pc:grpChg chg="add">
          <ac:chgData name="Ramkumar Velmurugan" userId="7771df2f79b8315f" providerId="LiveId" clId="{12BFAB0B-7A15-2C4C-8D16-E72D08BFFCDB}" dt="2023-09-10T15:46:44.498" v="1038" actId="26606"/>
          <ac:grpSpMkLst>
            <pc:docMk/>
            <pc:sldMk cId="66681527" sldId="262"/>
            <ac:grpSpMk id="1098" creationId="{FD642FB6-2808-4BC5-AE0B-7302C24B78A5}"/>
          </ac:grpSpMkLst>
        </pc:grpChg>
        <pc:picChg chg="add mod">
          <ac:chgData name="Ramkumar Velmurugan" userId="7771df2f79b8315f" providerId="LiveId" clId="{12BFAB0B-7A15-2C4C-8D16-E72D08BFFCDB}" dt="2023-09-10T15:46:44.498" v="1038" actId="26606"/>
          <ac:picMkLst>
            <pc:docMk/>
            <pc:sldMk cId="66681527" sldId="262"/>
            <ac:picMk id="1026" creationId="{1AD41EB8-7F79-3DA8-453D-F1F481DF3D6C}"/>
          </ac:picMkLst>
        </pc:picChg>
      </pc:sldChg>
      <pc:sldChg chg="addSp delSp modSp new mod setBg setClrOvrMap">
        <pc:chgData name="Ramkumar Velmurugan" userId="7771df2f79b8315f" providerId="LiveId" clId="{12BFAB0B-7A15-2C4C-8D16-E72D08BFFCDB}" dt="2023-09-10T16:07:55.568" v="1380" actId="478"/>
        <pc:sldMkLst>
          <pc:docMk/>
          <pc:sldMk cId="792215270" sldId="263"/>
        </pc:sldMkLst>
        <pc:spChg chg="mod">
          <ac:chgData name="Ramkumar Velmurugan" userId="7771df2f79b8315f" providerId="LiveId" clId="{12BFAB0B-7A15-2C4C-8D16-E72D08BFFCDB}" dt="2023-09-10T16:06:48.501" v="1379" actId="26606"/>
          <ac:spMkLst>
            <pc:docMk/>
            <pc:sldMk cId="792215270" sldId="263"/>
            <ac:spMk id="2" creationId="{10424D4F-44E5-3FB1-1579-C8D370BEC518}"/>
          </ac:spMkLst>
        </pc:spChg>
        <pc:spChg chg="del mod">
          <ac:chgData name="Ramkumar Velmurugan" userId="7771df2f79b8315f" providerId="LiveId" clId="{12BFAB0B-7A15-2C4C-8D16-E72D08BFFCDB}" dt="2023-09-10T15:55:58.281" v="1361" actId="26606"/>
          <ac:spMkLst>
            <pc:docMk/>
            <pc:sldMk cId="792215270" sldId="263"/>
            <ac:spMk id="3" creationId="{E198BEC2-7600-637E-E4B9-3C262152CC7D}"/>
          </ac:spMkLst>
        </pc:spChg>
        <pc:spChg chg="add del">
          <ac:chgData name="Ramkumar Velmurugan" userId="7771df2f79b8315f" providerId="LiveId" clId="{12BFAB0B-7A15-2C4C-8D16-E72D08BFFCDB}" dt="2023-09-10T16:06:48.501" v="1379" actId="26606"/>
          <ac:spMkLst>
            <pc:docMk/>
            <pc:sldMk cId="792215270" sldId="263"/>
            <ac:spMk id="9" creationId="{2EEF4763-EB4A-4A35-89EB-AD2763B48C3B}"/>
          </ac:spMkLst>
        </pc:spChg>
        <pc:spChg chg="add">
          <ac:chgData name="Ramkumar Velmurugan" userId="7771df2f79b8315f" providerId="LiveId" clId="{12BFAB0B-7A15-2C4C-8D16-E72D08BFFCDB}" dt="2023-09-10T16:06:48.501" v="1379" actId="26606"/>
          <ac:spMkLst>
            <pc:docMk/>
            <pc:sldMk cId="792215270" sldId="263"/>
            <ac:spMk id="47" creationId="{B53044DC-4918-43DA-B49D-91673C6C9485}"/>
          </ac:spMkLst>
        </pc:spChg>
        <pc:spChg chg="add">
          <ac:chgData name="Ramkumar Velmurugan" userId="7771df2f79b8315f" providerId="LiveId" clId="{12BFAB0B-7A15-2C4C-8D16-E72D08BFFCDB}" dt="2023-09-10T16:06:48.501" v="1379" actId="26606"/>
          <ac:spMkLst>
            <pc:docMk/>
            <pc:sldMk cId="792215270" sldId="263"/>
            <ac:spMk id="77" creationId="{54B9C16B-AC4A-44ED-9075-F76549B46E7C}"/>
          </ac:spMkLst>
        </pc:spChg>
        <pc:grpChg chg="add del">
          <ac:chgData name="Ramkumar Velmurugan" userId="7771df2f79b8315f" providerId="LiveId" clId="{12BFAB0B-7A15-2C4C-8D16-E72D08BFFCDB}" dt="2023-09-10T16:06:48.406" v="1378" actId="26606"/>
          <ac:grpSpMkLst>
            <pc:docMk/>
            <pc:sldMk cId="792215270" sldId="263"/>
            <ac:grpSpMk id="14" creationId="{9AE4726C-1831-4FE3-9A11-227F0DC2F0BC}"/>
          </ac:grpSpMkLst>
        </pc:grpChg>
        <pc:grpChg chg="add">
          <ac:chgData name="Ramkumar Velmurugan" userId="7771df2f79b8315f" providerId="LiveId" clId="{12BFAB0B-7A15-2C4C-8D16-E72D08BFFCDB}" dt="2023-09-10T16:06:48.501" v="1379" actId="26606"/>
          <ac:grpSpMkLst>
            <pc:docMk/>
            <pc:sldMk cId="792215270" sldId="263"/>
            <ac:grpSpMk id="16" creationId="{62A2FEB6-F419-4684-9ABC-9E32E012E8B7}"/>
          </ac:grpSpMkLst>
        </pc:grpChg>
        <pc:grpChg chg="add del">
          <ac:chgData name="Ramkumar Velmurugan" userId="7771df2f79b8315f" providerId="LiveId" clId="{12BFAB0B-7A15-2C4C-8D16-E72D08BFFCDB}" dt="2023-09-10T16:06:48.406" v="1378" actId="26606"/>
          <ac:grpSpMkLst>
            <pc:docMk/>
            <pc:sldMk cId="792215270" sldId="263"/>
            <ac:grpSpMk id="18" creationId="{E916825F-759B-4F1A-BA80-AF7137691EC5}"/>
          </ac:grpSpMkLst>
        </pc:grpChg>
        <pc:grpChg chg="add">
          <ac:chgData name="Ramkumar Velmurugan" userId="7771df2f79b8315f" providerId="LiveId" clId="{12BFAB0B-7A15-2C4C-8D16-E72D08BFFCDB}" dt="2023-09-10T16:06:48.501" v="1379" actId="26606"/>
          <ac:grpSpMkLst>
            <pc:docMk/>
            <pc:sldMk cId="792215270" sldId="263"/>
            <ac:grpSpMk id="49" creationId="{1DCE6B36-1420-43AB-86CF-4E653A517B9C}"/>
          </ac:grpSpMkLst>
        </pc:grpChg>
        <pc:graphicFrameChg chg="add mod modGraphic">
          <ac:chgData name="Ramkumar Velmurugan" userId="7771df2f79b8315f" providerId="LiveId" clId="{12BFAB0B-7A15-2C4C-8D16-E72D08BFFCDB}" dt="2023-09-10T16:07:55.568" v="1380" actId="478"/>
          <ac:graphicFrameMkLst>
            <pc:docMk/>
            <pc:sldMk cId="792215270" sldId="263"/>
            <ac:graphicFrameMk id="5" creationId="{BB7EE4BD-0D70-E3BA-6EBD-B62956855ACF}"/>
          </ac:graphicFrameMkLst>
        </pc:graphicFrameChg>
        <pc:picChg chg="add">
          <ac:chgData name="Ramkumar Velmurugan" userId="7771df2f79b8315f" providerId="LiveId" clId="{12BFAB0B-7A15-2C4C-8D16-E72D08BFFCDB}" dt="2023-09-10T16:06:48.501" v="1379" actId="26606"/>
          <ac:picMkLst>
            <pc:docMk/>
            <pc:sldMk cId="792215270" sldId="263"/>
            <ac:picMk id="45" creationId="{3E94A106-9341-485C-9057-9D62B2BD083F}"/>
          </ac:picMkLst>
        </pc:picChg>
        <pc:picChg chg="add">
          <ac:chgData name="Ramkumar Velmurugan" userId="7771df2f79b8315f" providerId="LiveId" clId="{12BFAB0B-7A15-2C4C-8D16-E72D08BFFCDB}" dt="2023-09-10T16:06:48.501" v="1379" actId="26606"/>
          <ac:picMkLst>
            <pc:docMk/>
            <pc:sldMk cId="792215270" sldId="263"/>
            <ac:picMk id="78" creationId="{9BE36DBF-0333-4D36-A5BF-81FDA2406FE9}"/>
          </ac:picMkLst>
        </pc:picChg>
      </pc:sldChg>
      <pc:sldChg chg="addSp delSp modSp new mod setBg">
        <pc:chgData name="Ramkumar Velmurugan" userId="7771df2f79b8315f" providerId="LiveId" clId="{12BFAB0B-7A15-2C4C-8D16-E72D08BFFCDB}" dt="2023-09-10T16:20:49.540" v="1820" actId="26606"/>
        <pc:sldMkLst>
          <pc:docMk/>
          <pc:sldMk cId="1101371569" sldId="264"/>
        </pc:sldMkLst>
        <pc:spChg chg="mod">
          <ac:chgData name="Ramkumar Velmurugan" userId="7771df2f79b8315f" providerId="LiveId" clId="{12BFAB0B-7A15-2C4C-8D16-E72D08BFFCDB}" dt="2023-09-10T16:20:49.540" v="1820" actId="26606"/>
          <ac:spMkLst>
            <pc:docMk/>
            <pc:sldMk cId="1101371569" sldId="264"/>
            <ac:spMk id="2" creationId="{6FEA97F9-B59C-B77B-9E11-57A52B170E5D}"/>
          </ac:spMkLst>
        </pc:spChg>
        <pc:spChg chg="add del mod">
          <ac:chgData name="Ramkumar Velmurugan" userId="7771df2f79b8315f" providerId="LiveId" clId="{12BFAB0B-7A15-2C4C-8D16-E72D08BFFCDB}" dt="2023-09-10T16:20:49.540" v="1820" actId="26606"/>
          <ac:spMkLst>
            <pc:docMk/>
            <pc:sldMk cId="1101371569" sldId="264"/>
            <ac:spMk id="3" creationId="{88F5EFAC-D5BC-B49D-FC5F-B7F81AC3254B}"/>
          </ac:spMkLst>
        </pc:spChg>
        <pc:spChg chg="add del">
          <ac:chgData name="Ramkumar Velmurugan" userId="7771df2f79b8315f" providerId="LiveId" clId="{12BFAB0B-7A15-2C4C-8D16-E72D08BFFCDB}" dt="2023-09-10T16:20:41.043" v="1811" actId="26606"/>
          <ac:spMkLst>
            <pc:docMk/>
            <pc:sldMk cId="1101371569" sldId="264"/>
            <ac:spMk id="9" creationId="{2EEF4763-EB4A-4A35-89EB-AD2763B48C3B}"/>
          </ac:spMkLst>
        </pc:spChg>
        <pc:spChg chg="add del">
          <ac:chgData name="Ramkumar Velmurugan" userId="7771df2f79b8315f" providerId="LiveId" clId="{12BFAB0B-7A15-2C4C-8D16-E72D08BFFCDB}" dt="2023-09-10T16:20:45.745" v="1815" actId="26606"/>
          <ac:spMkLst>
            <pc:docMk/>
            <pc:sldMk cId="1101371569" sldId="264"/>
            <ac:spMk id="71" creationId="{88F5EFAC-D5BC-B49D-FC5F-B7F81AC3254B}"/>
          </ac:spMkLst>
        </pc:spChg>
        <pc:spChg chg="add del">
          <ac:chgData name="Ramkumar Velmurugan" userId="7771df2f79b8315f" providerId="LiveId" clId="{12BFAB0B-7A15-2C4C-8D16-E72D08BFFCDB}" dt="2023-09-10T16:20:47.426" v="1817" actId="26606"/>
          <ac:spMkLst>
            <pc:docMk/>
            <pc:sldMk cId="1101371569" sldId="264"/>
            <ac:spMk id="78" creationId="{88F5EFAC-D5BC-B49D-FC5F-B7F81AC3254B}"/>
          </ac:spMkLst>
        </pc:spChg>
        <pc:spChg chg="add del">
          <ac:chgData name="Ramkumar Velmurugan" userId="7771df2f79b8315f" providerId="LiveId" clId="{12BFAB0B-7A15-2C4C-8D16-E72D08BFFCDB}" dt="2023-09-10T16:20:49.451" v="1819" actId="26606"/>
          <ac:spMkLst>
            <pc:docMk/>
            <pc:sldMk cId="1101371569" sldId="264"/>
            <ac:spMk id="84" creationId="{88F5EFAC-D5BC-B49D-FC5F-B7F81AC3254B}"/>
          </ac:spMkLst>
        </pc:spChg>
        <pc:spChg chg="add">
          <ac:chgData name="Ramkumar Velmurugan" userId="7771df2f79b8315f" providerId="LiveId" clId="{12BFAB0B-7A15-2C4C-8D16-E72D08BFFCDB}" dt="2023-09-10T16:20:49.540" v="1820" actId="26606"/>
          <ac:spMkLst>
            <pc:docMk/>
            <pc:sldMk cId="1101371569" sldId="264"/>
            <ac:spMk id="91" creationId="{88F5EFAC-D5BC-B49D-FC5F-B7F81AC3254B}"/>
          </ac:spMkLst>
        </pc:spChg>
        <pc:grpChg chg="add del">
          <ac:chgData name="Ramkumar Velmurugan" userId="7771df2f79b8315f" providerId="LiveId" clId="{12BFAB0B-7A15-2C4C-8D16-E72D08BFFCDB}" dt="2023-09-10T16:20:45.745" v="1815" actId="26606"/>
          <ac:grpSpMkLst>
            <pc:docMk/>
            <pc:sldMk cId="1101371569" sldId="264"/>
            <ac:grpSpMk id="13" creationId="{240590EE-5428-41AA-95B2-96FCC1CE67A7}"/>
          </ac:grpSpMkLst>
        </pc:grpChg>
        <pc:grpChg chg="add del">
          <ac:chgData name="Ramkumar Velmurugan" userId="7771df2f79b8315f" providerId="LiveId" clId="{12BFAB0B-7A15-2C4C-8D16-E72D08BFFCDB}" dt="2023-09-10T16:20:45.745" v="1815" actId="26606"/>
          <ac:grpSpMkLst>
            <pc:docMk/>
            <pc:sldMk cId="1101371569" sldId="264"/>
            <ac:grpSpMk id="68" creationId="{74872A0B-8668-4500-9509-EAA581B26C24}"/>
          </ac:grpSpMkLst>
        </pc:grpChg>
        <pc:grpChg chg="add del">
          <ac:chgData name="Ramkumar Velmurugan" userId="7771df2f79b8315f" providerId="LiveId" clId="{12BFAB0B-7A15-2C4C-8D16-E72D08BFFCDB}" dt="2023-09-10T16:20:47.426" v="1817" actId="26606"/>
          <ac:grpSpMkLst>
            <pc:docMk/>
            <pc:sldMk cId="1101371569" sldId="264"/>
            <ac:grpSpMk id="73" creationId="{9AE4726C-1831-4FE3-9A11-227F0DC2F0BC}"/>
          </ac:grpSpMkLst>
        </pc:grpChg>
        <pc:grpChg chg="add del">
          <ac:chgData name="Ramkumar Velmurugan" userId="7771df2f79b8315f" providerId="LiveId" clId="{12BFAB0B-7A15-2C4C-8D16-E72D08BFFCDB}" dt="2023-09-10T16:20:47.426" v="1817" actId="26606"/>
          <ac:grpSpMkLst>
            <pc:docMk/>
            <pc:sldMk cId="1101371569" sldId="264"/>
            <ac:grpSpMk id="77" creationId="{E916825F-759B-4F1A-BA80-AF7137691EC5}"/>
          </ac:grpSpMkLst>
        </pc:grpChg>
        <pc:grpChg chg="add del">
          <ac:chgData name="Ramkumar Velmurugan" userId="7771df2f79b8315f" providerId="LiveId" clId="{12BFAB0B-7A15-2C4C-8D16-E72D08BFFCDB}" dt="2023-09-10T16:20:49.451" v="1819" actId="26606"/>
          <ac:grpSpMkLst>
            <pc:docMk/>
            <pc:sldMk cId="1101371569" sldId="264"/>
            <ac:grpSpMk id="80" creationId="{74872A0B-8668-4500-9509-EAA581B26C24}"/>
          </ac:grpSpMkLst>
        </pc:grpChg>
        <pc:grpChg chg="add del">
          <ac:chgData name="Ramkumar Velmurugan" userId="7771df2f79b8315f" providerId="LiveId" clId="{12BFAB0B-7A15-2C4C-8D16-E72D08BFFCDB}" dt="2023-09-10T16:20:49.451" v="1819" actId="26606"/>
          <ac:grpSpMkLst>
            <pc:docMk/>
            <pc:sldMk cId="1101371569" sldId="264"/>
            <ac:grpSpMk id="83" creationId="{240590EE-5428-41AA-95B2-96FCC1CE67A7}"/>
          </ac:grpSpMkLst>
        </pc:grpChg>
        <pc:grpChg chg="add">
          <ac:chgData name="Ramkumar Velmurugan" userId="7771df2f79b8315f" providerId="LiveId" clId="{12BFAB0B-7A15-2C4C-8D16-E72D08BFFCDB}" dt="2023-09-10T16:20:49.540" v="1820" actId="26606"/>
          <ac:grpSpMkLst>
            <pc:docMk/>
            <pc:sldMk cId="1101371569" sldId="264"/>
            <ac:grpSpMk id="86" creationId="{9AE4726C-1831-4FE3-9A11-227F0DC2F0BC}"/>
          </ac:grpSpMkLst>
        </pc:grpChg>
        <pc:grpChg chg="add">
          <ac:chgData name="Ramkumar Velmurugan" userId="7771df2f79b8315f" providerId="LiveId" clId="{12BFAB0B-7A15-2C4C-8D16-E72D08BFFCDB}" dt="2023-09-10T16:20:49.540" v="1820" actId="26606"/>
          <ac:grpSpMkLst>
            <pc:docMk/>
            <pc:sldMk cId="1101371569" sldId="264"/>
            <ac:grpSpMk id="90" creationId="{E916825F-759B-4F1A-BA80-AF7137691EC5}"/>
          </ac:grpSpMkLst>
        </pc:grpChg>
        <pc:graphicFrameChg chg="add del">
          <ac:chgData name="Ramkumar Velmurugan" userId="7771df2f79b8315f" providerId="LiveId" clId="{12BFAB0B-7A15-2C4C-8D16-E72D08BFFCDB}" dt="2023-09-10T16:20:41.043" v="1811" actId="26606"/>
          <ac:graphicFrameMkLst>
            <pc:docMk/>
            <pc:sldMk cId="1101371569" sldId="264"/>
            <ac:graphicFrameMk id="5" creationId="{7E009929-B107-28C7-4B95-999F9A8FDAAD}"/>
          </ac:graphicFrameMkLst>
        </pc:graphicFrameChg>
        <pc:graphicFrameChg chg="add del">
          <ac:chgData name="Ramkumar Velmurugan" userId="7771df2f79b8315f" providerId="LiveId" clId="{12BFAB0B-7A15-2C4C-8D16-E72D08BFFCDB}" dt="2023-09-10T16:20:45.138" v="1813" actId="26606"/>
          <ac:graphicFrameMkLst>
            <pc:docMk/>
            <pc:sldMk cId="1101371569" sldId="264"/>
            <ac:graphicFrameMk id="11" creationId="{C9D7D228-61F3-24BD-536F-52C8307E4410}"/>
          </ac:graphicFrameMkLst>
        </pc:graphicFrameChg>
        <pc:picChg chg="add del">
          <ac:chgData name="Ramkumar Velmurugan" userId="7771df2f79b8315f" providerId="LiveId" clId="{12BFAB0B-7A15-2C4C-8D16-E72D08BFFCDB}" dt="2023-09-10T16:20:45.745" v="1815" actId="26606"/>
          <ac:picMkLst>
            <pc:docMk/>
            <pc:sldMk cId="1101371569" sldId="264"/>
            <ac:picMk id="70" creationId="{61FB7A5F-5F96-951D-0E7B-4766E9C6E534}"/>
          </ac:picMkLst>
        </pc:picChg>
        <pc:picChg chg="add del">
          <ac:chgData name="Ramkumar Velmurugan" userId="7771df2f79b8315f" providerId="LiveId" clId="{12BFAB0B-7A15-2C4C-8D16-E72D08BFFCDB}" dt="2023-09-10T16:20:47.426" v="1817" actId="26606"/>
          <ac:picMkLst>
            <pc:docMk/>
            <pc:sldMk cId="1101371569" sldId="264"/>
            <ac:picMk id="76" creationId="{DA5E1ED9-5DB3-2892-A5B3-3CC6F6CBADDA}"/>
          </ac:picMkLst>
        </pc:picChg>
        <pc:picChg chg="add del">
          <ac:chgData name="Ramkumar Velmurugan" userId="7771df2f79b8315f" providerId="LiveId" clId="{12BFAB0B-7A15-2C4C-8D16-E72D08BFFCDB}" dt="2023-09-10T16:20:49.451" v="1819" actId="26606"/>
          <ac:picMkLst>
            <pc:docMk/>
            <pc:sldMk cId="1101371569" sldId="264"/>
            <ac:picMk id="82" creationId="{61FB7A5F-5F96-951D-0E7B-4766E9C6E534}"/>
          </ac:picMkLst>
        </pc:picChg>
        <pc:picChg chg="add">
          <ac:chgData name="Ramkumar Velmurugan" userId="7771df2f79b8315f" providerId="LiveId" clId="{12BFAB0B-7A15-2C4C-8D16-E72D08BFFCDB}" dt="2023-09-10T16:20:49.540" v="1820" actId="26606"/>
          <ac:picMkLst>
            <pc:docMk/>
            <pc:sldMk cId="1101371569" sldId="264"/>
            <ac:picMk id="89" creationId="{DA5E1ED9-5DB3-2892-A5B3-3CC6F6CBADDA}"/>
          </ac:picMkLst>
        </pc:picChg>
      </pc:sldChg>
      <pc:sldChg chg="addSp modSp new mod setBg setClrOvrMap">
        <pc:chgData name="Ramkumar Velmurugan" userId="7771df2f79b8315f" providerId="LiveId" clId="{12BFAB0B-7A15-2C4C-8D16-E72D08BFFCDB}" dt="2023-09-10T17:49:19.327" v="2415" actId="26606"/>
        <pc:sldMkLst>
          <pc:docMk/>
          <pc:sldMk cId="1259852769" sldId="265"/>
        </pc:sldMkLst>
        <pc:spChg chg="mod">
          <ac:chgData name="Ramkumar Velmurugan" userId="7771df2f79b8315f" providerId="LiveId" clId="{12BFAB0B-7A15-2C4C-8D16-E72D08BFFCDB}" dt="2023-09-10T17:49:19.327" v="2415" actId="26606"/>
          <ac:spMkLst>
            <pc:docMk/>
            <pc:sldMk cId="1259852769" sldId="265"/>
            <ac:spMk id="2" creationId="{C825744B-2B0B-CC57-029A-355F82107A39}"/>
          </ac:spMkLst>
        </pc:spChg>
        <pc:spChg chg="mod">
          <ac:chgData name="Ramkumar Velmurugan" userId="7771df2f79b8315f" providerId="LiveId" clId="{12BFAB0B-7A15-2C4C-8D16-E72D08BFFCDB}" dt="2023-09-10T17:49:19.327" v="2415" actId="26606"/>
          <ac:spMkLst>
            <pc:docMk/>
            <pc:sldMk cId="1259852769" sldId="265"/>
            <ac:spMk id="3" creationId="{19875CFD-CCF5-1C95-BFDB-C24C57462EEE}"/>
          </ac:spMkLst>
        </pc:spChg>
        <pc:spChg chg="add">
          <ac:chgData name="Ramkumar Velmurugan" userId="7771df2f79b8315f" providerId="LiveId" clId="{12BFAB0B-7A15-2C4C-8D16-E72D08BFFCDB}" dt="2023-09-10T17:49:19.327" v="2415" actId="26606"/>
          <ac:spMkLst>
            <pc:docMk/>
            <pc:sldMk cId="1259852769" sldId="265"/>
            <ac:spMk id="2055" creationId="{6697F791-5FFA-4164-899F-EB52EA72B024}"/>
          </ac:spMkLst>
        </pc:spChg>
        <pc:spChg chg="add">
          <ac:chgData name="Ramkumar Velmurugan" userId="7771df2f79b8315f" providerId="LiveId" clId="{12BFAB0B-7A15-2C4C-8D16-E72D08BFFCDB}" dt="2023-09-10T17:49:19.327" v="2415" actId="26606"/>
          <ac:spMkLst>
            <pc:docMk/>
            <pc:sldMk cId="1259852769" sldId="265"/>
            <ac:spMk id="2059" creationId="{B773AB25-A422-41AA-9737-5E04C1966DE1}"/>
          </ac:spMkLst>
        </pc:spChg>
        <pc:grpChg chg="add">
          <ac:chgData name="Ramkumar Velmurugan" userId="7771df2f79b8315f" providerId="LiveId" clId="{12BFAB0B-7A15-2C4C-8D16-E72D08BFFCDB}" dt="2023-09-10T17:49:19.327" v="2415" actId="26606"/>
          <ac:grpSpMkLst>
            <pc:docMk/>
            <pc:sldMk cId="1259852769" sldId="265"/>
            <ac:grpSpMk id="2063" creationId="{6AD0D387-1584-4477-B5F8-52B50D4F2205}"/>
          </ac:grpSpMkLst>
        </pc:grpChg>
        <pc:picChg chg="add mod">
          <ac:chgData name="Ramkumar Velmurugan" userId="7771df2f79b8315f" providerId="LiveId" clId="{12BFAB0B-7A15-2C4C-8D16-E72D08BFFCDB}" dt="2023-09-10T17:49:19.327" v="2415" actId="26606"/>
          <ac:picMkLst>
            <pc:docMk/>
            <pc:sldMk cId="1259852769" sldId="265"/>
            <ac:picMk id="2050" creationId="{5C1E6718-BC13-3C47-3B81-4A03C71E37F8}"/>
          </ac:picMkLst>
        </pc:picChg>
        <pc:picChg chg="add">
          <ac:chgData name="Ramkumar Velmurugan" userId="7771df2f79b8315f" providerId="LiveId" clId="{12BFAB0B-7A15-2C4C-8D16-E72D08BFFCDB}" dt="2023-09-10T17:49:19.327" v="2415" actId="26606"/>
          <ac:picMkLst>
            <pc:docMk/>
            <pc:sldMk cId="1259852769" sldId="265"/>
            <ac:picMk id="2057" creationId="{4E28A1A9-FB81-4816-AAEA-C3B430946951}"/>
          </ac:picMkLst>
        </pc:picChg>
        <pc:picChg chg="add">
          <ac:chgData name="Ramkumar Velmurugan" userId="7771df2f79b8315f" providerId="LiveId" clId="{12BFAB0B-7A15-2C4C-8D16-E72D08BFFCDB}" dt="2023-09-10T17:49:19.327" v="2415" actId="26606"/>
          <ac:picMkLst>
            <pc:docMk/>
            <pc:sldMk cId="1259852769" sldId="265"/>
            <ac:picMk id="2061" creationId="{AF0552B8-DE8C-40DF-B29F-1728E6A10619}"/>
          </ac:picMkLst>
        </pc:picChg>
      </pc:sldChg>
      <pc:sldChg chg="add del">
        <pc:chgData name="Ramkumar Velmurugan" userId="7771df2f79b8315f" providerId="LiveId" clId="{12BFAB0B-7A15-2C4C-8D16-E72D08BFFCDB}" dt="2023-09-10T16:21:03.027" v="1822" actId="2696"/>
        <pc:sldMkLst>
          <pc:docMk/>
          <pc:sldMk cId="2539236545" sldId="265"/>
        </pc:sldMkLst>
      </pc:sldChg>
      <pc:sldChg chg="addSp delSp modSp new mod setBg setClrOvrMap">
        <pc:chgData name="Ramkumar Velmurugan" userId="7771df2f79b8315f" providerId="LiveId" clId="{12BFAB0B-7A15-2C4C-8D16-E72D08BFFCDB}" dt="2023-09-10T23:15:04.678" v="2687" actId="20577"/>
        <pc:sldMkLst>
          <pc:docMk/>
          <pc:sldMk cId="1189195851" sldId="266"/>
        </pc:sldMkLst>
        <pc:spChg chg="mod">
          <ac:chgData name="Ramkumar Velmurugan" userId="7771df2f79b8315f" providerId="LiveId" clId="{12BFAB0B-7A15-2C4C-8D16-E72D08BFFCDB}" dt="2023-09-10T23:14:32.708" v="2657" actId="26606"/>
          <ac:spMkLst>
            <pc:docMk/>
            <pc:sldMk cId="1189195851" sldId="266"/>
            <ac:spMk id="2" creationId="{D24B2FC1-0E78-6AF5-C81F-C7E715731DEA}"/>
          </ac:spMkLst>
        </pc:spChg>
        <pc:spChg chg="mod ord">
          <ac:chgData name="Ramkumar Velmurugan" userId="7771df2f79b8315f" providerId="LiveId" clId="{12BFAB0B-7A15-2C4C-8D16-E72D08BFFCDB}" dt="2023-09-10T23:15:04.678" v="2687" actId="20577"/>
          <ac:spMkLst>
            <pc:docMk/>
            <pc:sldMk cId="1189195851" sldId="266"/>
            <ac:spMk id="3" creationId="{E5D35C23-EEF8-75ED-BA3C-E763E5578706}"/>
          </ac:spMkLst>
        </pc:spChg>
        <pc:spChg chg="add del">
          <ac:chgData name="Ramkumar Velmurugan" userId="7771df2f79b8315f" providerId="LiveId" clId="{12BFAB0B-7A15-2C4C-8D16-E72D08BFFCDB}" dt="2023-09-10T23:14:32.708" v="2657" actId="26606"/>
          <ac:spMkLst>
            <pc:docMk/>
            <pc:sldMk cId="1189195851" sldId="266"/>
            <ac:spMk id="3079" creationId="{6697F791-5FFA-4164-899F-EB52EA72B024}"/>
          </ac:spMkLst>
        </pc:spChg>
        <pc:spChg chg="add del">
          <ac:chgData name="Ramkumar Velmurugan" userId="7771df2f79b8315f" providerId="LiveId" clId="{12BFAB0B-7A15-2C4C-8D16-E72D08BFFCDB}" dt="2023-09-10T23:14:32.708" v="2657" actId="26606"/>
          <ac:spMkLst>
            <pc:docMk/>
            <pc:sldMk cId="1189195851" sldId="266"/>
            <ac:spMk id="3083" creationId="{B773AB25-A422-41AA-9737-5E04C1966DE1}"/>
          </ac:spMkLst>
        </pc:spChg>
        <pc:spChg chg="add">
          <ac:chgData name="Ramkumar Velmurugan" userId="7771df2f79b8315f" providerId="LiveId" clId="{12BFAB0B-7A15-2C4C-8D16-E72D08BFFCDB}" dt="2023-09-10T23:14:32.708" v="2657" actId="26606"/>
          <ac:spMkLst>
            <pc:docMk/>
            <pc:sldMk cId="1189195851" sldId="266"/>
            <ac:spMk id="3119" creationId="{046B922C-5BA7-4973-B12F-71A509E4BF13}"/>
          </ac:spMkLst>
        </pc:spChg>
        <pc:spChg chg="add">
          <ac:chgData name="Ramkumar Velmurugan" userId="7771df2f79b8315f" providerId="LiveId" clId="{12BFAB0B-7A15-2C4C-8D16-E72D08BFFCDB}" dt="2023-09-10T23:14:32.708" v="2657" actId="26606"/>
          <ac:spMkLst>
            <pc:docMk/>
            <pc:sldMk cId="1189195851" sldId="266"/>
            <ac:spMk id="3164" creationId="{F2B1468C-8227-4785-8776-7BDBDDF08F85}"/>
          </ac:spMkLst>
        </pc:spChg>
        <pc:grpChg chg="add del">
          <ac:chgData name="Ramkumar Velmurugan" userId="7771df2f79b8315f" providerId="LiveId" clId="{12BFAB0B-7A15-2C4C-8D16-E72D08BFFCDB}" dt="2023-09-10T23:14:32.708" v="2657" actId="26606"/>
          <ac:grpSpMkLst>
            <pc:docMk/>
            <pc:sldMk cId="1189195851" sldId="266"/>
            <ac:grpSpMk id="3087" creationId="{6AD0D387-1584-4477-B5F8-52B50D4F2205}"/>
          </ac:grpSpMkLst>
        </pc:grpChg>
        <pc:grpChg chg="add">
          <ac:chgData name="Ramkumar Velmurugan" userId="7771df2f79b8315f" providerId="LiveId" clId="{12BFAB0B-7A15-2C4C-8D16-E72D08BFFCDB}" dt="2023-09-10T23:14:32.708" v="2657" actId="26606"/>
          <ac:grpSpMkLst>
            <pc:docMk/>
            <pc:sldMk cId="1189195851" sldId="266"/>
            <ac:grpSpMk id="3121" creationId="{96D34D8D-9EE9-4659-8C22-7551A95F96FA}"/>
          </ac:grpSpMkLst>
        </pc:grpChg>
        <pc:picChg chg="add mod">
          <ac:chgData name="Ramkumar Velmurugan" userId="7771df2f79b8315f" providerId="LiveId" clId="{12BFAB0B-7A15-2C4C-8D16-E72D08BFFCDB}" dt="2023-09-10T23:14:32.708" v="2657" actId="26606"/>
          <ac:picMkLst>
            <pc:docMk/>
            <pc:sldMk cId="1189195851" sldId="266"/>
            <ac:picMk id="3074" creationId="{C01ED5F0-E6A8-B05E-70AF-CC1E2A8CD08D}"/>
          </ac:picMkLst>
        </pc:picChg>
        <pc:picChg chg="add del">
          <ac:chgData name="Ramkumar Velmurugan" userId="7771df2f79b8315f" providerId="LiveId" clId="{12BFAB0B-7A15-2C4C-8D16-E72D08BFFCDB}" dt="2023-09-10T23:14:32.708" v="2657" actId="26606"/>
          <ac:picMkLst>
            <pc:docMk/>
            <pc:sldMk cId="1189195851" sldId="266"/>
            <ac:picMk id="3081" creationId="{4E28A1A9-FB81-4816-AAEA-C3B430946951}"/>
          </ac:picMkLst>
        </pc:picChg>
        <pc:picChg chg="add del">
          <ac:chgData name="Ramkumar Velmurugan" userId="7771df2f79b8315f" providerId="LiveId" clId="{12BFAB0B-7A15-2C4C-8D16-E72D08BFFCDB}" dt="2023-09-10T23:14:32.708" v="2657" actId="26606"/>
          <ac:picMkLst>
            <pc:docMk/>
            <pc:sldMk cId="1189195851" sldId="266"/>
            <ac:picMk id="3085" creationId="{AF0552B8-DE8C-40DF-B29F-1728E6A10619}"/>
          </ac:picMkLst>
        </pc:picChg>
        <pc:picChg chg="add">
          <ac:chgData name="Ramkumar Velmurugan" userId="7771df2f79b8315f" providerId="LiveId" clId="{12BFAB0B-7A15-2C4C-8D16-E72D08BFFCDB}" dt="2023-09-10T23:14:32.708" v="2657" actId="26606"/>
          <ac:picMkLst>
            <pc:docMk/>
            <pc:sldMk cId="1189195851" sldId="266"/>
            <ac:picMk id="3162" creationId="{2FB01CCF-839B-4126-9BF9-132C64D8A1AA}"/>
          </ac:picMkLst>
        </pc:picChg>
      </pc:sldChg>
      <pc:sldChg chg="addSp modSp new mod setBg setClrOvrMap">
        <pc:chgData name="Ramkumar Velmurugan" userId="7771df2f79b8315f" providerId="LiveId" clId="{12BFAB0B-7A15-2C4C-8D16-E72D08BFFCDB}" dt="2023-09-11T00:02:11.986" v="2897" actId="26606"/>
        <pc:sldMkLst>
          <pc:docMk/>
          <pc:sldMk cId="2853683653" sldId="267"/>
        </pc:sldMkLst>
        <pc:spChg chg="mod">
          <ac:chgData name="Ramkumar Velmurugan" userId="7771df2f79b8315f" providerId="LiveId" clId="{12BFAB0B-7A15-2C4C-8D16-E72D08BFFCDB}" dt="2023-09-11T00:02:11.986" v="2897" actId="26606"/>
          <ac:spMkLst>
            <pc:docMk/>
            <pc:sldMk cId="2853683653" sldId="267"/>
            <ac:spMk id="2" creationId="{C20102BA-5D40-C8BA-053D-4BBAD53BCA71}"/>
          </ac:spMkLst>
        </pc:spChg>
        <pc:spChg chg="mod">
          <ac:chgData name="Ramkumar Velmurugan" userId="7771df2f79b8315f" providerId="LiveId" clId="{12BFAB0B-7A15-2C4C-8D16-E72D08BFFCDB}" dt="2023-09-11T00:02:11.986" v="2897" actId="26606"/>
          <ac:spMkLst>
            <pc:docMk/>
            <pc:sldMk cId="2853683653" sldId="267"/>
            <ac:spMk id="3" creationId="{E192DE4D-BADC-2E92-09F7-BEE08FBC6F37}"/>
          </ac:spMkLst>
        </pc:spChg>
        <pc:spChg chg="add">
          <ac:chgData name="Ramkumar Velmurugan" userId="7771df2f79b8315f" providerId="LiveId" clId="{12BFAB0B-7A15-2C4C-8D16-E72D08BFFCDB}" dt="2023-09-11T00:02:11.986" v="2897" actId="26606"/>
          <ac:spMkLst>
            <pc:docMk/>
            <pc:sldMk cId="2853683653" sldId="267"/>
            <ac:spMk id="8" creationId="{E9B448F0-DA06-4165-AB5F-4330A20E06D0}"/>
          </ac:spMkLst>
        </pc:spChg>
        <pc:grpChg chg="add">
          <ac:chgData name="Ramkumar Velmurugan" userId="7771df2f79b8315f" providerId="LiveId" clId="{12BFAB0B-7A15-2C4C-8D16-E72D08BFFCDB}" dt="2023-09-11T00:02:11.986" v="2897" actId="26606"/>
          <ac:grpSpMkLst>
            <pc:docMk/>
            <pc:sldMk cId="2853683653" sldId="267"/>
            <ac:grpSpMk id="12" creationId="{2576BCDF-119F-4EB5-83D7-ED823C93EBBD}"/>
          </ac:grpSpMkLst>
        </pc:grpChg>
        <pc:grpChg chg="add">
          <ac:chgData name="Ramkumar Velmurugan" userId="7771df2f79b8315f" providerId="LiveId" clId="{12BFAB0B-7A15-2C4C-8D16-E72D08BFFCDB}" dt="2023-09-11T00:02:11.986" v="2897" actId="26606"/>
          <ac:grpSpMkLst>
            <pc:docMk/>
            <pc:sldMk cId="2853683653" sldId="267"/>
            <ac:grpSpMk id="41" creationId="{8DB4BB99-C854-45F9-BED1-63D15E3A2411}"/>
          </ac:grpSpMkLst>
        </pc:grpChg>
        <pc:picChg chg="add">
          <ac:chgData name="Ramkumar Velmurugan" userId="7771df2f79b8315f" providerId="LiveId" clId="{12BFAB0B-7A15-2C4C-8D16-E72D08BFFCDB}" dt="2023-09-11T00:02:11.986" v="2897" actId="26606"/>
          <ac:picMkLst>
            <pc:docMk/>
            <pc:sldMk cId="2853683653" sldId="267"/>
            <ac:picMk id="10" creationId="{92D83638-A467-411A-9C31-FE9A111CD885}"/>
          </ac:picMkLst>
        </pc:picChg>
      </pc:sldChg>
      <pc:sldChg chg="addSp modSp new mod ord setBg">
        <pc:chgData name="Ramkumar Velmurugan" userId="7771df2f79b8315f" providerId="LiveId" clId="{12BFAB0B-7A15-2C4C-8D16-E72D08BFFCDB}" dt="2023-09-11T21:02:26.394" v="3956" actId="27636"/>
        <pc:sldMkLst>
          <pc:docMk/>
          <pc:sldMk cId="1413110358" sldId="268"/>
        </pc:sldMkLst>
        <pc:spChg chg="mod">
          <ac:chgData name="Ramkumar Velmurugan" userId="7771df2f79b8315f" providerId="LiveId" clId="{12BFAB0B-7A15-2C4C-8D16-E72D08BFFCDB}" dt="2023-09-11T20:55:55.089" v="3953" actId="26606"/>
          <ac:spMkLst>
            <pc:docMk/>
            <pc:sldMk cId="1413110358" sldId="268"/>
            <ac:spMk id="2" creationId="{0338FA32-2CEC-0891-013C-ED250FE52CFD}"/>
          </ac:spMkLst>
        </pc:spChg>
        <pc:spChg chg="mod">
          <ac:chgData name="Ramkumar Velmurugan" userId="7771df2f79b8315f" providerId="LiveId" clId="{12BFAB0B-7A15-2C4C-8D16-E72D08BFFCDB}" dt="2023-09-11T21:02:26.394" v="3956" actId="27636"/>
          <ac:spMkLst>
            <pc:docMk/>
            <pc:sldMk cId="1413110358" sldId="268"/>
            <ac:spMk id="3" creationId="{4FAC79F6-3134-9BC0-0E26-4FC3302F0D0B}"/>
          </ac:spMkLst>
        </pc:spChg>
        <pc:spChg chg="add">
          <ac:chgData name="Ramkumar Velmurugan" userId="7771df2f79b8315f" providerId="LiveId" clId="{12BFAB0B-7A15-2C4C-8D16-E72D08BFFCDB}" dt="2023-09-11T20:55:55.089" v="3953" actId="26606"/>
          <ac:spMkLst>
            <pc:docMk/>
            <pc:sldMk cId="1413110358" sldId="268"/>
            <ac:spMk id="66" creationId="{7A070EAD-1DCD-4F3D-BA84-799B891A0E19}"/>
          </ac:spMkLst>
        </pc:spChg>
        <pc:grpChg chg="add">
          <ac:chgData name="Ramkumar Velmurugan" userId="7771df2f79b8315f" providerId="LiveId" clId="{12BFAB0B-7A15-2C4C-8D16-E72D08BFFCDB}" dt="2023-09-11T20:55:55.089" v="3953" actId="26606"/>
          <ac:grpSpMkLst>
            <pc:docMk/>
            <pc:sldMk cId="1413110358" sldId="268"/>
            <ac:grpSpMk id="10" creationId="{FF5EAD09-B81D-415F-8BCF-73C81AE05F21}"/>
          </ac:grpSpMkLst>
        </pc:grpChg>
        <pc:grpChg chg="add">
          <ac:chgData name="Ramkumar Velmurugan" userId="7771df2f79b8315f" providerId="LiveId" clId="{12BFAB0B-7A15-2C4C-8D16-E72D08BFFCDB}" dt="2023-09-11T20:55:55.089" v="3953" actId="26606"/>
          <ac:grpSpMkLst>
            <pc:docMk/>
            <pc:sldMk cId="1413110358" sldId="268"/>
            <ac:grpSpMk id="68" creationId="{DE471E13-6104-4637-8A8F-B545529B1D11}"/>
          </ac:grpSpMkLst>
        </pc:grpChg>
        <pc:picChg chg="add">
          <ac:chgData name="Ramkumar Velmurugan" userId="7771df2f79b8315f" providerId="LiveId" clId="{12BFAB0B-7A15-2C4C-8D16-E72D08BFFCDB}" dt="2023-09-11T20:55:55.089" v="3953" actId="26606"/>
          <ac:picMkLst>
            <pc:docMk/>
            <pc:sldMk cId="1413110358" sldId="268"/>
            <ac:picMk id="8" creationId="{9ACD3AF8-B16E-4174-8C1A-41F683C4AF8A}"/>
          </ac:picMkLst>
        </pc:picChg>
      </pc:sldChg>
      <pc:sldChg chg="addSp modSp new mod setBg">
        <pc:chgData name="Ramkumar Velmurugan" userId="7771df2f79b8315f" providerId="LiveId" clId="{12BFAB0B-7A15-2C4C-8D16-E72D08BFFCDB}" dt="2023-09-11T20:13:12.043" v="3205" actId="20577"/>
        <pc:sldMkLst>
          <pc:docMk/>
          <pc:sldMk cId="2603959548" sldId="269"/>
        </pc:sldMkLst>
        <pc:spChg chg="mod">
          <ac:chgData name="Ramkumar Velmurugan" userId="7771df2f79b8315f" providerId="LiveId" clId="{12BFAB0B-7A15-2C4C-8D16-E72D08BFFCDB}" dt="2023-09-11T20:11:46.788" v="3151" actId="26606"/>
          <ac:spMkLst>
            <pc:docMk/>
            <pc:sldMk cId="2603959548" sldId="269"/>
            <ac:spMk id="2" creationId="{83F9A6C9-C91A-9A1C-2853-0EF7CCF8F383}"/>
          </ac:spMkLst>
        </pc:spChg>
        <pc:spChg chg="mod">
          <ac:chgData name="Ramkumar Velmurugan" userId="7771df2f79b8315f" providerId="LiveId" clId="{12BFAB0B-7A15-2C4C-8D16-E72D08BFFCDB}" dt="2023-09-11T20:13:12.043" v="3205" actId="20577"/>
          <ac:spMkLst>
            <pc:docMk/>
            <pc:sldMk cId="2603959548" sldId="269"/>
            <ac:spMk id="3" creationId="{780F7F40-5278-63B3-FD7B-F016BBCA5CCE}"/>
          </ac:spMkLst>
        </pc:spChg>
        <pc:spChg chg="add">
          <ac:chgData name="Ramkumar Velmurugan" userId="7771df2f79b8315f" providerId="LiveId" clId="{12BFAB0B-7A15-2C4C-8D16-E72D08BFFCDB}" dt="2023-09-11T20:11:46.788" v="3151" actId="26606"/>
          <ac:spMkLst>
            <pc:docMk/>
            <pc:sldMk cId="2603959548" sldId="269"/>
            <ac:spMk id="8" creationId="{CC892AB0-7D6D-4FC9-9105-0CB427161889}"/>
          </ac:spMkLst>
        </pc:spChg>
        <pc:spChg chg="add">
          <ac:chgData name="Ramkumar Velmurugan" userId="7771df2f79b8315f" providerId="LiveId" clId="{12BFAB0B-7A15-2C4C-8D16-E72D08BFFCDB}" dt="2023-09-11T20:11:46.788" v="3151" actId="26606"/>
          <ac:spMkLst>
            <pc:docMk/>
            <pc:sldMk cId="2603959548" sldId="269"/>
            <ac:spMk id="38" creationId="{6D29BE04-4454-4832-B83F-10D001BFF94D}"/>
          </ac:spMkLst>
        </pc:spChg>
        <pc:spChg chg="add">
          <ac:chgData name="Ramkumar Velmurugan" userId="7771df2f79b8315f" providerId="LiveId" clId="{12BFAB0B-7A15-2C4C-8D16-E72D08BFFCDB}" dt="2023-09-11T20:11:46.788" v="3151" actId="26606"/>
          <ac:spMkLst>
            <pc:docMk/>
            <pc:sldMk cId="2603959548" sldId="269"/>
            <ac:spMk id="40" creationId="{98714CE9-3C2C-48E1-8B8F-CFB7735C43D7}"/>
          </ac:spMkLst>
        </pc:spChg>
        <pc:grpChg chg="add">
          <ac:chgData name="Ramkumar Velmurugan" userId="7771df2f79b8315f" providerId="LiveId" clId="{12BFAB0B-7A15-2C4C-8D16-E72D08BFFCDB}" dt="2023-09-11T20:11:46.788" v="3151" actId="26606"/>
          <ac:grpSpMkLst>
            <pc:docMk/>
            <pc:sldMk cId="2603959548" sldId="269"/>
            <ac:grpSpMk id="10" creationId="{807353E4-FA19-40CB-8AF8-3A8E6704BE09}"/>
          </ac:grpSpMkLst>
        </pc:grpChg>
        <pc:grpChg chg="add">
          <ac:chgData name="Ramkumar Velmurugan" userId="7771df2f79b8315f" providerId="LiveId" clId="{12BFAB0B-7A15-2C4C-8D16-E72D08BFFCDB}" dt="2023-09-11T20:11:46.788" v="3151" actId="26606"/>
          <ac:grpSpMkLst>
            <pc:docMk/>
            <pc:sldMk cId="2603959548" sldId="269"/>
            <ac:grpSpMk id="18" creationId="{0328E69E-CE3D-4110-8BF7-AD3C0C10CB1C}"/>
          </ac:grpSpMkLst>
        </pc:grpChg>
        <pc:grpChg chg="add">
          <ac:chgData name="Ramkumar Velmurugan" userId="7771df2f79b8315f" providerId="LiveId" clId="{12BFAB0B-7A15-2C4C-8D16-E72D08BFFCDB}" dt="2023-09-11T20:11:46.788" v="3151" actId="26606"/>
          <ac:grpSpMkLst>
            <pc:docMk/>
            <pc:sldMk cId="2603959548" sldId="269"/>
            <ac:grpSpMk id="24" creationId="{F64806C9-3599-45A7-BCFF-F762C54276F8}"/>
          </ac:grpSpMkLst>
        </pc:grpChg>
        <pc:grpChg chg="add">
          <ac:chgData name="Ramkumar Velmurugan" userId="7771df2f79b8315f" providerId="LiveId" clId="{12BFAB0B-7A15-2C4C-8D16-E72D08BFFCDB}" dt="2023-09-11T20:11:46.788" v="3151" actId="26606"/>
          <ac:grpSpMkLst>
            <pc:docMk/>
            <pc:sldMk cId="2603959548" sldId="269"/>
            <ac:grpSpMk id="30" creationId="{1287AC97-A8E8-4B45-A50A-3057A88B4088}"/>
          </ac:grpSpMkLst>
        </pc:grpChg>
      </pc:sldChg>
      <pc:sldChg chg="addSp delSp modSp new mod ord setBg setClrOvrMap">
        <pc:chgData name="Ramkumar Velmurugan" userId="7771df2f79b8315f" providerId="LiveId" clId="{12BFAB0B-7A15-2C4C-8D16-E72D08BFFCDB}" dt="2023-09-12T19:41:51.136" v="3957" actId="20578"/>
        <pc:sldMkLst>
          <pc:docMk/>
          <pc:sldMk cId="3263078396" sldId="270"/>
        </pc:sldMkLst>
        <pc:spChg chg="mod">
          <ac:chgData name="Ramkumar Velmurugan" userId="7771df2f79b8315f" providerId="LiveId" clId="{12BFAB0B-7A15-2C4C-8D16-E72D08BFFCDB}" dt="2023-09-11T00:33:00.508" v="3150" actId="26606"/>
          <ac:spMkLst>
            <pc:docMk/>
            <pc:sldMk cId="3263078396" sldId="270"/>
            <ac:spMk id="2" creationId="{36C528AF-3855-E6E6-D546-BD0E648907EB}"/>
          </ac:spMkLst>
        </pc:spChg>
        <pc:spChg chg="add del mod">
          <ac:chgData name="Ramkumar Velmurugan" userId="7771df2f79b8315f" providerId="LiveId" clId="{12BFAB0B-7A15-2C4C-8D16-E72D08BFFCDB}" dt="2023-09-11T00:33:00.508" v="3150" actId="26606"/>
          <ac:spMkLst>
            <pc:docMk/>
            <pc:sldMk cId="3263078396" sldId="270"/>
            <ac:spMk id="3" creationId="{37070BAA-8897-9A34-E735-F7555B01B46E}"/>
          </ac:spMkLst>
        </pc:spChg>
        <pc:spChg chg="add del">
          <ac:chgData name="Ramkumar Velmurugan" userId="7771df2f79b8315f" providerId="LiveId" clId="{12BFAB0B-7A15-2C4C-8D16-E72D08BFFCDB}" dt="2023-09-11T00:32:58.906" v="3147" actId="26606"/>
          <ac:spMkLst>
            <pc:docMk/>
            <pc:sldMk cId="3263078396" sldId="270"/>
            <ac:spMk id="8" creationId="{37070BAA-8897-9A34-E735-F7555B01B46E}"/>
          </ac:spMkLst>
        </pc:spChg>
        <pc:spChg chg="add del">
          <ac:chgData name="Ramkumar Velmurugan" userId="7771df2f79b8315f" providerId="LiveId" clId="{12BFAB0B-7A15-2C4C-8D16-E72D08BFFCDB}" dt="2023-09-11T00:33:00.406" v="3149" actId="26606"/>
          <ac:spMkLst>
            <pc:docMk/>
            <pc:sldMk cId="3263078396" sldId="270"/>
            <ac:spMk id="69" creationId="{E9B448F0-DA06-4165-AB5F-4330A20E06D0}"/>
          </ac:spMkLst>
        </pc:spChg>
        <pc:spChg chg="add del">
          <ac:chgData name="Ramkumar Velmurugan" userId="7771df2f79b8315f" providerId="LiveId" clId="{12BFAB0B-7A15-2C4C-8D16-E72D08BFFCDB}" dt="2023-09-11T00:33:00.406" v="3149" actId="26606"/>
          <ac:spMkLst>
            <pc:docMk/>
            <pc:sldMk cId="3263078396" sldId="270"/>
            <ac:spMk id="72" creationId="{37070BAA-8897-9A34-E735-F7555B01B46E}"/>
          </ac:spMkLst>
        </pc:spChg>
        <pc:spChg chg="add">
          <ac:chgData name="Ramkumar Velmurugan" userId="7771df2f79b8315f" providerId="LiveId" clId="{12BFAB0B-7A15-2C4C-8D16-E72D08BFFCDB}" dt="2023-09-11T00:33:00.508" v="3150" actId="26606"/>
          <ac:spMkLst>
            <pc:docMk/>
            <pc:sldMk cId="3263078396" sldId="270"/>
            <ac:spMk id="78" creationId="{37070BAA-8897-9A34-E735-F7555B01B46E}"/>
          </ac:spMkLst>
        </pc:spChg>
        <pc:grpChg chg="add del">
          <ac:chgData name="Ramkumar Velmurugan" userId="7771df2f79b8315f" providerId="LiveId" clId="{12BFAB0B-7A15-2C4C-8D16-E72D08BFFCDB}" dt="2023-09-11T00:32:58.906" v="3147" actId="26606"/>
          <ac:grpSpMkLst>
            <pc:docMk/>
            <pc:sldMk cId="3263078396" sldId="270"/>
            <ac:grpSpMk id="9" creationId="{9AE4726C-1831-4FE3-9A11-227F0DC2F0BC}"/>
          </ac:grpSpMkLst>
        </pc:grpChg>
        <pc:grpChg chg="add del">
          <ac:chgData name="Ramkumar Velmurugan" userId="7771df2f79b8315f" providerId="LiveId" clId="{12BFAB0B-7A15-2C4C-8D16-E72D08BFFCDB}" dt="2023-09-11T00:33:00.406" v="3149" actId="26606"/>
          <ac:grpSpMkLst>
            <pc:docMk/>
            <pc:sldMk cId="3263078396" sldId="270"/>
            <ac:grpSpMk id="12" creationId="{2576BCDF-119F-4EB5-83D7-ED823C93EBBD}"/>
          </ac:grpSpMkLst>
        </pc:grpChg>
        <pc:grpChg chg="add del">
          <ac:chgData name="Ramkumar Velmurugan" userId="7771df2f79b8315f" providerId="LiveId" clId="{12BFAB0B-7A15-2C4C-8D16-E72D08BFFCDB}" dt="2023-09-11T00:32:58.906" v="3147" actId="26606"/>
          <ac:grpSpMkLst>
            <pc:docMk/>
            <pc:sldMk cId="3263078396" sldId="270"/>
            <ac:grpSpMk id="13" creationId="{E916825F-759B-4F1A-BA80-AF7137691EC5}"/>
          </ac:grpSpMkLst>
        </pc:grpChg>
        <pc:grpChg chg="add del">
          <ac:chgData name="Ramkumar Velmurugan" userId="7771df2f79b8315f" providerId="LiveId" clId="{12BFAB0B-7A15-2C4C-8D16-E72D08BFFCDB}" dt="2023-09-11T00:33:00.406" v="3149" actId="26606"/>
          <ac:grpSpMkLst>
            <pc:docMk/>
            <pc:sldMk cId="3263078396" sldId="270"/>
            <ac:grpSpMk id="41" creationId="{8DB4BB99-C854-45F9-BED1-63D15E3A2411}"/>
          </ac:grpSpMkLst>
        </pc:grpChg>
        <pc:grpChg chg="add">
          <ac:chgData name="Ramkumar Velmurugan" userId="7771df2f79b8315f" providerId="LiveId" clId="{12BFAB0B-7A15-2C4C-8D16-E72D08BFFCDB}" dt="2023-09-11T00:33:00.508" v="3150" actId="26606"/>
          <ac:grpSpMkLst>
            <pc:docMk/>
            <pc:sldMk cId="3263078396" sldId="270"/>
            <ac:grpSpMk id="74" creationId="{9AE4726C-1831-4FE3-9A11-227F0DC2F0BC}"/>
          </ac:grpSpMkLst>
        </pc:grpChg>
        <pc:grpChg chg="add">
          <ac:chgData name="Ramkumar Velmurugan" userId="7771df2f79b8315f" providerId="LiveId" clId="{12BFAB0B-7A15-2C4C-8D16-E72D08BFFCDB}" dt="2023-09-11T00:33:00.508" v="3150" actId="26606"/>
          <ac:grpSpMkLst>
            <pc:docMk/>
            <pc:sldMk cId="3263078396" sldId="270"/>
            <ac:grpSpMk id="76" creationId="{E916825F-759B-4F1A-BA80-AF7137691EC5}"/>
          </ac:grpSpMkLst>
        </pc:grpChg>
        <pc:graphicFrameChg chg="add del">
          <ac:chgData name="Ramkumar Velmurugan" userId="7771df2f79b8315f" providerId="LiveId" clId="{12BFAB0B-7A15-2C4C-8D16-E72D08BFFCDB}" dt="2023-09-11T00:32:55.972" v="3145" actId="26606"/>
          <ac:graphicFrameMkLst>
            <pc:docMk/>
            <pc:sldMk cId="3263078396" sldId="270"/>
            <ac:graphicFrameMk id="5" creationId="{9399B7E3-5462-A8BD-A7BF-4CCB28B8B033}"/>
          </ac:graphicFrameMkLst>
        </pc:graphicFrameChg>
        <pc:picChg chg="add del">
          <ac:chgData name="Ramkumar Velmurugan" userId="7771df2f79b8315f" providerId="LiveId" clId="{12BFAB0B-7A15-2C4C-8D16-E72D08BFFCDB}" dt="2023-09-11T00:32:58.906" v="3147" actId="26606"/>
          <ac:picMkLst>
            <pc:docMk/>
            <pc:sldMk cId="3263078396" sldId="270"/>
            <ac:picMk id="7" creationId="{ED96A3DC-2CA2-3DFA-1DED-DD161E03EE1C}"/>
          </ac:picMkLst>
        </pc:picChg>
        <pc:picChg chg="add del">
          <ac:chgData name="Ramkumar Velmurugan" userId="7771df2f79b8315f" providerId="LiveId" clId="{12BFAB0B-7A15-2C4C-8D16-E72D08BFFCDB}" dt="2023-09-11T00:33:00.406" v="3149" actId="26606"/>
          <ac:picMkLst>
            <pc:docMk/>
            <pc:sldMk cId="3263078396" sldId="270"/>
            <ac:picMk id="70" creationId="{92D83638-A467-411A-9C31-FE9A111CD885}"/>
          </ac:picMkLst>
        </pc:picChg>
        <pc:picChg chg="add">
          <ac:chgData name="Ramkumar Velmurugan" userId="7771df2f79b8315f" providerId="LiveId" clId="{12BFAB0B-7A15-2C4C-8D16-E72D08BFFCDB}" dt="2023-09-11T00:33:00.508" v="3150" actId="26606"/>
          <ac:picMkLst>
            <pc:docMk/>
            <pc:sldMk cId="3263078396" sldId="270"/>
            <ac:picMk id="75" creationId="{ED96A3DC-2CA2-3DFA-1DED-DD161E03EE1C}"/>
          </ac:picMkLst>
        </pc:picChg>
      </pc:sldChg>
      <pc:sldChg chg="addSp modSp new mod setBg">
        <pc:chgData name="Ramkumar Velmurugan" userId="7771df2f79b8315f" providerId="LiveId" clId="{12BFAB0B-7A15-2C4C-8D16-E72D08BFFCDB}" dt="2023-09-11T20:25:58.390" v="3262" actId="26606"/>
        <pc:sldMkLst>
          <pc:docMk/>
          <pc:sldMk cId="1697290365" sldId="271"/>
        </pc:sldMkLst>
        <pc:spChg chg="mod">
          <ac:chgData name="Ramkumar Velmurugan" userId="7771df2f79b8315f" providerId="LiveId" clId="{12BFAB0B-7A15-2C4C-8D16-E72D08BFFCDB}" dt="2023-09-11T20:25:58.390" v="3262" actId="26606"/>
          <ac:spMkLst>
            <pc:docMk/>
            <pc:sldMk cId="1697290365" sldId="271"/>
            <ac:spMk id="2" creationId="{EC68F717-B614-B745-5E07-F723A3ADCA8A}"/>
          </ac:spMkLst>
        </pc:spChg>
        <pc:spChg chg="mod">
          <ac:chgData name="Ramkumar Velmurugan" userId="7771df2f79b8315f" providerId="LiveId" clId="{12BFAB0B-7A15-2C4C-8D16-E72D08BFFCDB}" dt="2023-09-11T20:25:58.390" v="3262" actId="26606"/>
          <ac:spMkLst>
            <pc:docMk/>
            <pc:sldMk cId="1697290365" sldId="271"/>
            <ac:spMk id="3" creationId="{AEE232A9-F835-9406-915D-CB9659C2A799}"/>
          </ac:spMkLst>
        </pc:spChg>
        <pc:spChg chg="add">
          <ac:chgData name="Ramkumar Velmurugan" userId="7771df2f79b8315f" providerId="LiveId" clId="{12BFAB0B-7A15-2C4C-8D16-E72D08BFFCDB}" dt="2023-09-11T20:25:58.390" v="3262" actId="26606"/>
          <ac:spMkLst>
            <pc:docMk/>
            <pc:sldMk cId="1697290365" sldId="271"/>
            <ac:spMk id="8" creationId="{CC892AB0-7D6D-4FC9-9105-0CB427161889}"/>
          </ac:spMkLst>
        </pc:spChg>
        <pc:spChg chg="add">
          <ac:chgData name="Ramkumar Velmurugan" userId="7771df2f79b8315f" providerId="LiveId" clId="{12BFAB0B-7A15-2C4C-8D16-E72D08BFFCDB}" dt="2023-09-11T20:25:58.390" v="3262" actId="26606"/>
          <ac:spMkLst>
            <pc:docMk/>
            <pc:sldMk cId="1697290365" sldId="271"/>
            <ac:spMk id="38" creationId="{6D29BE04-4454-4832-B83F-10D001BFF94D}"/>
          </ac:spMkLst>
        </pc:spChg>
        <pc:spChg chg="add">
          <ac:chgData name="Ramkumar Velmurugan" userId="7771df2f79b8315f" providerId="LiveId" clId="{12BFAB0B-7A15-2C4C-8D16-E72D08BFFCDB}" dt="2023-09-11T20:25:58.390" v="3262" actId="26606"/>
          <ac:spMkLst>
            <pc:docMk/>
            <pc:sldMk cId="1697290365" sldId="271"/>
            <ac:spMk id="40" creationId="{98714CE9-3C2C-48E1-8B8F-CFB7735C43D7}"/>
          </ac:spMkLst>
        </pc:spChg>
        <pc:grpChg chg="add">
          <ac:chgData name="Ramkumar Velmurugan" userId="7771df2f79b8315f" providerId="LiveId" clId="{12BFAB0B-7A15-2C4C-8D16-E72D08BFFCDB}" dt="2023-09-11T20:25:58.390" v="3262" actId="26606"/>
          <ac:grpSpMkLst>
            <pc:docMk/>
            <pc:sldMk cId="1697290365" sldId="271"/>
            <ac:grpSpMk id="10" creationId="{807353E4-FA19-40CB-8AF8-3A8E6704BE09}"/>
          </ac:grpSpMkLst>
        </pc:grpChg>
        <pc:grpChg chg="add">
          <ac:chgData name="Ramkumar Velmurugan" userId="7771df2f79b8315f" providerId="LiveId" clId="{12BFAB0B-7A15-2C4C-8D16-E72D08BFFCDB}" dt="2023-09-11T20:25:58.390" v="3262" actId="26606"/>
          <ac:grpSpMkLst>
            <pc:docMk/>
            <pc:sldMk cId="1697290365" sldId="271"/>
            <ac:grpSpMk id="18" creationId="{0328E69E-CE3D-4110-8BF7-AD3C0C10CB1C}"/>
          </ac:grpSpMkLst>
        </pc:grpChg>
        <pc:grpChg chg="add">
          <ac:chgData name="Ramkumar Velmurugan" userId="7771df2f79b8315f" providerId="LiveId" clId="{12BFAB0B-7A15-2C4C-8D16-E72D08BFFCDB}" dt="2023-09-11T20:25:58.390" v="3262" actId="26606"/>
          <ac:grpSpMkLst>
            <pc:docMk/>
            <pc:sldMk cId="1697290365" sldId="271"/>
            <ac:grpSpMk id="24" creationId="{F64806C9-3599-45A7-BCFF-F762C54276F8}"/>
          </ac:grpSpMkLst>
        </pc:grpChg>
        <pc:grpChg chg="add">
          <ac:chgData name="Ramkumar Velmurugan" userId="7771df2f79b8315f" providerId="LiveId" clId="{12BFAB0B-7A15-2C4C-8D16-E72D08BFFCDB}" dt="2023-09-11T20:25:58.390" v="3262" actId="26606"/>
          <ac:grpSpMkLst>
            <pc:docMk/>
            <pc:sldMk cId="1697290365" sldId="271"/>
            <ac:grpSpMk id="30" creationId="{1287AC97-A8E8-4B45-A50A-3057A88B4088}"/>
          </ac:grpSpMkLst>
        </pc:grpChg>
      </pc:sldChg>
      <pc:sldChg chg="addSp modSp new mod setBg">
        <pc:chgData name="Ramkumar Velmurugan" userId="7771df2f79b8315f" providerId="LiveId" clId="{12BFAB0B-7A15-2C4C-8D16-E72D08BFFCDB}" dt="2023-09-12T19:42:08.482" v="3969" actId="20577"/>
        <pc:sldMkLst>
          <pc:docMk/>
          <pc:sldMk cId="1507278331" sldId="272"/>
        </pc:sldMkLst>
        <pc:spChg chg="mod">
          <ac:chgData name="Ramkumar Velmurugan" userId="7771df2f79b8315f" providerId="LiveId" clId="{12BFAB0B-7A15-2C4C-8D16-E72D08BFFCDB}" dt="2023-09-12T19:41:59.178" v="3965" actId="20577"/>
          <ac:spMkLst>
            <pc:docMk/>
            <pc:sldMk cId="1507278331" sldId="272"/>
            <ac:spMk id="2" creationId="{B829856A-AEF8-9E3B-0929-9B33779FB839}"/>
          </ac:spMkLst>
        </pc:spChg>
        <pc:spChg chg="mod">
          <ac:chgData name="Ramkumar Velmurugan" userId="7771df2f79b8315f" providerId="LiveId" clId="{12BFAB0B-7A15-2C4C-8D16-E72D08BFFCDB}" dt="2023-09-12T19:42:08.482" v="3969" actId="20577"/>
          <ac:spMkLst>
            <pc:docMk/>
            <pc:sldMk cId="1507278331" sldId="272"/>
            <ac:spMk id="3" creationId="{66882F0D-918E-6DD6-1F6B-79BEB28B2400}"/>
          </ac:spMkLst>
        </pc:spChg>
        <pc:grpChg chg="add">
          <ac:chgData name="Ramkumar Velmurugan" userId="7771df2f79b8315f" providerId="LiveId" clId="{12BFAB0B-7A15-2C4C-8D16-E72D08BFFCDB}" dt="2023-09-11T20:28:01.834" v="3385" actId="26606"/>
          <ac:grpSpMkLst>
            <pc:docMk/>
            <pc:sldMk cId="1507278331" sldId="272"/>
            <ac:grpSpMk id="9" creationId="{8E1DDAD8-1D10-4640-A034-BE90015E37B6}"/>
          </ac:grpSpMkLst>
        </pc:grpChg>
        <pc:grpChg chg="add">
          <ac:chgData name="Ramkumar Velmurugan" userId="7771df2f79b8315f" providerId="LiveId" clId="{12BFAB0B-7A15-2C4C-8D16-E72D08BFFCDB}" dt="2023-09-11T20:28:01.834" v="3385" actId="26606"/>
          <ac:grpSpMkLst>
            <pc:docMk/>
            <pc:sldMk cId="1507278331" sldId="272"/>
            <ac:grpSpMk id="13" creationId="{FD642FB6-2808-4BC5-AE0B-7302C24B78A5}"/>
          </ac:grpSpMkLst>
        </pc:grpChg>
        <pc:picChg chg="add">
          <ac:chgData name="Ramkumar Velmurugan" userId="7771df2f79b8315f" providerId="LiveId" clId="{12BFAB0B-7A15-2C4C-8D16-E72D08BFFCDB}" dt="2023-09-11T20:28:01.834" v="3385" actId="26606"/>
          <ac:picMkLst>
            <pc:docMk/>
            <pc:sldMk cId="1507278331" sldId="272"/>
            <ac:picMk id="5" creationId="{D768D7A2-8EA8-613F-A535-FB7E38269D25}"/>
          </ac:picMkLst>
        </pc:picChg>
      </pc:sldChg>
      <pc:sldChg chg="addSp modSp new mod setBg">
        <pc:chgData name="Ramkumar Velmurugan" userId="7771df2f79b8315f" providerId="LiveId" clId="{12BFAB0B-7A15-2C4C-8D16-E72D08BFFCDB}" dt="2023-09-11T20:54:23.135" v="3950" actId="20577"/>
        <pc:sldMkLst>
          <pc:docMk/>
          <pc:sldMk cId="3567790292" sldId="273"/>
        </pc:sldMkLst>
        <pc:spChg chg="mod">
          <ac:chgData name="Ramkumar Velmurugan" userId="7771df2f79b8315f" providerId="LiveId" clId="{12BFAB0B-7A15-2C4C-8D16-E72D08BFFCDB}" dt="2023-09-11T20:54:00.506" v="3940" actId="26606"/>
          <ac:spMkLst>
            <pc:docMk/>
            <pc:sldMk cId="3567790292" sldId="273"/>
            <ac:spMk id="2" creationId="{938138DB-A632-123A-4A78-3CC34F8679B7}"/>
          </ac:spMkLst>
        </pc:spChg>
        <pc:spChg chg="mod">
          <ac:chgData name="Ramkumar Velmurugan" userId="7771df2f79b8315f" providerId="LiveId" clId="{12BFAB0B-7A15-2C4C-8D16-E72D08BFFCDB}" dt="2023-09-11T20:54:23.135" v="3950" actId="20577"/>
          <ac:spMkLst>
            <pc:docMk/>
            <pc:sldMk cId="3567790292" sldId="273"/>
            <ac:spMk id="3" creationId="{EBA991E3-9F3F-8F54-6873-D1D43D087372}"/>
          </ac:spMkLst>
        </pc:spChg>
        <pc:spChg chg="add">
          <ac:chgData name="Ramkumar Velmurugan" userId="7771df2f79b8315f" providerId="LiveId" clId="{12BFAB0B-7A15-2C4C-8D16-E72D08BFFCDB}" dt="2023-09-11T20:54:00.506" v="3940" actId="26606"/>
          <ac:spMkLst>
            <pc:docMk/>
            <pc:sldMk cId="3567790292" sldId="273"/>
            <ac:spMk id="8" creationId="{CC892AB0-7D6D-4FC9-9105-0CB427161889}"/>
          </ac:spMkLst>
        </pc:spChg>
        <pc:spChg chg="add">
          <ac:chgData name="Ramkumar Velmurugan" userId="7771df2f79b8315f" providerId="LiveId" clId="{12BFAB0B-7A15-2C4C-8D16-E72D08BFFCDB}" dt="2023-09-11T20:54:00.506" v="3940" actId="26606"/>
          <ac:spMkLst>
            <pc:docMk/>
            <pc:sldMk cId="3567790292" sldId="273"/>
            <ac:spMk id="38" creationId="{6D29BE04-4454-4832-B83F-10D001BFF94D}"/>
          </ac:spMkLst>
        </pc:spChg>
        <pc:spChg chg="add">
          <ac:chgData name="Ramkumar Velmurugan" userId="7771df2f79b8315f" providerId="LiveId" clId="{12BFAB0B-7A15-2C4C-8D16-E72D08BFFCDB}" dt="2023-09-11T20:54:00.506" v="3940" actId="26606"/>
          <ac:spMkLst>
            <pc:docMk/>
            <pc:sldMk cId="3567790292" sldId="273"/>
            <ac:spMk id="40" creationId="{98714CE9-3C2C-48E1-8B8F-CFB7735C43D7}"/>
          </ac:spMkLst>
        </pc:spChg>
        <pc:grpChg chg="add">
          <ac:chgData name="Ramkumar Velmurugan" userId="7771df2f79b8315f" providerId="LiveId" clId="{12BFAB0B-7A15-2C4C-8D16-E72D08BFFCDB}" dt="2023-09-11T20:54:00.506" v="3940" actId="26606"/>
          <ac:grpSpMkLst>
            <pc:docMk/>
            <pc:sldMk cId="3567790292" sldId="273"/>
            <ac:grpSpMk id="10" creationId="{807353E4-FA19-40CB-8AF8-3A8E6704BE09}"/>
          </ac:grpSpMkLst>
        </pc:grpChg>
        <pc:grpChg chg="add">
          <ac:chgData name="Ramkumar Velmurugan" userId="7771df2f79b8315f" providerId="LiveId" clId="{12BFAB0B-7A15-2C4C-8D16-E72D08BFFCDB}" dt="2023-09-11T20:54:00.506" v="3940" actId="26606"/>
          <ac:grpSpMkLst>
            <pc:docMk/>
            <pc:sldMk cId="3567790292" sldId="273"/>
            <ac:grpSpMk id="18" creationId="{0328E69E-CE3D-4110-8BF7-AD3C0C10CB1C}"/>
          </ac:grpSpMkLst>
        </pc:grpChg>
        <pc:grpChg chg="add">
          <ac:chgData name="Ramkumar Velmurugan" userId="7771df2f79b8315f" providerId="LiveId" clId="{12BFAB0B-7A15-2C4C-8D16-E72D08BFFCDB}" dt="2023-09-11T20:54:00.506" v="3940" actId="26606"/>
          <ac:grpSpMkLst>
            <pc:docMk/>
            <pc:sldMk cId="3567790292" sldId="273"/>
            <ac:grpSpMk id="24" creationId="{F64806C9-3599-45A7-BCFF-F762C54276F8}"/>
          </ac:grpSpMkLst>
        </pc:grpChg>
        <pc:grpChg chg="add">
          <ac:chgData name="Ramkumar Velmurugan" userId="7771df2f79b8315f" providerId="LiveId" clId="{12BFAB0B-7A15-2C4C-8D16-E72D08BFFCDB}" dt="2023-09-11T20:54:00.506" v="3940" actId="26606"/>
          <ac:grpSpMkLst>
            <pc:docMk/>
            <pc:sldMk cId="3567790292" sldId="273"/>
            <ac:grpSpMk id="30" creationId="{1287AC97-A8E8-4B45-A50A-3057A88B4088}"/>
          </ac:grpSpMkLst>
        </pc:gr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55703-64E3-464D-A9E9-D5EB6690E79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959C75-D316-485C-934A-E9D8473630A2}">
      <dgm:prSet/>
      <dgm:spPr/>
      <dgm:t>
        <a:bodyPr/>
        <a:lstStyle/>
        <a:p>
          <a:r>
            <a:rPr lang="en-US"/>
            <a:t>Introduction to Software development framework</a:t>
          </a:r>
        </a:p>
      </dgm:t>
    </dgm:pt>
    <dgm:pt modelId="{1546FAF4-872A-4C77-A53F-B9E4962950C1}" type="parTrans" cxnId="{067107A7-4E4E-4548-BBDC-0843BD7A66FD}">
      <dgm:prSet/>
      <dgm:spPr/>
      <dgm:t>
        <a:bodyPr/>
        <a:lstStyle/>
        <a:p>
          <a:endParaRPr lang="en-US"/>
        </a:p>
      </dgm:t>
    </dgm:pt>
    <dgm:pt modelId="{050114D0-F964-48F2-A15C-527653C5DDD9}" type="sibTrans" cxnId="{067107A7-4E4E-4548-BBDC-0843BD7A66FD}">
      <dgm:prSet/>
      <dgm:spPr/>
      <dgm:t>
        <a:bodyPr/>
        <a:lstStyle/>
        <a:p>
          <a:endParaRPr lang="en-US"/>
        </a:p>
      </dgm:t>
    </dgm:pt>
    <dgm:pt modelId="{72E55074-2FEE-46B2-8C37-407FF334EF3D}">
      <dgm:prSet/>
      <dgm:spPr/>
      <dgm:t>
        <a:bodyPr/>
        <a:lstStyle/>
        <a:p>
          <a:r>
            <a:rPr lang="en-US"/>
            <a:t>Introduction to MVC - Model View Controller</a:t>
          </a:r>
        </a:p>
      </dgm:t>
    </dgm:pt>
    <dgm:pt modelId="{87A99823-A04E-45E5-9569-3EE83BD29A1E}" type="parTrans" cxnId="{687B02B4-7511-4599-A5BC-D3134A769FE6}">
      <dgm:prSet/>
      <dgm:spPr/>
      <dgm:t>
        <a:bodyPr/>
        <a:lstStyle/>
        <a:p>
          <a:endParaRPr lang="en-US"/>
        </a:p>
      </dgm:t>
    </dgm:pt>
    <dgm:pt modelId="{D7636D2D-B75A-45AF-B225-83E516C3194C}" type="sibTrans" cxnId="{687B02B4-7511-4599-A5BC-D3134A769FE6}">
      <dgm:prSet/>
      <dgm:spPr/>
      <dgm:t>
        <a:bodyPr/>
        <a:lstStyle/>
        <a:p>
          <a:endParaRPr lang="en-US"/>
        </a:p>
      </dgm:t>
    </dgm:pt>
    <dgm:pt modelId="{DD25C279-F6E7-4F0D-972E-70F2610BAF8B}">
      <dgm:prSet/>
      <dgm:spPr/>
      <dgm:t>
        <a:bodyPr/>
        <a:lstStyle/>
        <a:p>
          <a:r>
            <a:rPr lang="en-US"/>
            <a:t>Introduction to PHP - Laravel</a:t>
          </a:r>
        </a:p>
      </dgm:t>
    </dgm:pt>
    <dgm:pt modelId="{C77D4EF3-62FB-4829-91BF-825555E47364}" type="parTrans" cxnId="{D2860E62-5638-4F4A-825D-50A21F10EEDE}">
      <dgm:prSet/>
      <dgm:spPr/>
      <dgm:t>
        <a:bodyPr/>
        <a:lstStyle/>
        <a:p>
          <a:endParaRPr lang="en-US"/>
        </a:p>
      </dgm:t>
    </dgm:pt>
    <dgm:pt modelId="{6131F084-A577-4A7C-A542-A39A34015F78}" type="sibTrans" cxnId="{D2860E62-5638-4F4A-825D-50A21F10EEDE}">
      <dgm:prSet/>
      <dgm:spPr/>
      <dgm:t>
        <a:bodyPr/>
        <a:lstStyle/>
        <a:p>
          <a:endParaRPr lang="en-US"/>
        </a:p>
      </dgm:t>
    </dgm:pt>
    <dgm:pt modelId="{444B3FD6-EF3B-9C46-A28E-5CD9C78BDF8A}" type="pres">
      <dgm:prSet presAssocID="{83855703-64E3-464D-A9E9-D5EB6690E794}" presName="outerComposite" presStyleCnt="0">
        <dgm:presLayoutVars>
          <dgm:chMax val="5"/>
          <dgm:dir/>
          <dgm:resizeHandles val="exact"/>
        </dgm:presLayoutVars>
      </dgm:prSet>
      <dgm:spPr/>
    </dgm:pt>
    <dgm:pt modelId="{5DBECA81-DFD1-F947-ACEC-218090906E83}" type="pres">
      <dgm:prSet presAssocID="{83855703-64E3-464D-A9E9-D5EB6690E794}" presName="dummyMaxCanvas" presStyleCnt="0">
        <dgm:presLayoutVars/>
      </dgm:prSet>
      <dgm:spPr/>
    </dgm:pt>
    <dgm:pt modelId="{27CFDAE1-4C46-D94D-836C-6FFCF65BCAE4}" type="pres">
      <dgm:prSet presAssocID="{83855703-64E3-464D-A9E9-D5EB6690E794}" presName="ThreeNodes_1" presStyleLbl="node1" presStyleIdx="0" presStyleCnt="3">
        <dgm:presLayoutVars>
          <dgm:bulletEnabled val="1"/>
        </dgm:presLayoutVars>
      </dgm:prSet>
      <dgm:spPr/>
    </dgm:pt>
    <dgm:pt modelId="{98261021-F7D5-7B43-98A7-A011C33FB4CB}" type="pres">
      <dgm:prSet presAssocID="{83855703-64E3-464D-A9E9-D5EB6690E794}" presName="ThreeNodes_2" presStyleLbl="node1" presStyleIdx="1" presStyleCnt="3">
        <dgm:presLayoutVars>
          <dgm:bulletEnabled val="1"/>
        </dgm:presLayoutVars>
      </dgm:prSet>
      <dgm:spPr/>
    </dgm:pt>
    <dgm:pt modelId="{73A41F21-1864-8947-96F6-A49E931EA4F8}" type="pres">
      <dgm:prSet presAssocID="{83855703-64E3-464D-A9E9-D5EB6690E794}" presName="ThreeNodes_3" presStyleLbl="node1" presStyleIdx="2" presStyleCnt="3">
        <dgm:presLayoutVars>
          <dgm:bulletEnabled val="1"/>
        </dgm:presLayoutVars>
      </dgm:prSet>
      <dgm:spPr/>
    </dgm:pt>
    <dgm:pt modelId="{C4CFD923-8021-E247-89F8-83BC67C3CD7A}" type="pres">
      <dgm:prSet presAssocID="{83855703-64E3-464D-A9E9-D5EB6690E794}" presName="ThreeConn_1-2" presStyleLbl="fgAccFollowNode1" presStyleIdx="0" presStyleCnt="2">
        <dgm:presLayoutVars>
          <dgm:bulletEnabled val="1"/>
        </dgm:presLayoutVars>
      </dgm:prSet>
      <dgm:spPr/>
    </dgm:pt>
    <dgm:pt modelId="{9A75AA0A-58CB-5949-8C4D-C6C731902B5A}" type="pres">
      <dgm:prSet presAssocID="{83855703-64E3-464D-A9E9-D5EB6690E794}" presName="ThreeConn_2-3" presStyleLbl="fgAccFollowNode1" presStyleIdx="1" presStyleCnt="2">
        <dgm:presLayoutVars>
          <dgm:bulletEnabled val="1"/>
        </dgm:presLayoutVars>
      </dgm:prSet>
      <dgm:spPr/>
    </dgm:pt>
    <dgm:pt modelId="{E8C6484E-98D1-B246-A28B-3D6E5C3EF62C}" type="pres">
      <dgm:prSet presAssocID="{83855703-64E3-464D-A9E9-D5EB6690E794}" presName="ThreeNodes_1_text" presStyleLbl="node1" presStyleIdx="2" presStyleCnt="3">
        <dgm:presLayoutVars>
          <dgm:bulletEnabled val="1"/>
        </dgm:presLayoutVars>
      </dgm:prSet>
      <dgm:spPr/>
    </dgm:pt>
    <dgm:pt modelId="{D981A7F3-57A3-3F4C-9C50-F8D99839A6B8}" type="pres">
      <dgm:prSet presAssocID="{83855703-64E3-464D-A9E9-D5EB6690E794}" presName="ThreeNodes_2_text" presStyleLbl="node1" presStyleIdx="2" presStyleCnt="3">
        <dgm:presLayoutVars>
          <dgm:bulletEnabled val="1"/>
        </dgm:presLayoutVars>
      </dgm:prSet>
      <dgm:spPr/>
    </dgm:pt>
    <dgm:pt modelId="{713EC739-CF6F-B24B-B8B6-340DF4B3D5AE}" type="pres">
      <dgm:prSet presAssocID="{83855703-64E3-464D-A9E9-D5EB6690E7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67BD04-DDC7-E943-A14C-A86B088E3DFD}" type="presOf" srcId="{72E55074-2FEE-46B2-8C37-407FF334EF3D}" destId="{D981A7F3-57A3-3F4C-9C50-F8D99839A6B8}" srcOrd="1" destOrd="0" presId="urn:microsoft.com/office/officeart/2005/8/layout/vProcess5"/>
    <dgm:cxn modelId="{6CC07836-BA1B-EE41-B413-4420E59F4087}" type="presOf" srcId="{72E55074-2FEE-46B2-8C37-407FF334EF3D}" destId="{98261021-F7D5-7B43-98A7-A011C33FB4CB}" srcOrd="0" destOrd="0" presId="urn:microsoft.com/office/officeart/2005/8/layout/vProcess5"/>
    <dgm:cxn modelId="{D2860E62-5638-4F4A-825D-50A21F10EEDE}" srcId="{83855703-64E3-464D-A9E9-D5EB6690E794}" destId="{DD25C279-F6E7-4F0D-972E-70F2610BAF8B}" srcOrd="2" destOrd="0" parTransId="{C77D4EF3-62FB-4829-91BF-825555E47364}" sibTransId="{6131F084-A577-4A7C-A542-A39A34015F78}"/>
    <dgm:cxn modelId="{C786E38A-2E42-174D-9E99-18559C705F60}" type="presOf" srcId="{050114D0-F964-48F2-A15C-527653C5DDD9}" destId="{C4CFD923-8021-E247-89F8-83BC67C3CD7A}" srcOrd="0" destOrd="0" presId="urn:microsoft.com/office/officeart/2005/8/layout/vProcess5"/>
    <dgm:cxn modelId="{9103668B-4616-6445-ABA8-B74EE2566A8F}" type="presOf" srcId="{83855703-64E3-464D-A9E9-D5EB6690E794}" destId="{444B3FD6-EF3B-9C46-A28E-5CD9C78BDF8A}" srcOrd="0" destOrd="0" presId="urn:microsoft.com/office/officeart/2005/8/layout/vProcess5"/>
    <dgm:cxn modelId="{067107A7-4E4E-4548-BBDC-0843BD7A66FD}" srcId="{83855703-64E3-464D-A9E9-D5EB6690E794}" destId="{2B959C75-D316-485C-934A-E9D8473630A2}" srcOrd="0" destOrd="0" parTransId="{1546FAF4-872A-4C77-A53F-B9E4962950C1}" sibTransId="{050114D0-F964-48F2-A15C-527653C5DDD9}"/>
    <dgm:cxn modelId="{687B02B4-7511-4599-A5BC-D3134A769FE6}" srcId="{83855703-64E3-464D-A9E9-D5EB6690E794}" destId="{72E55074-2FEE-46B2-8C37-407FF334EF3D}" srcOrd="1" destOrd="0" parTransId="{87A99823-A04E-45E5-9569-3EE83BD29A1E}" sibTransId="{D7636D2D-B75A-45AF-B225-83E516C3194C}"/>
    <dgm:cxn modelId="{30DFDDB4-F858-6044-A61D-449FF4A68927}" type="presOf" srcId="{2B959C75-D316-485C-934A-E9D8473630A2}" destId="{27CFDAE1-4C46-D94D-836C-6FFCF65BCAE4}" srcOrd="0" destOrd="0" presId="urn:microsoft.com/office/officeart/2005/8/layout/vProcess5"/>
    <dgm:cxn modelId="{87E92BC3-B399-F54A-8486-5BADF7DEEC37}" type="presOf" srcId="{D7636D2D-B75A-45AF-B225-83E516C3194C}" destId="{9A75AA0A-58CB-5949-8C4D-C6C731902B5A}" srcOrd="0" destOrd="0" presId="urn:microsoft.com/office/officeart/2005/8/layout/vProcess5"/>
    <dgm:cxn modelId="{A4B8DBC9-7BEF-AA4E-8973-1ABE8204BD19}" type="presOf" srcId="{DD25C279-F6E7-4F0D-972E-70F2610BAF8B}" destId="{713EC739-CF6F-B24B-B8B6-340DF4B3D5AE}" srcOrd="1" destOrd="0" presId="urn:microsoft.com/office/officeart/2005/8/layout/vProcess5"/>
    <dgm:cxn modelId="{83D8D3E0-27A3-954A-B7AD-787F86941FEC}" type="presOf" srcId="{2B959C75-D316-485C-934A-E9D8473630A2}" destId="{E8C6484E-98D1-B246-A28B-3D6E5C3EF62C}" srcOrd="1" destOrd="0" presId="urn:microsoft.com/office/officeart/2005/8/layout/vProcess5"/>
    <dgm:cxn modelId="{FA7E66E2-7A3C-6E4B-87C6-575D6E2A711E}" type="presOf" srcId="{DD25C279-F6E7-4F0D-972E-70F2610BAF8B}" destId="{73A41F21-1864-8947-96F6-A49E931EA4F8}" srcOrd="0" destOrd="0" presId="urn:microsoft.com/office/officeart/2005/8/layout/vProcess5"/>
    <dgm:cxn modelId="{AB32EC63-9675-794D-9E99-57E4CE2AA8F7}" type="presParOf" srcId="{444B3FD6-EF3B-9C46-A28E-5CD9C78BDF8A}" destId="{5DBECA81-DFD1-F947-ACEC-218090906E83}" srcOrd="0" destOrd="0" presId="urn:microsoft.com/office/officeart/2005/8/layout/vProcess5"/>
    <dgm:cxn modelId="{427229B4-9871-6A44-B0BD-A1914CC80E8D}" type="presParOf" srcId="{444B3FD6-EF3B-9C46-A28E-5CD9C78BDF8A}" destId="{27CFDAE1-4C46-D94D-836C-6FFCF65BCAE4}" srcOrd="1" destOrd="0" presId="urn:microsoft.com/office/officeart/2005/8/layout/vProcess5"/>
    <dgm:cxn modelId="{1E400676-FF67-8A45-BEDE-2E54C44A3452}" type="presParOf" srcId="{444B3FD6-EF3B-9C46-A28E-5CD9C78BDF8A}" destId="{98261021-F7D5-7B43-98A7-A011C33FB4CB}" srcOrd="2" destOrd="0" presId="urn:microsoft.com/office/officeart/2005/8/layout/vProcess5"/>
    <dgm:cxn modelId="{86507983-A81B-DA46-A324-05405FC18753}" type="presParOf" srcId="{444B3FD6-EF3B-9C46-A28E-5CD9C78BDF8A}" destId="{73A41F21-1864-8947-96F6-A49E931EA4F8}" srcOrd="3" destOrd="0" presId="urn:microsoft.com/office/officeart/2005/8/layout/vProcess5"/>
    <dgm:cxn modelId="{E052C403-9F7C-3B44-A616-35F92DD37E70}" type="presParOf" srcId="{444B3FD6-EF3B-9C46-A28E-5CD9C78BDF8A}" destId="{C4CFD923-8021-E247-89F8-83BC67C3CD7A}" srcOrd="4" destOrd="0" presId="urn:microsoft.com/office/officeart/2005/8/layout/vProcess5"/>
    <dgm:cxn modelId="{E36B0A4E-B042-134F-B586-1CDA1E57B320}" type="presParOf" srcId="{444B3FD6-EF3B-9C46-A28E-5CD9C78BDF8A}" destId="{9A75AA0A-58CB-5949-8C4D-C6C731902B5A}" srcOrd="5" destOrd="0" presId="urn:microsoft.com/office/officeart/2005/8/layout/vProcess5"/>
    <dgm:cxn modelId="{C29D7E46-0BAF-7E4A-98CF-6915A9DB1A32}" type="presParOf" srcId="{444B3FD6-EF3B-9C46-A28E-5CD9C78BDF8A}" destId="{E8C6484E-98D1-B246-A28B-3D6E5C3EF62C}" srcOrd="6" destOrd="0" presId="urn:microsoft.com/office/officeart/2005/8/layout/vProcess5"/>
    <dgm:cxn modelId="{6E0C05E5-B714-F34C-AD01-6A22B33DDA44}" type="presParOf" srcId="{444B3FD6-EF3B-9C46-A28E-5CD9C78BDF8A}" destId="{D981A7F3-57A3-3F4C-9C50-F8D99839A6B8}" srcOrd="7" destOrd="0" presId="urn:microsoft.com/office/officeart/2005/8/layout/vProcess5"/>
    <dgm:cxn modelId="{4D25DFD6-04BD-2F4D-943D-9AA62D59223C}" type="presParOf" srcId="{444B3FD6-EF3B-9C46-A28E-5CD9C78BDF8A}" destId="{713EC739-CF6F-B24B-B8B6-340DF4B3D5A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3B196-D3FE-4773-A64D-E9E176EB984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38729C-FCB0-47F0-B64A-EF1136BB4B20}">
      <dgm:prSet/>
      <dgm:spPr/>
      <dgm:t>
        <a:bodyPr/>
        <a:lstStyle/>
        <a:p>
          <a:r>
            <a:rPr lang="en-US"/>
            <a:t>A framework will act as the structure on which you can build software.</a:t>
          </a:r>
        </a:p>
      </dgm:t>
    </dgm:pt>
    <dgm:pt modelId="{97B15B1A-F8FB-4ECB-93A8-706AF480188D}" type="parTrans" cxnId="{3E569561-0BBB-4448-BF7B-907A37230530}">
      <dgm:prSet/>
      <dgm:spPr/>
      <dgm:t>
        <a:bodyPr/>
        <a:lstStyle/>
        <a:p>
          <a:endParaRPr lang="en-US"/>
        </a:p>
      </dgm:t>
    </dgm:pt>
    <dgm:pt modelId="{326F0831-8282-42DA-8B3D-2C76F1A197FE}" type="sibTrans" cxnId="{3E569561-0BBB-4448-BF7B-907A37230530}">
      <dgm:prSet/>
      <dgm:spPr/>
      <dgm:t>
        <a:bodyPr/>
        <a:lstStyle/>
        <a:p>
          <a:endParaRPr lang="en-US"/>
        </a:p>
      </dgm:t>
    </dgm:pt>
    <dgm:pt modelId="{9207CC45-FF80-445D-88D0-79FB5CEBD075}">
      <dgm:prSet/>
      <dgm:spPr/>
      <dgm:t>
        <a:bodyPr/>
        <a:lstStyle/>
        <a:p>
          <a:r>
            <a:rPr lang="en-US"/>
            <a:t>Using a framework will saves time and reduce the risk of errors. </a:t>
          </a:r>
        </a:p>
      </dgm:t>
    </dgm:pt>
    <dgm:pt modelId="{BA299E07-21EE-4DCC-A7A1-D71601373069}" type="parTrans" cxnId="{32A517CB-0664-4A22-AEB7-32FC1C5DCEBC}">
      <dgm:prSet/>
      <dgm:spPr/>
      <dgm:t>
        <a:bodyPr/>
        <a:lstStyle/>
        <a:p>
          <a:endParaRPr lang="en-US"/>
        </a:p>
      </dgm:t>
    </dgm:pt>
    <dgm:pt modelId="{EA15FB73-C9BE-4637-A6FF-A47DFB2A7FFA}" type="sibTrans" cxnId="{32A517CB-0664-4A22-AEB7-32FC1C5DCEBC}">
      <dgm:prSet/>
      <dgm:spPr/>
      <dgm:t>
        <a:bodyPr/>
        <a:lstStyle/>
        <a:p>
          <a:endParaRPr lang="en-US"/>
        </a:p>
      </dgm:t>
    </dgm:pt>
    <dgm:pt modelId="{01D2E38A-27CA-3740-9BF3-F6DCC7E10175}" type="pres">
      <dgm:prSet presAssocID="{22B3B196-D3FE-4773-A64D-E9E176EB9849}" presName="linear" presStyleCnt="0">
        <dgm:presLayoutVars>
          <dgm:animLvl val="lvl"/>
          <dgm:resizeHandles val="exact"/>
        </dgm:presLayoutVars>
      </dgm:prSet>
      <dgm:spPr/>
    </dgm:pt>
    <dgm:pt modelId="{DBC6B7F8-0386-4D4A-A5A8-7C6DCAE81C0A}" type="pres">
      <dgm:prSet presAssocID="{6538729C-FCB0-47F0-B64A-EF1136BB4B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36D0E7-5BD9-6C40-85E3-5EC9C56082F1}" type="pres">
      <dgm:prSet presAssocID="{326F0831-8282-42DA-8B3D-2C76F1A197FE}" presName="spacer" presStyleCnt="0"/>
      <dgm:spPr/>
    </dgm:pt>
    <dgm:pt modelId="{43344341-1AEB-164F-BE38-BE83161F181B}" type="pres">
      <dgm:prSet presAssocID="{9207CC45-FF80-445D-88D0-79FB5CEBD0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612F53-4C48-1648-B1F4-60ACD72889BE}" type="presOf" srcId="{22B3B196-D3FE-4773-A64D-E9E176EB9849}" destId="{01D2E38A-27CA-3740-9BF3-F6DCC7E10175}" srcOrd="0" destOrd="0" presId="urn:microsoft.com/office/officeart/2005/8/layout/vList2"/>
    <dgm:cxn modelId="{3E569561-0BBB-4448-BF7B-907A37230530}" srcId="{22B3B196-D3FE-4773-A64D-E9E176EB9849}" destId="{6538729C-FCB0-47F0-B64A-EF1136BB4B20}" srcOrd="0" destOrd="0" parTransId="{97B15B1A-F8FB-4ECB-93A8-706AF480188D}" sibTransId="{326F0831-8282-42DA-8B3D-2C76F1A197FE}"/>
    <dgm:cxn modelId="{A5707FA1-0CC5-3D4C-86F8-52EB3227DC14}" type="presOf" srcId="{9207CC45-FF80-445D-88D0-79FB5CEBD075}" destId="{43344341-1AEB-164F-BE38-BE83161F181B}" srcOrd="0" destOrd="0" presId="urn:microsoft.com/office/officeart/2005/8/layout/vList2"/>
    <dgm:cxn modelId="{32A517CB-0664-4A22-AEB7-32FC1C5DCEBC}" srcId="{22B3B196-D3FE-4773-A64D-E9E176EB9849}" destId="{9207CC45-FF80-445D-88D0-79FB5CEBD075}" srcOrd="1" destOrd="0" parTransId="{BA299E07-21EE-4DCC-A7A1-D71601373069}" sibTransId="{EA15FB73-C9BE-4637-A6FF-A47DFB2A7FFA}"/>
    <dgm:cxn modelId="{CD30DDE4-8E04-AE48-ACB2-4632044A7E7E}" type="presOf" srcId="{6538729C-FCB0-47F0-B64A-EF1136BB4B20}" destId="{DBC6B7F8-0386-4D4A-A5A8-7C6DCAE81C0A}" srcOrd="0" destOrd="0" presId="urn:microsoft.com/office/officeart/2005/8/layout/vList2"/>
    <dgm:cxn modelId="{2F63211D-7CB8-C44B-90B8-A4D49767915B}" type="presParOf" srcId="{01D2E38A-27CA-3740-9BF3-F6DCC7E10175}" destId="{DBC6B7F8-0386-4D4A-A5A8-7C6DCAE81C0A}" srcOrd="0" destOrd="0" presId="urn:microsoft.com/office/officeart/2005/8/layout/vList2"/>
    <dgm:cxn modelId="{1034C1F2-85F8-2047-B225-906EBEA55471}" type="presParOf" srcId="{01D2E38A-27CA-3740-9BF3-F6DCC7E10175}" destId="{2E36D0E7-5BD9-6C40-85E3-5EC9C56082F1}" srcOrd="1" destOrd="0" presId="urn:microsoft.com/office/officeart/2005/8/layout/vList2"/>
    <dgm:cxn modelId="{3601672A-3C23-264A-A8F2-14CD8F34A5C9}" type="presParOf" srcId="{01D2E38A-27CA-3740-9BF3-F6DCC7E10175}" destId="{43344341-1AEB-164F-BE38-BE83161F18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9E466-51CE-4585-B76E-0B1A71EEF66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DEDE9C-5DCF-41F4-A66D-F395B301D25F}">
      <dgm:prSet/>
      <dgm:spPr/>
      <dgm:t>
        <a:bodyPr/>
        <a:lstStyle/>
        <a:p>
          <a:r>
            <a:rPr lang="en-US"/>
            <a:t>Clean and easily adaptable code</a:t>
          </a:r>
        </a:p>
      </dgm:t>
    </dgm:pt>
    <dgm:pt modelId="{C248C592-7243-4384-99BC-949545639617}" type="parTrans" cxnId="{68CC2BB1-75EF-4157-9870-C2DA8E0D6055}">
      <dgm:prSet/>
      <dgm:spPr/>
      <dgm:t>
        <a:bodyPr/>
        <a:lstStyle/>
        <a:p>
          <a:endParaRPr lang="en-US"/>
        </a:p>
      </dgm:t>
    </dgm:pt>
    <dgm:pt modelId="{A4A64B28-10CC-47F0-8671-A2EB1B6D1714}" type="sibTrans" cxnId="{68CC2BB1-75EF-4157-9870-C2DA8E0D6055}">
      <dgm:prSet/>
      <dgm:spPr/>
      <dgm:t>
        <a:bodyPr/>
        <a:lstStyle/>
        <a:p>
          <a:endParaRPr lang="en-US"/>
        </a:p>
      </dgm:t>
    </dgm:pt>
    <dgm:pt modelId="{766BC312-A1E8-406D-BF43-2C00787DA69E}">
      <dgm:prSet/>
      <dgm:spPr/>
      <dgm:t>
        <a:bodyPr/>
        <a:lstStyle/>
        <a:p>
          <a:r>
            <a:rPr lang="en-US"/>
            <a:t>Increase in code re-usage</a:t>
          </a:r>
        </a:p>
      </dgm:t>
    </dgm:pt>
    <dgm:pt modelId="{BB8445A9-A874-4F1A-912A-273CE53B1ADC}" type="parTrans" cxnId="{6361C863-C3B5-4798-A69B-578CC89F27A6}">
      <dgm:prSet/>
      <dgm:spPr/>
      <dgm:t>
        <a:bodyPr/>
        <a:lstStyle/>
        <a:p>
          <a:endParaRPr lang="en-US"/>
        </a:p>
      </dgm:t>
    </dgm:pt>
    <dgm:pt modelId="{EA194CAE-2641-4A98-8739-82E75281D251}" type="sibTrans" cxnId="{6361C863-C3B5-4798-A69B-578CC89F27A6}">
      <dgm:prSet/>
      <dgm:spPr/>
      <dgm:t>
        <a:bodyPr/>
        <a:lstStyle/>
        <a:p>
          <a:endParaRPr lang="en-US"/>
        </a:p>
      </dgm:t>
    </dgm:pt>
    <dgm:pt modelId="{49818413-4C5E-4D7B-A814-6470807FA814}">
      <dgm:prSet/>
      <dgm:spPr/>
      <dgm:t>
        <a:bodyPr/>
        <a:lstStyle/>
        <a:p>
          <a:r>
            <a:rPr lang="en-US"/>
            <a:t>Simple testing and debugging</a:t>
          </a:r>
        </a:p>
      </dgm:t>
    </dgm:pt>
    <dgm:pt modelId="{74B42191-181B-44E8-894B-A5BDB692E268}" type="parTrans" cxnId="{756E3FA0-18D7-4A7E-9BC1-B465F360620C}">
      <dgm:prSet/>
      <dgm:spPr/>
      <dgm:t>
        <a:bodyPr/>
        <a:lstStyle/>
        <a:p>
          <a:endParaRPr lang="en-US"/>
        </a:p>
      </dgm:t>
    </dgm:pt>
    <dgm:pt modelId="{E9ADAF65-0C63-4490-833E-609741183650}" type="sibTrans" cxnId="{756E3FA0-18D7-4A7E-9BC1-B465F360620C}">
      <dgm:prSet/>
      <dgm:spPr/>
      <dgm:t>
        <a:bodyPr/>
        <a:lstStyle/>
        <a:p>
          <a:endParaRPr lang="en-US"/>
        </a:p>
      </dgm:t>
    </dgm:pt>
    <dgm:pt modelId="{F5DCAFDE-58F2-4A65-B86A-ED1A6F8CB302}">
      <dgm:prSet/>
      <dgm:spPr/>
      <dgm:t>
        <a:bodyPr/>
        <a:lstStyle/>
        <a:p>
          <a:r>
            <a:rPr lang="en-US"/>
            <a:t>Reduced Duplicate code</a:t>
          </a:r>
        </a:p>
      </dgm:t>
    </dgm:pt>
    <dgm:pt modelId="{C93C0B35-366F-4CD8-96C8-0F7128525D9C}" type="parTrans" cxnId="{D46644DB-1A8C-46D0-A691-75AA05999EF2}">
      <dgm:prSet/>
      <dgm:spPr/>
      <dgm:t>
        <a:bodyPr/>
        <a:lstStyle/>
        <a:p>
          <a:endParaRPr lang="en-US"/>
        </a:p>
      </dgm:t>
    </dgm:pt>
    <dgm:pt modelId="{67E33BF0-10BF-4472-8D6B-8644F8C2D321}" type="sibTrans" cxnId="{D46644DB-1A8C-46D0-A691-75AA05999EF2}">
      <dgm:prSet/>
      <dgm:spPr/>
      <dgm:t>
        <a:bodyPr/>
        <a:lstStyle/>
        <a:p>
          <a:endParaRPr lang="en-US"/>
        </a:p>
      </dgm:t>
    </dgm:pt>
    <dgm:pt modelId="{891089C8-541D-40B5-96AA-44EAAA88454D}">
      <dgm:prSet/>
      <dgm:spPr/>
      <dgm:t>
        <a:bodyPr/>
        <a:lstStyle/>
        <a:p>
          <a:r>
            <a:rPr lang="en-US"/>
            <a:t>Documentation support</a:t>
          </a:r>
        </a:p>
      </dgm:t>
    </dgm:pt>
    <dgm:pt modelId="{1A456462-F868-45E1-A518-94799217BD39}" type="parTrans" cxnId="{28419D8C-00B3-4532-B686-90563B16A076}">
      <dgm:prSet/>
      <dgm:spPr/>
      <dgm:t>
        <a:bodyPr/>
        <a:lstStyle/>
        <a:p>
          <a:endParaRPr lang="en-US"/>
        </a:p>
      </dgm:t>
    </dgm:pt>
    <dgm:pt modelId="{C5C3C6E7-222C-4DC3-B500-DC06A7E84ADE}" type="sibTrans" cxnId="{28419D8C-00B3-4532-B686-90563B16A076}">
      <dgm:prSet/>
      <dgm:spPr/>
      <dgm:t>
        <a:bodyPr/>
        <a:lstStyle/>
        <a:p>
          <a:endParaRPr lang="en-US"/>
        </a:p>
      </dgm:t>
    </dgm:pt>
    <dgm:pt modelId="{A3ACAC9A-E2EB-1A4E-94B7-A5ACF41E5B86}" type="pres">
      <dgm:prSet presAssocID="{A259E466-51CE-4585-B76E-0B1A71EEF666}" presName="diagram" presStyleCnt="0">
        <dgm:presLayoutVars>
          <dgm:dir/>
          <dgm:resizeHandles val="exact"/>
        </dgm:presLayoutVars>
      </dgm:prSet>
      <dgm:spPr/>
    </dgm:pt>
    <dgm:pt modelId="{EF064CB3-B643-AE4D-8DE8-15C241348E83}" type="pres">
      <dgm:prSet presAssocID="{04DEDE9C-5DCF-41F4-A66D-F395B301D25F}" presName="node" presStyleLbl="node1" presStyleIdx="0" presStyleCnt="5">
        <dgm:presLayoutVars>
          <dgm:bulletEnabled val="1"/>
        </dgm:presLayoutVars>
      </dgm:prSet>
      <dgm:spPr/>
    </dgm:pt>
    <dgm:pt modelId="{BAB14A81-F95B-A749-A87E-B81DF9622406}" type="pres">
      <dgm:prSet presAssocID="{A4A64B28-10CC-47F0-8671-A2EB1B6D1714}" presName="sibTrans" presStyleCnt="0"/>
      <dgm:spPr/>
    </dgm:pt>
    <dgm:pt modelId="{47EF645D-B512-424D-9A99-04D59A342E92}" type="pres">
      <dgm:prSet presAssocID="{766BC312-A1E8-406D-BF43-2C00787DA69E}" presName="node" presStyleLbl="node1" presStyleIdx="1" presStyleCnt="5">
        <dgm:presLayoutVars>
          <dgm:bulletEnabled val="1"/>
        </dgm:presLayoutVars>
      </dgm:prSet>
      <dgm:spPr/>
    </dgm:pt>
    <dgm:pt modelId="{109A3BD8-6EF4-204E-9C35-67A7EFC1CF94}" type="pres">
      <dgm:prSet presAssocID="{EA194CAE-2641-4A98-8739-82E75281D251}" presName="sibTrans" presStyleCnt="0"/>
      <dgm:spPr/>
    </dgm:pt>
    <dgm:pt modelId="{39117815-B1E5-6341-B3B3-E3C9BA94D59C}" type="pres">
      <dgm:prSet presAssocID="{49818413-4C5E-4D7B-A814-6470807FA814}" presName="node" presStyleLbl="node1" presStyleIdx="2" presStyleCnt="5">
        <dgm:presLayoutVars>
          <dgm:bulletEnabled val="1"/>
        </dgm:presLayoutVars>
      </dgm:prSet>
      <dgm:spPr/>
    </dgm:pt>
    <dgm:pt modelId="{A8B2D920-4D0C-F44D-A44D-5D57E6FF64F9}" type="pres">
      <dgm:prSet presAssocID="{E9ADAF65-0C63-4490-833E-609741183650}" presName="sibTrans" presStyleCnt="0"/>
      <dgm:spPr/>
    </dgm:pt>
    <dgm:pt modelId="{00CE4CD7-D3A7-3242-AC29-7A95D60A1238}" type="pres">
      <dgm:prSet presAssocID="{F5DCAFDE-58F2-4A65-B86A-ED1A6F8CB302}" presName="node" presStyleLbl="node1" presStyleIdx="3" presStyleCnt="5">
        <dgm:presLayoutVars>
          <dgm:bulletEnabled val="1"/>
        </dgm:presLayoutVars>
      </dgm:prSet>
      <dgm:spPr/>
    </dgm:pt>
    <dgm:pt modelId="{96CD6E45-AE30-9749-850A-9584A99D3F75}" type="pres">
      <dgm:prSet presAssocID="{67E33BF0-10BF-4472-8D6B-8644F8C2D321}" presName="sibTrans" presStyleCnt="0"/>
      <dgm:spPr/>
    </dgm:pt>
    <dgm:pt modelId="{62E0DCD0-3859-AB4E-B89E-26A82D5F24D7}" type="pres">
      <dgm:prSet presAssocID="{891089C8-541D-40B5-96AA-44EAAA88454D}" presName="node" presStyleLbl="node1" presStyleIdx="4" presStyleCnt="5">
        <dgm:presLayoutVars>
          <dgm:bulletEnabled val="1"/>
        </dgm:presLayoutVars>
      </dgm:prSet>
      <dgm:spPr/>
    </dgm:pt>
  </dgm:ptLst>
  <dgm:cxnLst>
    <dgm:cxn modelId="{1190C304-11D1-8F4C-AD0B-011113AB2525}" type="presOf" srcId="{A259E466-51CE-4585-B76E-0B1A71EEF666}" destId="{A3ACAC9A-E2EB-1A4E-94B7-A5ACF41E5B86}" srcOrd="0" destOrd="0" presId="urn:microsoft.com/office/officeart/2005/8/layout/default"/>
    <dgm:cxn modelId="{6361C863-C3B5-4798-A69B-578CC89F27A6}" srcId="{A259E466-51CE-4585-B76E-0B1A71EEF666}" destId="{766BC312-A1E8-406D-BF43-2C00787DA69E}" srcOrd="1" destOrd="0" parTransId="{BB8445A9-A874-4F1A-912A-273CE53B1ADC}" sibTransId="{EA194CAE-2641-4A98-8739-82E75281D251}"/>
    <dgm:cxn modelId="{82CD0D86-74D5-0443-AD37-AFBBE8418682}" type="presOf" srcId="{891089C8-541D-40B5-96AA-44EAAA88454D}" destId="{62E0DCD0-3859-AB4E-B89E-26A82D5F24D7}" srcOrd="0" destOrd="0" presId="urn:microsoft.com/office/officeart/2005/8/layout/default"/>
    <dgm:cxn modelId="{28419D8C-00B3-4532-B686-90563B16A076}" srcId="{A259E466-51CE-4585-B76E-0B1A71EEF666}" destId="{891089C8-541D-40B5-96AA-44EAAA88454D}" srcOrd="4" destOrd="0" parTransId="{1A456462-F868-45E1-A518-94799217BD39}" sibTransId="{C5C3C6E7-222C-4DC3-B500-DC06A7E84ADE}"/>
    <dgm:cxn modelId="{756E3FA0-18D7-4A7E-9BC1-B465F360620C}" srcId="{A259E466-51CE-4585-B76E-0B1A71EEF666}" destId="{49818413-4C5E-4D7B-A814-6470807FA814}" srcOrd="2" destOrd="0" parTransId="{74B42191-181B-44E8-894B-A5BDB692E268}" sibTransId="{E9ADAF65-0C63-4490-833E-609741183650}"/>
    <dgm:cxn modelId="{2C33AFAA-E6E9-DE4E-951E-ADA0EDA3EFD7}" type="presOf" srcId="{766BC312-A1E8-406D-BF43-2C00787DA69E}" destId="{47EF645D-B512-424D-9A99-04D59A342E92}" srcOrd="0" destOrd="0" presId="urn:microsoft.com/office/officeart/2005/8/layout/default"/>
    <dgm:cxn modelId="{68CC2BB1-75EF-4157-9870-C2DA8E0D6055}" srcId="{A259E466-51CE-4585-B76E-0B1A71EEF666}" destId="{04DEDE9C-5DCF-41F4-A66D-F395B301D25F}" srcOrd="0" destOrd="0" parTransId="{C248C592-7243-4384-99BC-949545639617}" sibTransId="{A4A64B28-10CC-47F0-8671-A2EB1B6D1714}"/>
    <dgm:cxn modelId="{7E5095C2-DE52-E541-82CF-04F1DF68D28A}" type="presOf" srcId="{49818413-4C5E-4D7B-A814-6470807FA814}" destId="{39117815-B1E5-6341-B3B3-E3C9BA94D59C}" srcOrd="0" destOrd="0" presId="urn:microsoft.com/office/officeart/2005/8/layout/default"/>
    <dgm:cxn modelId="{D46644DB-1A8C-46D0-A691-75AA05999EF2}" srcId="{A259E466-51CE-4585-B76E-0B1A71EEF666}" destId="{F5DCAFDE-58F2-4A65-B86A-ED1A6F8CB302}" srcOrd="3" destOrd="0" parTransId="{C93C0B35-366F-4CD8-96C8-0F7128525D9C}" sibTransId="{67E33BF0-10BF-4472-8D6B-8644F8C2D321}"/>
    <dgm:cxn modelId="{10D1BEF2-686A-A943-9782-D99EA9743C1E}" type="presOf" srcId="{04DEDE9C-5DCF-41F4-A66D-F395B301D25F}" destId="{EF064CB3-B643-AE4D-8DE8-15C241348E83}" srcOrd="0" destOrd="0" presId="urn:microsoft.com/office/officeart/2005/8/layout/default"/>
    <dgm:cxn modelId="{761DE8F5-B35C-FC44-A43E-B03A3D8B3F15}" type="presOf" srcId="{F5DCAFDE-58F2-4A65-B86A-ED1A6F8CB302}" destId="{00CE4CD7-D3A7-3242-AC29-7A95D60A1238}" srcOrd="0" destOrd="0" presId="urn:microsoft.com/office/officeart/2005/8/layout/default"/>
    <dgm:cxn modelId="{8DF8E94C-D016-C943-AAB3-C77AFAAE2C37}" type="presParOf" srcId="{A3ACAC9A-E2EB-1A4E-94B7-A5ACF41E5B86}" destId="{EF064CB3-B643-AE4D-8DE8-15C241348E83}" srcOrd="0" destOrd="0" presId="urn:microsoft.com/office/officeart/2005/8/layout/default"/>
    <dgm:cxn modelId="{543E5D03-A2D1-AD4F-8B33-37360AF96D4C}" type="presParOf" srcId="{A3ACAC9A-E2EB-1A4E-94B7-A5ACF41E5B86}" destId="{BAB14A81-F95B-A749-A87E-B81DF9622406}" srcOrd="1" destOrd="0" presId="urn:microsoft.com/office/officeart/2005/8/layout/default"/>
    <dgm:cxn modelId="{23D685D8-9CF6-7641-9A61-AC3E1A1030E3}" type="presParOf" srcId="{A3ACAC9A-E2EB-1A4E-94B7-A5ACF41E5B86}" destId="{47EF645D-B512-424D-9A99-04D59A342E92}" srcOrd="2" destOrd="0" presId="urn:microsoft.com/office/officeart/2005/8/layout/default"/>
    <dgm:cxn modelId="{BAF48E56-487E-904E-BFCF-42E7A9F689CB}" type="presParOf" srcId="{A3ACAC9A-E2EB-1A4E-94B7-A5ACF41E5B86}" destId="{109A3BD8-6EF4-204E-9C35-67A7EFC1CF94}" srcOrd="3" destOrd="0" presId="urn:microsoft.com/office/officeart/2005/8/layout/default"/>
    <dgm:cxn modelId="{D3422832-4EF9-104C-AAFD-F8692379F649}" type="presParOf" srcId="{A3ACAC9A-E2EB-1A4E-94B7-A5ACF41E5B86}" destId="{39117815-B1E5-6341-B3B3-E3C9BA94D59C}" srcOrd="4" destOrd="0" presId="urn:microsoft.com/office/officeart/2005/8/layout/default"/>
    <dgm:cxn modelId="{70B5D9A6-4B8A-3643-8B0E-C3886272B66C}" type="presParOf" srcId="{A3ACAC9A-E2EB-1A4E-94B7-A5ACF41E5B86}" destId="{A8B2D920-4D0C-F44D-A44D-5D57E6FF64F9}" srcOrd="5" destOrd="0" presId="urn:microsoft.com/office/officeart/2005/8/layout/default"/>
    <dgm:cxn modelId="{4BBA7AA7-9259-674F-B159-99EDBBAC9D63}" type="presParOf" srcId="{A3ACAC9A-E2EB-1A4E-94B7-A5ACF41E5B86}" destId="{00CE4CD7-D3A7-3242-AC29-7A95D60A1238}" srcOrd="6" destOrd="0" presId="urn:microsoft.com/office/officeart/2005/8/layout/default"/>
    <dgm:cxn modelId="{965BE0A2-D7CB-2C48-8BAD-C99AA2CE88F0}" type="presParOf" srcId="{A3ACAC9A-E2EB-1A4E-94B7-A5ACF41E5B86}" destId="{96CD6E45-AE30-9749-850A-9584A99D3F75}" srcOrd="7" destOrd="0" presId="urn:microsoft.com/office/officeart/2005/8/layout/default"/>
    <dgm:cxn modelId="{E03E195D-B59E-BA4B-B766-AC9B09AF3F11}" type="presParOf" srcId="{A3ACAC9A-E2EB-1A4E-94B7-A5ACF41E5B86}" destId="{62E0DCD0-3859-AB4E-B89E-26A82D5F24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00A792-B1CD-41E4-86E4-59C4FF44C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DC0028-109D-4387-966F-34E4EE3108C3}">
      <dgm:prSet/>
      <dgm:spPr/>
      <dgm:t>
        <a:bodyPr/>
        <a:lstStyle/>
        <a:p>
          <a:r>
            <a:rPr lang="en-US"/>
            <a:t>Web Framework</a:t>
          </a:r>
        </a:p>
      </dgm:t>
    </dgm:pt>
    <dgm:pt modelId="{BC53E0A5-9114-4C15-A319-BADEBF6343C6}" type="parTrans" cxnId="{832E93CB-A549-479A-98D4-812001465697}">
      <dgm:prSet/>
      <dgm:spPr/>
      <dgm:t>
        <a:bodyPr/>
        <a:lstStyle/>
        <a:p>
          <a:endParaRPr lang="en-US"/>
        </a:p>
      </dgm:t>
    </dgm:pt>
    <dgm:pt modelId="{3FB808BB-B5C3-47F5-910E-CD0EB5CA3A76}" type="sibTrans" cxnId="{832E93CB-A549-479A-98D4-812001465697}">
      <dgm:prSet/>
      <dgm:spPr/>
      <dgm:t>
        <a:bodyPr/>
        <a:lstStyle/>
        <a:p>
          <a:endParaRPr lang="en-US"/>
        </a:p>
      </dgm:t>
    </dgm:pt>
    <dgm:pt modelId="{54B1D211-CB84-406F-9C35-8544228ECC8D}">
      <dgm:prSet/>
      <dgm:spPr/>
      <dgm:t>
        <a:bodyPr/>
        <a:lstStyle/>
        <a:p>
          <a:r>
            <a:rPr lang="en-US"/>
            <a:t>Mobile Framework</a:t>
          </a:r>
        </a:p>
      </dgm:t>
    </dgm:pt>
    <dgm:pt modelId="{C24E82A5-DFA2-43A9-9DDA-93C6305A618F}" type="parTrans" cxnId="{599B38F8-B61F-4C47-9527-453A0814B629}">
      <dgm:prSet/>
      <dgm:spPr/>
      <dgm:t>
        <a:bodyPr/>
        <a:lstStyle/>
        <a:p>
          <a:endParaRPr lang="en-US"/>
        </a:p>
      </dgm:t>
    </dgm:pt>
    <dgm:pt modelId="{4C104F93-209C-46E0-A171-8FEAFB034A9E}" type="sibTrans" cxnId="{599B38F8-B61F-4C47-9527-453A0814B629}">
      <dgm:prSet/>
      <dgm:spPr/>
      <dgm:t>
        <a:bodyPr/>
        <a:lstStyle/>
        <a:p>
          <a:endParaRPr lang="en-US"/>
        </a:p>
      </dgm:t>
    </dgm:pt>
    <dgm:pt modelId="{9C7600E1-3770-453D-9676-891BC1CA62A7}">
      <dgm:prSet/>
      <dgm:spPr/>
      <dgm:t>
        <a:bodyPr/>
        <a:lstStyle/>
        <a:p>
          <a:r>
            <a:rPr lang="en-US"/>
            <a:t>Database Framework</a:t>
          </a:r>
        </a:p>
      </dgm:t>
    </dgm:pt>
    <dgm:pt modelId="{33C00463-F973-4D78-BAC3-2E574CF73AE1}" type="parTrans" cxnId="{ED2C168F-1887-4AA6-92AD-7B8FF509104C}">
      <dgm:prSet/>
      <dgm:spPr/>
      <dgm:t>
        <a:bodyPr/>
        <a:lstStyle/>
        <a:p>
          <a:endParaRPr lang="en-US"/>
        </a:p>
      </dgm:t>
    </dgm:pt>
    <dgm:pt modelId="{67BCFBDA-F00C-479B-A2DF-6B1B7A88A27F}" type="sibTrans" cxnId="{ED2C168F-1887-4AA6-92AD-7B8FF509104C}">
      <dgm:prSet/>
      <dgm:spPr/>
      <dgm:t>
        <a:bodyPr/>
        <a:lstStyle/>
        <a:p>
          <a:endParaRPr lang="en-US"/>
        </a:p>
      </dgm:t>
    </dgm:pt>
    <dgm:pt modelId="{E97129CB-7E71-4DC1-B187-D345890F1E32}">
      <dgm:prSet/>
      <dgm:spPr/>
      <dgm:t>
        <a:bodyPr/>
        <a:lstStyle/>
        <a:p>
          <a:r>
            <a:rPr lang="en-US"/>
            <a:t>Testing Framework</a:t>
          </a:r>
        </a:p>
      </dgm:t>
    </dgm:pt>
    <dgm:pt modelId="{96311A90-EE3B-426A-A511-930DDE10D2C5}" type="parTrans" cxnId="{73A1D76C-BA9E-4DC3-8ADF-B1E189161EA6}">
      <dgm:prSet/>
      <dgm:spPr/>
      <dgm:t>
        <a:bodyPr/>
        <a:lstStyle/>
        <a:p>
          <a:endParaRPr lang="en-US"/>
        </a:p>
      </dgm:t>
    </dgm:pt>
    <dgm:pt modelId="{FDD40034-63FE-478D-B31B-4D71D81C721C}" type="sibTrans" cxnId="{73A1D76C-BA9E-4DC3-8ADF-B1E189161EA6}">
      <dgm:prSet/>
      <dgm:spPr/>
      <dgm:t>
        <a:bodyPr/>
        <a:lstStyle/>
        <a:p>
          <a:endParaRPr lang="en-US"/>
        </a:p>
      </dgm:t>
    </dgm:pt>
    <dgm:pt modelId="{20B7E079-746B-486C-816A-C7F427722FCC}" type="pres">
      <dgm:prSet presAssocID="{DF00A792-B1CD-41E4-86E4-59C4FF44C23D}" presName="root" presStyleCnt="0">
        <dgm:presLayoutVars>
          <dgm:dir/>
          <dgm:resizeHandles val="exact"/>
        </dgm:presLayoutVars>
      </dgm:prSet>
      <dgm:spPr/>
    </dgm:pt>
    <dgm:pt modelId="{401C67EF-5A11-4686-80CD-6E9CA2471187}" type="pres">
      <dgm:prSet presAssocID="{EEDC0028-109D-4387-966F-34E4EE3108C3}" presName="compNode" presStyleCnt="0"/>
      <dgm:spPr/>
    </dgm:pt>
    <dgm:pt modelId="{CE6F5B1B-5D2A-46F6-97E0-3E7620DD67D9}" type="pres">
      <dgm:prSet presAssocID="{EEDC0028-109D-4387-966F-34E4EE3108C3}" presName="bgRect" presStyleLbl="bgShp" presStyleIdx="0" presStyleCnt="4"/>
      <dgm:spPr/>
    </dgm:pt>
    <dgm:pt modelId="{32897765-6851-4A07-8E10-FE098D012BC3}" type="pres">
      <dgm:prSet presAssocID="{EEDC0028-109D-4387-966F-34E4EE3108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E41C237-F846-4FD6-B108-24BEA2743C78}" type="pres">
      <dgm:prSet presAssocID="{EEDC0028-109D-4387-966F-34E4EE3108C3}" presName="spaceRect" presStyleCnt="0"/>
      <dgm:spPr/>
    </dgm:pt>
    <dgm:pt modelId="{D89BBD53-B11A-4253-AF87-1377938B3350}" type="pres">
      <dgm:prSet presAssocID="{EEDC0028-109D-4387-966F-34E4EE3108C3}" presName="parTx" presStyleLbl="revTx" presStyleIdx="0" presStyleCnt="4">
        <dgm:presLayoutVars>
          <dgm:chMax val="0"/>
          <dgm:chPref val="0"/>
        </dgm:presLayoutVars>
      </dgm:prSet>
      <dgm:spPr/>
    </dgm:pt>
    <dgm:pt modelId="{36411BF4-FE33-4492-89E2-03F2DC4970B9}" type="pres">
      <dgm:prSet presAssocID="{3FB808BB-B5C3-47F5-910E-CD0EB5CA3A76}" presName="sibTrans" presStyleCnt="0"/>
      <dgm:spPr/>
    </dgm:pt>
    <dgm:pt modelId="{EEA38EF3-2E0F-44C8-89B4-187399215EEE}" type="pres">
      <dgm:prSet presAssocID="{54B1D211-CB84-406F-9C35-8544228ECC8D}" presName="compNode" presStyleCnt="0"/>
      <dgm:spPr/>
    </dgm:pt>
    <dgm:pt modelId="{379E0EA4-F330-4409-827B-D86082FEBFE4}" type="pres">
      <dgm:prSet presAssocID="{54B1D211-CB84-406F-9C35-8544228ECC8D}" presName="bgRect" presStyleLbl="bgShp" presStyleIdx="1" presStyleCnt="4"/>
      <dgm:spPr/>
    </dgm:pt>
    <dgm:pt modelId="{D09C8146-C829-418A-B124-B39BD24123DF}" type="pres">
      <dgm:prSet presAssocID="{54B1D211-CB84-406F-9C35-8544228ECC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784843-C613-4204-B21C-747F4A428952}" type="pres">
      <dgm:prSet presAssocID="{54B1D211-CB84-406F-9C35-8544228ECC8D}" presName="spaceRect" presStyleCnt="0"/>
      <dgm:spPr/>
    </dgm:pt>
    <dgm:pt modelId="{2C094558-815D-4A39-B638-D2190A2985BA}" type="pres">
      <dgm:prSet presAssocID="{54B1D211-CB84-406F-9C35-8544228ECC8D}" presName="parTx" presStyleLbl="revTx" presStyleIdx="1" presStyleCnt="4">
        <dgm:presLayoutVars>
          <dgm:chMax val="0"/>
          <dgm:chPref val="0"/>
        </dgm:presLayoutVars>
      </dgm:prSet>
      <dgm:spPr/>
    </dgm:pt>
    <dgm:pt modelId="{36F63790-A1E7-4E43-B3F1-EB213B45161B}" type="pres">
      <dgm:prSet presAssocID="{4C104F93-209C-46E0-A171-8FEAFB034A9E}" presName="sibTrans" presStyleCnt="0"/>
      <dgm:spPr/>
    </dgm:pt>
    <dgm:pt modelId="{1D7A2209-1AA7-4820-9DE1-BE4D081ABB5D}" type="pres">
      <dgm:prSet presAssocID="{9C7600E1-3770-453D-9676-891BC1CA62A7}" presName="compNode" presStyleCnt="0"/>
      <dgm:spPr/>
    </dgm:pt>
    <dgm:pt modelId="{05A15B5B-C9EA-495A-9CE1-F227AE81038D}" type="pres">
      <dgm:prSet presAssocID="{9C7600E1-3770-453D-9676-891BC1CA62A7}" presName="bgRect" presStyleLbl="bgShp" presStyleIdx="2" presStyleCnt="4"/>
      <dgm:spPr/>
    </dgm:pt>
    <dgm:pt modelId="{2E37AFDC-03AE-474F-A3AB-4B764E00A950}" type="pres">
      <dgm:prSet presAssocID="{9C7600E1-3770-453D-9676-891BC1CA62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715EB5-84F8-4BB0-AD56-00E464FECF02}" type="pres">
      <dgm:prSet presAssocID="{9C7600E1-3770-453D-9676-891BC1CA62A7}" presName="spaceRect" presStyleCnt="0"/>
      <dgm:spPr/>
    </dgm:pt>
    <dgm:pt modelId="{834C2B92-AFE2-4EB3-812F-87DE3E7A2F81}" type="pres">
      <dgm:prSet presAssocID="{9C7600E1-3770-453D-9676-891BC1CA62A7}" presName="parTx" presStyleLbl="revTx" presStyleIdx="2" presStyleCnt="4">
        <dgm:presLayoutVars>
          <dgm:chMax val="0"/>
          <dgm:chPref val="0"/>
        </dgm:presLayoutVars>
      </dgm:prSet>
      <dgm:spPr/>
    </dgm:pt>
    <dgm:pt modelId="{61A4D652-DE5A-4ED6-9E4F-470EB2549E00}" type="pres">
      <dgm:prSet presAssocID="{67BCFBDA-F00C-479B-A2DF-6B1B7A88A27F}" presName="sibTrans" presStyleCnt="0"/>
      <dgm:spPr/>
    </dgm:pt>
    <dgm:pt modelId="{A19204D8-1BC2-4565-B506-D8B82B2DACF9}" type="pres">
      <dgm:prSet presAssocID="{E97129CB-7E71-4DC1-B187-D345890F1E32}" presName="compNode" presStyleCnt="0"/>
      <dgm:spPr/>
    </dgm:pt>
    <dgm:pt modelId="{114C8CC3-DEEA-44BB-BC25-E4A66B323B49}" type="pres">
      <dgm:prSet presAssocID="{E97129CB-7E71-4DC1-B187-D345890F1E32}" presName="bgRect" presStyleLbl="bgShp" presStyleIdx="3" presStyleCnt="4"/>
      <dgm:spPr/>
    </dgm:pt>
    <dgm:pt modelId="{F0115940-AD6B-4B94-A737-5102E27F264F}" type="pres">
      <dgm:prSet presAssocID="{E97129CB-7E71-4DC1-B187-D345890F1E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A961CA3-A5B9-472E-8DCC-42C4F58D57C8}" type="pres">
      <dgm:prSet presAssocID="{E97129CB-7E71-4DC1-B187-D345890F1E32}" presName="spaceRect" presStyleCnt="0"/>
      <dgm:spPr/>
    </dgm:pt>
    <dgm:pt modelId="{30E13037-42F1-4207-8B36-BF8D36816973}" type="pres">
      <dgm:prSet presAssocID="{E97129CB-7E71-4DC1-B187-D345890F1E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49F60F-1BF4-4761-A248-57ACB3A4F462}" type="presOf" srcId="{9C7600E1-3770-453D-9676-891BC1CA62A7}" destId="{834C2B92-AFE2-4EB3-812F-87DE3E7A2F81}" srcOrd="0" destOrd="0" presId="urn:microsoft.com/office/officeart/2018/2/layout/IconVerticalSolidList"/>
    <dgm:cxn modelId="{3A798B13-E174-4C18-B2F6-FB14707C40B8}" type="presOf" srcId="{DF00A792-B1CD-41E4-86E4-59C4FF44C23D}" destId="{20B7E079-746B-486C-816A-C7F427722FCC}" srcOrd="0" destOrd="0" presId="urn:microsoft.com/office/officeart/2018/2/layout/IconVerticalSolidList"/>
    <dgm:cxn modelId="{65E4641C-992C-4428-B59F-0222C82F82B1}" type="presOf" srcId="{E97129CB-7E71-4DC1-B187-D345890F1E32}" destId="{30E13037-42F1-4207-8B36-BF8D36816973}" srcOrd="0" destOrd="0" presId="urn:microsoft.com/office/officeart/2018/2/layout/IconVerticalSolidList"/>
    <dgm:cxn modelId="{73A1D76C-BA9E-4DC3-8ADF-B1E189161EA6}" srcId="{DF00A792-B1CD-41E4-86E4-59C4FF44C23D}" destId="{E97129CB-7E71-4DC1-B187-D345890F1E32}" srcOrd="3" destOrd="0" parTransId="{96311A90-EE3B-426A-A511-930DDE10D2C5}" sibTransId="{FDD40034-63FE-478D-B31B-4D71D81C721C}"/>
    <dgm:cxn modelId="{ED2C168F-1887-4AA6-92AD-7B8FF509104C}" srcId="{DF00A792-B1CD-41E4-86E4-59C4FF44C23D}" destId="{9C7600E1-3770-453D-9676-891BC1CA62A7}" srcOrd="2" destOrd="0" parTransId="{33C00463-F973-4D78-BAC3-2E574CF73AE1}" sibTransId="{67BCFBDA-F00C-479B-A2DF-6B1B7A88A27F}"/>
    <dgm:cxn modelId="{C8051CAC-46BA-44E5-A7D3-B0243E55B9BE}" type="presOf" srcId="{EEDC0028-109D-4387-966F-34E4EE3108C3}" destId="{D89BBD53-B11A-4253-AF87-1377938B3350}" srcOrd="0" destOrd="0" presId="urn:microsoft.com/office/officeart/2018/2/layout/IconVerticalSolidList"/>
    <dgm:cxn modelId="{832E93CB-A549-479A-98D4-812001465697}" srcId="{DF00A792-B1CD-41E4-86E4-59C4FF44C23D}" destId="{EEDC0028-109D-4387-966F-34E4EE3108C3}" srcOrd="0" destOrd="0" parTransId="{BC53E0A5-9114-4C15-A319-BADEBF6343C6}" sibTransId="{3FB808BB-B5C3-47F5-910E-CD0EB5CA3A76}"/>
    <dgm:cxn modelId="{6599C8DC-5D1F-4F8F-8669-C1BEB3C3B199}" type="presOf" srcId="{54B1D211-CB84-406F-9C35-8544228ECC8D}" destId="{2C094558-815D-4A39-B638-D2190A2985BA}" srcOrd="0" destOrd="0" presId="urn:microsoft.com/office/officeart/2018/2/layout/IconVerticalSolidList"/>
    <dgm:cxn modelId="{599B38F8-B61F-4C47-9527-453A0814B629}" srcId="{DF00A792-B1CD-41E4-86E4-59C4FF44C23D}" destId="{54B1D211-CB84-406F-9C35-8544228ECC8D}" srcOrd="1" destOrd="0" parTransId="{C24E82A5-DFA2-43A9-9DDA-93C6305A618F}" sibTransId="{4C104F93-209C-46E0-A171-8FEAFB034A9E}"/>
    <dgm:cxn modelId="{97452F66-F856-49E9-AD83-C5791EF5514E}" type="presParOf" srcId="{20B7E079-746B-486C-816A-C7F427722FCC}" destId="{401C67EF-5A11-4686-80CD-6E9CA2471187}" srcOrd="0" destOrd="0" presId="urn:microsoft.com/office/officeart/2018/2/layout/IconVerticalSolidList"/>
    <dgm:cxn modelId="{D64B74C2-17B1-42D7-A227-8ABED8BE40DA}" type="presParOf" srcId="{401C67EF-5A11-4686-80CD-6E9CA2471187}" destId="{CE6F5B1B-5D2A-46F6-97E0-3E7620DD67D9}" srcOrd="0" destOrd="0" presId="urn:microsoft.com/office/officeart/2018/2/layout/IconVerticalSolidList"/>
    <dgm:cxn modelId="{FA8C09C1-373A-49D7-8094-99AD1AA75495}" type="presParOf" srcId="{401C67EF-5A11-4686-80CD-6E9CA2471187}" destId="{32897765-6851-4A07-8E10-FE098D012BC3}" srcOrd="1" destOrd="0" presId="urn:microsoft.com/office/officeart/2018/2/layout/IconVerticalSolidList"/>
    <dgm:cxn modelId="{989E1441-C1A0-4313-99A2-CCCAE0777A8F}" type="presParOf" srcId="{401C67EF-5A11-4686-80CD-6E9CA2471187}" destId="{CE41C237-F846-4FD6-B108-24BEA2743C78}" srcOrd="2" destOrd="0" presId="urn:microsoft.com/office/officeart/2018/2/layout/IconVerticalSolidList"/>
    <dgm:cxn modelId="{A7385B48-2623-47F3-A935-601E3A19D27C}" type="presParOf" srcId="{401C67EF-5A11-4686-80CD-6E9CA2471187}" destId="{D89BBD53-B11A-4253-AF87-1377938B3350}" srcOrd="3" destOrd="0" presId="urn:microsoft.com/office/officeart/2018/2/layout/IconVerticalSolidList"/>
    <dgm:cxn modelId="{EEB38B6B-0013-43CC-BD36-63EE421F3C1B}" type="presParOf" srcId="{20B7E079-746B-486C-816A-C7F427722FCC}" destId="{36411BF4-FE33-4492-89E2-03F2DC4970B9}" srcOrd="1" destOrd="0" presId="urn:microsoft.com/office/officeart/2018/2/layout/IconVerticalSolidList"/>
    <dgm:cxn modelId="{EFC3DCB9-9551-4BF2-8525-CE6FAFED4CE7}" type="presParOf" srcId="{20B7E079-746B-486C-816A-C7F427722FCC}" destId="{EEA38EF3-2E0F-44C8-89B4-187399215EEE}" srcOrd="2" destOrd="0" presId="urn:microsoft.com/office/officeart/2018/2/layout/IconVerticalSolidList"/>
    <dgm:cxn modelId="{A68BAA57-66E8-483E-BB14-D0B0B27AED8D}" type="presParOf" srcId="{EEA38EF3-2E0F-44C8-89B4-187399215EEE}" destId="{379E0EA4-F330-4409-827B-D86082FEBFE4}" srcOrd="0" destOrd="0" presId="urn:microsoft.com/office/officeart/2018/2/layout/IconVerticalSolidList"/>
    <dgm:cxn modelId="{53CAD5B3-256E-41B8-A8E8-E18805B74A5B}" type="presParOf" srcId="{EEA38EF3-2E0F-44C8-89B4-187399215EEE}" destId="{D09C8146-C829-418A-B124-B39BD24123DF}" srcOrd="1" destOrd="0" presId="urn:microsoft.com/office/officeart/2018/2/layout/IconVerticalSolidList"/>
    <dgm:cxn modelId="{ED9CB1B3-C95B-46C2-AC14-A5A626584DE4}" type="presParOf" srcId="{EEA38EF3-2E0F-44C8-89B4-187399215EEE}" destId="{6F784843-C613-4204-B21C-747F4A428952}" srcOrd="2" destOrd="0" presId="urn:microsoft.com/office/officeart/2018/2/layout/IconVerticalSolidList"/>
    <dgm:cxn modelId="{95125BC5-60EC-41C3-97F6-88CA0CBEEE13}" type="presParOf" srcId="{EEA38EF3-2E0F-44C8-89B4-187399215EEE}" destId="{2C094558-815D-4A39-B638-D2190A2985BA}" srcOrd="3" destOrd="0" presId="urn:microsoft.com/office/officeart/2018/2/layout/IconVerticalSolidList"/>
    <dgm:cxn modelId="{FD7E6320-757D-49C7-B017-A8C5F0ED669C}" type="presParOf" srcId="{20B7E079-746B-486C-816A-C7F427722FCC}" destId="{36F63790-A1E7-4E43-B3F1-EB213B45161B}" srcOrd="3" destOrd="0" presId="urn:microsoft.com/office/officeart/2018/2/layout/IconVerticalSolidList"/>
    <dgm:cxn modelId="{5A669125-EBD5-4BA6-9F91-2DFF351CCA40}" type="presParOf" srcId="{20B7E079-746B-486C-816A-C7F427722FCC}" destId="{1D7A2209-1AA7-4820-9DE1-BE4D081ABB5D}" srcOrd="4" destOrd="0" presId="urn:microsoft.com/office/officeart/2018/2/layout/IconVerticalSolidList"/>
    <dgm:cxn modelId="{38B923D0-4D1A-4F9F-B8C2-C034C1ECD397}" type="presParOf" srcId="{1D7A2209-1AA7-4820-9DE1-BE4D081ABB5D}" destId="{05A15B5B-C9EA-495A-9CE1-F227AE81038D}" srcOrd="0" destOrd="0" presId="urn:microsoft.com/office/officeart/2018/2/layout/IconVerticalSolidList"/>
    <dgm:cxn modelId="{8899A440-A093-477F-A389-6B389EAB0455}" type="presParOf" srcId="{1D7A2209-1AA7-4820-9DE1-BE4D081ABB5D}" destId="{2E37AFDC-03AE-474F-A3AB-4B764E00A950}" srcOrd="1" destOrd="0" presId="urn:microsoft.com/office/officeart/2018/2/layout/IconVerticalSolidList"/>
    <dgm:cxn modelId="{3EE3AAF9-FF3B-4591-8163-F3421BFEEB35}" type="presParOf" srcId="{1D7A2209-1AA7-4820-9DE1-BE4D081ABB5D}" destId="{F2715EB5-84F8-4BB0-AD56-00E464FECF02}" srcOrd="2" destOrd="0" presId="urn:microsoft.com/office/officeart/2018/2/layout/IconVerticalSolidList"/>
    <dgm:cxn modelId="{81CBF8D2-2FD6-48B8-A7E0-1BFFB16E77A9}" type="presParOf" srcId="{1D7A2209-1AA7-4820-9DE1-BE4D081ABB5D}" destId="{834C2B92-AFE2-4EB3-812F-87DE3E7A2F81}" srcOrd="3" destOrd="0" presId="urn:microsoft.com/office/officeart/2018/2/layout/IconVerticalSolidList"/>
    <dgm:cxn modelId="{3C4B036E-C080-4E4B-858D-FAAF51A9FA3D}" type="presParOf" srcId="{20B7E079-746B-486C-816A-C7F427722FCC}" destId="{61A4D652-DE5A-4ED6-9E4F-470EB2549E00}" srcOrd="5" destOrd="0" presId="urn:microsoft.com/office/officeart/2018/2/layout/IconVerticalSolidList"/>
    <dgm:cxn modelId="{F6151D7F-B723-4611-BE97-99970E86C38E}" type="presParOf" srcId="{20B7E079-746B-486C-816A-C7F427722FCC}" destId="{A19204D8-1BC2-4565-B506-D8B82B2DACF9}" srcOrd="6" destOrd="0" presId="urn:microsoft.com/office/officeart/2018/2/layout/IconVerticalSolidList"/>
    <dgm:cxn modelId="{946EFEFE-3819-4FD9-834E-D882529F75A0}" type="presParOf" srcId="{A19204D8-1BC2-4565-B506-D8B82B2DACF9}" destId="{114C8CC3-DEEA-44BB-BC25-E4A66B323B49}" srcOrd="0" destOrd="0" presId="urn:microsoft.com/office/officeart/2018/2/layout/IconVerticalSolidList"/>
    <dgm:cxn modelId="{7F206510-E9BC-4ECF-B887-5CC26B0AE7C8}" type="presParOf" srcId="{A19204D8-1BC2-4565-B506-D8B82B2DACF9}" destId="{F0115940-AD6B-4B94-A737-5102E27F264F}" srcOrd="1" destOrd="0" presId="urn:microsoft.com/office/officeart/2018/2/layout/IconVerticalSolidList"/>
    <dgm:cxn modelId="{FFD77DCE-AF75-4974-87AE-C1D0383783FC}" type="presParOf" srcId="{A19204D8-1BC2-4565-B506-D8B82B2DACF9}" destId="{2A961CA3-A5B9-472E-8DCC-42C4F58D57C8}" srcOrd="2" destOrd="0" presId="urn:microsoft.com/office/officeart/2018/2/layout/IconVerticalSolidList"/>
    <dgm:cxn modelId="{0A92AF59-1E8F-429D-B3CC-DCE1016D4441}" type="presParOf" srcId="{A19204D8-1BC2-4565-B506-D8B82B2DACF9}" destId="{30E13037-42F1-4207-8B36-BF8D368169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037CE-40D3-4B05-A64A-E7A64EEE25B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C88546-45FD-4329-8610-20982998BE84}">
      <dgm:prSet/>
      <dgm:spPr/>
      <dgm:t>
        <a:bodyPr/>
        <a:lstStyle/>
        <a:p>
          <a:r>
            <a:rPr lang="en-US"/>
            <a:t>Creational Pattern - Design pattern based on object creation</a:t>
          </a:r>
        </a:p>
      </dgm:t>
    </dgm:pt>
    <dgm:pt modelId="{08CAA645-0B71-4B13-B1D1-220FDC2615BA}" type="parTrans" cxnId="{02B0C2AB-8F51-42B4-9AEE-3B86F60D8275}">
      <dgm:prSet/>
      <dgm:spPr/>
      <dgm:t>
        <a:bodyPr/>
        <a:lstStyle/>
        <a:p>
          <a:endParaRPr lang="en-US"/>
        </a:p>
      </dgm:t>
    </dgm:pt>
    <dgm:pt modelId="{FEA9E9DF-2144-4236-AB8B-9E7058FB7B9B}" type="sibTrans" cxnId="{02B0C2AB-8F51-42B4-9AEE-3B86F60D8275}">
      <dgm:prSet/>
      <dgm:spPr/>
      <dgm:t>
        <a:bodyPr/>
        <a:lstStyle/>
        <a:p>
          <a:endParaRPr lang="en-US"/>
        </a:p>
      </dgm:t>
    </dgm:pt>
    <dgm:pt modelId="{779CC4B9-C1E6-4773-A690-1941315B2CEA}">
      <dgm:prSet/>
      <dgm:spPr/>
      <dgm:t>
        <a:bodyPr/>
        <a:lstStyle/>
        <a:p>
          <a:r>
            <a:rPr lang="en-US"/>
            <a:t>Structural Pattern – Design pattern-based assembly of object and class structures</a:t>
          </a:r>
        </a:p>
      </dgm:t>
    </dgm:pt>
    <dgm:pt modelId="{5445A761-541D-448B-A1F1-239D2520E0C8}" type="parTrans" cxnId="{06380FBD-843D-43A9-BB81-A1694086FF26}">
      <dgm:prSet/>
      <dgm:spPr/>
      <dgm:t>
        <a:bodyPr/>
        <a:lstStyle/>
        <a:p>
          <a:endParaRPr lang="en-US"/>
        </a:p>
      </dgm:t>
    </dgm:pt>
    <dgm:pt modelId="{79249B24-3244-466B-BF1A-C029EDCC1DAB}" type="sibTrans" cxnId="{06380FBD-843D-43A9-BB81-A1694086FF26}">
      <dgm:prSet/>
      <dgm:spPr/>
      <dgm:t>
        <a:bodyPr/>
        <a:lstStyle/>
        <a:p>
          <a:endParaRPr lang="en-US"/>
        </a:p>
      </dgm:t>
    </dgm:pt>
    <dgm:pt modelId="{1AF6209C-4D6A-4B51-9F89-5687E5E0AD5A}">
      <dgm:prSet/>
      <dgm:spPr/>
      <dgm:t>
        <a:bodyPr/>
        <a:lstStyle/>
        <a:p>
          <a:r>
            <a:rPr lang="en-US"/>
            <a:t>Behavioral Pattern – Design pattern that identifies common communication patterns among objects</a:t>
          </a:r>
        </a:p>
      </dgm:t>
    </dgm:pt>
    <dgm:pt modelId="{99689C0E-F1F7-44D6-AF9E-01170A5E8131}" type="parTrans" cxnId="{079C60CA-CAC4-4918-B459-E986E24B9D4D}">
      <dgm:prSet/>
      <dgm:spPr/>
      <dgm:t>
        <a:bodyPr/>
        <a:lstStyle/>
        <a:p>
          <a:endParaRPr lang="en-US"/>
        </a:p>
      </dgm:t>
    </dgm:pt>
    <dgm:pt modelId="{18F19827-8C7A-4F15-AABA-90A053E71A1E}" type="sibTrans" cxnId="{079C60CA-CAC4-4918-B459-E986E24B9D4D}">
      <dgm:prSet/>
      <dgm:spPr/>
      <dgm:t>
        <a:bodyPr/>
        <a:lstStyle/>
        <a:p>
          <a:endParaRPr lang="en-US"/>
        </a:p>
      </dgm:t>
    </dgm:pt>
    <dgm:pt modelId="{CCA3C0D9-BB0C-CD48-8BF9-24E36DC1B5EF}" type="pres">
      <dgm:prSet presAssocID="{259037CE-40D3-4B05-A64A-E7A64EEE25BA}" presName="linear" presStyleCnt="0">
        <dgm:presLayoutVars>
          <dgm:animLvl val="lvl"/>
          <dgm:resizeHandles val="exact"/>
        </dgm:presLayoutVars>
      </dgm:prSet>
      <dgm:spPr/>
    </dgm:pt>
    <dgm:pt modelId="{1F28C37A-CAC5-3645-A4BF-7F4244676F30}" type="pres">
      <dgm:prSet presAssocID="{60C88546-45FD-4329-8610-20982998BE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8F4897-4D8B-8643-868D-9E64A3759D91}" type="pres">
      <dgm:prSet presAssocID="{FEA9E9DF-2144-4236-AB8B-9E7058FB7B9B}" presName="spacer" presStyleCnt="0"/>
      <dgm:spPr/>
    </dgm:pt>
    <dgm:pt modelId="{65C679C7-14A2-6C46-9883-2AC049658458}" type="pres">
      <dgm:prSet presAssocID="{779CC4B9-C1E6-4773-A690-1941315B2C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40D85D-B326-344A-90F2-CFF6D7F9D3CB}" type="pres">
      <dgm:prSet presAssocID="{79249B24-3244-466B-BF1A-C029EDCC1DAB}" presName="spacer" presStyleCnt="0"/>
      <dgm:spPr/>
    </dgm:pt>
    <dgm:pt modelId="{F48BC1C2-726E-4C48-8D70-3C0A63EB201D}" type="pres">
      <dgm:prSet presAssocID="{1AF6209C-4D6A-4B51-9F89-5687E5E0AD5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F72229-FAE9-BE4E-AFF3-03A7ECA7F591}" type="presOf" srcId="{259037CE-40D3-4B05-A64A-E7A64EEE25BA}" destId="{CCA3C0D9-BB0C-CD48-8BF9-24E36DC1B5EF}" srcOrd="0" destOrd="0" presId="urn:microsoft.com/office/officeart/2005/8/layout/vList2"/>
    <dgm:cxn modelId="{DA4E762F-20D8-8149-8E56-AC46098FBBD3}" type="presOf" srcId="{60C88546-45FD-4329-8610-20982998BE84}" destId="{1F28C37A-CAC5-3645-A4BF-7F4244676F30}" srcOrd="0" destOrd="0" presId="urn:microsoft.com/office/officeart/2005/8/layout/vList2"/>
    <dgm:cxn modelId="{25E9E84A-166A-7E48-B9C6-9D4FB78E7CA0}" type="presOf" srcId="{1AF6209C-4D6A-4B51-9F89-5687E5E0AD5A}" destId="{F48BC1C2-726E-4C48-8D70-3C0A63EB201D}" srcOrd="0" destOrd="0" presId="urn:microsoft.com/office/officeart/2005/8/layout/vList2"/>
    <dgm:cxn modelId="{13B39E93-2B72-A44C-B1D6-4EB12A186C58}" type="presOf" srcId="{779CC4B9-C1E6-4773-A690-1941315B2CEA}" destId="{65C679C7-14A2-6C46-9883-2AC049658458}" srcOrd="0" destOrd="0" presId="urn:microsoft.com/office/officeart/2005/8/layout/vList2"/>
    <dgm:cxn modelId="{02B0C2AB-8F51-42B4-9AEE-3B86F60D8275}" srcId="{259037CE-40D3-4B05-A64A-E7A64EEE25BA}" destId="{60C88546-45FD-4329-8610-20982998BE84}" srcOrd="0" destOrd="0" parTransId="{08CAA645-0B71-4B13-B1D1-220FDC2615BA}" sibTransId="{FEA9E9DF-2144-4236-AB8B-9E7058FB7B9B}"/>
    <dgm:cxn modelId="{06380FBD-843D-43A9-BB81-A1694086FF26}" srcId="{259037CE-40D3-4B05-A64A-E7A64EEE25BA}" destId="{779CC4B9-C1E6-4773-A690-1941315B2CEA}" srcOrd="1" destOrd="0" parTransId="{5445A761-541D-448B-A1F1-239D2520E0C8}" sibTransId="{79249B24-3244-466B-BF1A-C029EDCC1DAB}"/>
    <dgm:cxn modelId="{079C60CA-CAC4-4918-B459-E986E24B9D4D}" srcId="{259037CE-40D3-4B05-A64A-E7A64EEE25BA}" destId="{1AF6209C-4D6A-4B51-9F89-5687E5E0AD5A}" srcOrd="2" destOrd="0" parTransId="{99689C0E-F1F7-44D6-AF9E-01170A5E8131}" sibTransId="{18F19827-8C7A-4F15-AABA-90A053E71A1E}"/>
    <dgm:cxn modelId="{B3515921-B310-E64E-B7B7-D32013BF9420}" type="presParOf" srcId="{CCA3C0D9-BB0C-CD48-8BF9-24E36DC1B5EF}" destId="{1F28C37A-CAC5-3645-A4BF-7F4244676F30}" srcOrd="0" destOrd="0" presId="urn:microsoft.com/office/officeart/2005/8/layout/vList2"/>
    <dgm:cxn modelId="{662BF0A1-5704-0344-97C1-386F7A9BA53B}" type="presParOf" srcId="{CCA3C0D9-BB0C-CD48-8BF9-24E36DC1B5EF}" destId="{078F4897-4D8B-8643-868D-9E64A3759D91}" srcOrd="1" destOrd="0" presId="urn:microsoft.com/office/officeart/2005/8/layout/vList2"/>
    <dgm:cxn modelId="{F29B2ED2-E212-7D47-8182-1780FF00FCF9}" type="presParOf" srcId="{CCA3C0D9-BB0C-CD48-8BF9-24E36DC1B5EF}" destId="{65C679C7-14A2-6C46-9883-2AC049658458}" srcOrd="2" destOrd="0" presId="urn:microsoft.com/office/officeart/2005/8/layout/vList2"/>
    <dgm:cxn modelId="{806AAE46-45BD-F540-B7AB-37C7D995EE02}" type="presParOf" srcId="{CCA3C0D9-BB0C-CD48-8BF9-24E36DC1B5EF}" destId="{8140D85D-B326-344A-90F2-CFF6D7F9D3CB}" srcOrd="3" destOrd="0" presId="urn:microsoft.com/office/officeart/2005/8/layout/vList2"/>
    <dgm:cxn modelId="{F5C183D5-4CFF-D14C-B1F3-CC91E4E4D20F}" type="presParOf" srcId="{CCA3C0D9-BB0C-CD48-8BF9-24E36DC1B5EF}" destId="{F48BC1C2-726E-4C48-8D70-3C0A63EB2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FDAE1-4C46-D94D-836C-6FFCF65BCAE4}">
      <dsp:nvSpPr>
        <dsp:cNvPr id="0" name=""/>
        <dsp:cNvSpPr/>
      </dsp:nvSpPr>
      <dsp:spPr>
        <a:xfrm>
          <a:off x="0" y="0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 to Software development framework</a:t>
          </a:r>
        </a:p>
      </dsp:txBody>
      <dsp:txXfrm>
        <a:off x="31499" y="31499"/>
        <a:ext cx="7259599" cy="1012457"/>
      </dsp:txXfrm>
    </dsp:sp>
    <dsp:sp modelId="{98261021-F7D5-7B43-98A7-A011C33FB4CB}">
      <dsp:nvSpPr>
        <dsp:cNvPr id="0" name=""/>
        <dsp:cNvSpPr/>
      </dsp:nvSpPr>
      <dsp:spPr>
        <a:xfrm>
          <a:off x="742949" y="1254697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 to MVC - Model View Controller</a:t>
          </a:r>
        </a:p>
      </dsp:txBody>
      <dsp:txXfrm>
        <a:off x="774448" y="1286196"/>
        <a:ext cx="6915105" cy="1012456"/>
      </dsp:txXfrm>
    </dsp:sp>
    <dsp:sp modelId="{73A41F21-1864-8947-96F6-A49E931EA4F8}">
      <dsp:nvSpPr>
        <dsp:cNvPr id="0" name=""/>
        <dsp:cNvSpPr/>
      </dsp:nvSpPr>
      <dsp:spPr>
        <a:xfrm>
          <a:off x="1485899" y="2509395"/>
          <a:ext cx="8420099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 to PHP - Laravel</a:t>
          </a:r>
        </a:p>
      </dsp:txBody>
      <dsp:txXfrm>
        <a:off x="1517398" y="2540894"/>
        <a:ext cx="6915105" cy="1012457"/>
      </dsp:txXfrm>
    </dsp:sp>
    <dsp:sp modelId="{C4CFD923-8021-E247-89F8-83BC67C3CD7A}">
      <dsp:nvSpPr>
        <dsp:cNvPr id="0" name=""/>
        <dsp:cNvSpPr/>
      </dsp:nvSpPr>
      <dsp:spPr>
        <a:xfrm>
          <a:off x="7721053" y="815553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78338" y="815553"/>
        <a:ext cx="384475" cy="526031"/>
      </dsp:txXfrm>
    </dsp:sp>
    <dsp:sp modelId="{9A75AA0A-58CB-5949-8C4D-C6C731902B5A}">
      <dsp:nvSpPr>
        <dsp:cNvPr id="0" name=""/>
        <dsp:cNvSpPr/>
      </dsp:nvSpPr>
      <dsp:spPr>
        <a:xfrm>
          <a:off x="8464003" y="2063081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21288" y="2063081"/>
        <a:ext cx="384475" cy="52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6B7F8-0386-4D4A-A5A8-7C6DCAE81C0A}">
      <dsp:nvSpPr>
        <dsp:cNvPr id="0" name=""/>
        <dsp:cNvSpPr/>
      </dsp:nvSpPr>
      <dsp:spPr>
        <a:xfrm>
          <a:off x="0" y="5762"/>
          <a:ext cx="6692748" cy="20627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 framework will act as the structure on which you can build software.</a:t>
          </a:r>
        </a:p>
      </dsp:txBody>
      <dsp:txXfrm>
        <a:off x="100693" y="106455"/>
        <a:ext cx="6491362" cy="1861324"/>
      </dsp:txXfrm>
    </dsp:sp>
    <dsp:sp modelId="{43344341-1AEB-164F-BE38-BE83161F181B}">
      <dsp:nvSpPr>
        <dsp:cNvPr id="0" name=""/>
        <dsp:cNvSpPr/>
      </dsp:nvSpPr>
      <dsp:spPr>
        <a:xfrm>
          <a:off x="0" y="2186552"/>
          <a:ext cx="6692748" cy="206271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Using a framework will saves time and reduce the risk of errors. </a:t>
          </a:r>
        </a:p>
      </dsp:txBody>
      <dsp:txXfrm>
        <a:off x="100693" y="2287245"/>
        <a:ext cx="6491362" cy="1861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64CB3-B643-AE4D-8DE8-15C241348E83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Clean and easily adaptable code</a:t>
          </a:r>
        </a:p>
      </dsp:txBody>
      <dsp:txXfrm>
        <a:off x="541734" y="348"/>
        <a:ext cx="2757040" cy="1654224"/>
      </dsp:txXfrm>
    </dsp:sp>
    <dsp:sp modelId="{47EF645D-B512-424D-9A99-04D59A342E92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Increase in code re-usage</a:t>
          </a:r>
        </a:p>
      </dsp:txBody>
      <dsp:txXfrm>
        <a:off x="3574479" y="348"/>
        <a:ext cx="2757040" cy="1654224"/>
      </dsp:txXfrm>
    </dsp:sp>
    <dsp:sp modelId="{39117815-B1E5-6341-B3B3-E3C9BA94D59C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Simple testing and debugging</a:t>
          </a:r>
        </a:p>
      </dsp:txBody>
      <dsp:txXfrm>
        <a:off x="6607223" y="348"/>
        <a:ext cx="2757040" cy="1654224"/>
      </dsp:txXfrm>
    </dsp:sp>
    <dsp:sp modelId="{00CE4CD7-D3A7-3242-AC29-7A95D60A1238}">
      <dsp:nvSpPr>
        <dsp:cNvPr id="0" name=""/>
        <dsp:cNvSpPr/>
      </dsp:nvSpPr>
      <dsp:spPr>
        <a:xfrm>
          <a:off x="2058106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Reduced Duplicate code</a:t>
          </a:r>
        </a:p>
      </dsp:txBody>
      <dsp:txXfrm>
        <a:off x="2058106" y="1930277"/>
        <a:ext cx="2757040" cy="1654224"/>
      </dsp:txXfrm>
    </dsp:sp>
    <dsp:sp modelId="{62E0DCD0-3859-AB4E-B89E-26A82D5F24D7}">
      <dsp:nvSpPr>
        <dsp:cNvPr id="0" name=""/>
        <dsp:cNvSpPr/>
      </dsp:nvSpPr>
      <dsp:spPr>
        <a:xfrm>
          <a:off x="5090851" y="1930277"/>
          <a:ext cx="2757040" cy="16542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Documentation support</a:t>
          </a:r>
        </a:p>
      </dsp:txBody>
      <dsp:txXfrm>
        <a:off x="5090851" y="1930277"/>
        <a:ext cx="2757040" cy="1654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F5B1B-5D2A-46F6-97E0-3E7620DD67D9}">
      <dsp:nvSpPr>
        <dsp:cNvPr id="0" name=""/>
        <dsp:cNvSpPr/>
      </dsp:nvSpPr>
      <dsp:spPr>
        <a:xfrm>
          <a:off x="0" y="1766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97765-6851-4A07-8E10-FE098D012BC3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BBD53-B11A-4253-AF87-1377938B3350}">
      <dsp:nvSpPr>
        <dsp:cNvPr id="0" name=""/>
        <dsp:cNvSpPr/>
      </dsp:nvSpPr>
      <dsp:spPr>
        <a:xfrm>
          <a:off x="1033783" y="1766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Framework</a:t>
          </a:r>
        </a:p>
      </dsp:txBody>
      <dsp:txXfrm>
        <a:off x="1033783" y="1766"/>
        <a:ext cx="5658964" cy="895050"/>
      </dsp:txXfrm>
    </dsp:sp>
    <dsp:sp modelId="{379E0EA4-F330-4409-827B-D86082FEBFE4}">
      <dsp:nvSpPr>
        <dsp:cNvPr id="0" name=""/>
        <dsp:cNvSpPr/>
      </dsp:nvSpPr>
      <dsp:spPr>
        <a:xfrm>
          <a:off x="0" y="1120579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8146-C829-418A-B124-B39BD24123DF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4558-815D-4A39-B638-D2190A2985BA}">
      <dsp:nvSpPr>
        <dsp:cNvPr id="0" name=""/>
        <dsp:cNvSpPr/>
      </dsp:nvSpPr>
      <dsp:spPr>
        <a:xfrm>
          <a:off x="1033783" y="1120579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Framework</a:t>
          </a:r>
        </a:p>
      </dsp:txBody>
      <dsp:txXfrm>
        <a:off x="1033783" y="1120579"/>
        <a:ext cx="5658964" cy="895050"/>
      </dsp:txXfrm>
    </dsp:sp>
    <dsp:sp modelId="{05A15B5B-C9EA-495A-9CE1-F227AE81038D}">
      <dsp:nvSpPr>
        <dsp:cNvPr id="0" name=""/>
        <dsp:cNvSpPr/>
      </dsp:nvSpPr>
      <dsp:spPr>
        <a:xfrm>
          <a:off x="0" y="2239393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7AFDC-03AE-474F-A3AB-4B764E00A950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C2B92-AFE2-4EB3-812F-87DE3E7A2F81}">
      <dsp:nvSpPr>
        <dsp:cNvPr id="0" name=""/>
        <dsp:cNvSpPr/>
      </dsp:nvSpPr>
      <dsp:spPr>
        <a:xfrm>
          <a:off x="1033783" y="2239393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 Framework</a:t>
          </a:r>
        </a:p>
      </dsp:txBody>
      <dsp:txXfrm>
        <a:off x="1033783" y="2239393"/>
        <a:ext cx="5658964" cy="895050"/>
      </dsp:txXfrm>
    </dsp:sp>
    <dsp:sp modelId="{114C8CC3-DEEA-44BB-BC25-E4A66B323B49}">
      <dsp:nvSpPr>
        <dsp:cNvPr id="0" name=""/>
        <dsp:cNvSpPr/>
      </dsp:nvSpPr>
      <dsp:spPr>
        <a:xfrm>
          <a:off x="0" y="3358207"/>
          <a:ext cx="6692748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15940-AD6B-4B94-A737-5102E27F264F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13037-42F1-4207-8B36-BF8D36816973}">
      <dsp:nvSpPr>
        <dsp:cNvPr id="0" name=""/>
        <dsp:cNvSpPr/>
      </dsp:nvSpPr>
      <dsp:spPr>
        <a:xfrm>
          <a:off x="1033783" y="3358207"/>
          <a:ext cx="5658964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 Framework</a:t>
          </a:r>
        </a:p>
      </dsp:txBody>
      <dsp:txXfrm>
        <a:off x="1033783" y="3358207"/>
        <a:ext cx="5658964" cy="895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8C37A-CAC5-3645-A4BF-7F4244676F30}">
      <dsp:nvSpPr>
        <dsp:cNvPr id="0" name=""/>
        <dsp:cNvSpPr/>
      </dsp:nvSpPr>
      <dsp:spPr>
        <a:xfrm>
          <a:off x="0" y="29966"/>
          <a:ext cx="6692748" cy="1346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Creational Pattern - Design pattern based on object creation</a:t>
          </a:r>
        </a:p>
      </dsp:txBody>
      <dsp:txXfrm>
        <a:off x="65732" y="95698"/>
        <a:ext cx="6561284" cy="1215059"/>
      </dsp:txXfrm>
    </dsp:sp>
    <dsp:sp modelId="{65C679C7-14A2-6C46-9883-2AC049658458}">
      <dsp:nvSpPr>
        <dsp:cNvPr id="0" name=""/>
        <dsp:cNvSpPr/>
      </dsp:nvSpPr>
      <dsp:spPr>
        <a:xfrm>
          <a:off x="0" y="1454250"/>
          <a:ext cx="6692748" cy="1346523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Structural Pattern – Design pattern-based assembly of object and class structures</a:t>
          </a:r>
        </a:p>
      </dsp:txBody>
      <dsp:txXfrm>
        <a:off x="65732" y="1519982"/>
        <a:ext cx="6561284" cy="1215059"/>
      </dsp:txXfrm>
    </dsp:sp>
    <dsp:sp modelId="{F48BC1C2-726E-4C48-8D70-3C0A63EB201D}">
      <dsp:nvSpPr>
        <dsp:cNvPr id="0" name=""/>
        <dsp:cNvSpPr/>
      </dsp:nvSpPr>
      <dsp:spPr>
        <a:xfrm>
          <a:off x="0" y="2878533"/>
          <a:ext cx="6692748" cy="1346523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Behavioral Pattern – Design pattern that identifies common communication patterns among objects</a:t>
          </a:r>
        </a:p>
      </dsp:txBody>
      <dsp:txXfrm>
        <a:off x="65732" y="2944265"/>
        <a:ext cx="6561284" cy="121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series/laravel-from-scratch-20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casts.com/series/laravel-from-scratch-20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refactoring.guru/design-patter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ring.com/blog/software-architecture-patterns-types/" TargetMode="External"/><Relationship Id="rId5" Type="http://schemas.openxmlformats.org/officeDocument/2006/relationships/hyperlink" Target="https://developer.mozilla.org/en-US/docs/Glossary/MVC" TargetMode="Externa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BABC-A18C-1A11-5EA2-0CA2FDE6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/>
              <a:t>WEBD 5201 Web Development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0888-10C3-CE32-3AB1-EBAA4F14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FALL 2023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Introduction to Software Development Framework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Rectangle 3118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1" name="Group 3120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122" name="Group 3121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3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3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4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5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23" name="Group 3122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24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5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6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7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8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9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0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1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2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3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62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B2FC1-0E78-6AF5-C81F-C7E71573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Laravel Framework</a:t>
            </a:r>
          </a:p>
        </p:txBody>
      </p:sp>
      <p:sp useBgFill="1">
        <p:nvSpPr>
          <p:cNvPr id="3164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ravel - Wikipedia">
            <a:extLst>
              <a:ext uri="{FF2B5EF4-FFF2-40B4-BE49-F238E27FC236}">
                <a16:creationId xmlns:a16="http://schemas.microsoft.com/office/drawing/2014/main" id="{C01ED5F0-E6A8-B05E-70AF-CC1E2A8C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773378"/>
            <a:ext cx="3178638" cy="330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5C23-EEF8-75ED-BA3C-E763E557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MVC PHP framework</a:t>
            </a:r>
          </a:p>
          <a:p>
            <a:r>
              <a:rPr lang="en-US">
                <a:solidFill>
                  <a:srgbClr val="FFFFFF"/>
                </a:solidFill>
              </a:rPr>
              <a:t>Scalable Web Application</a:t>
            </a:r>
          </a:p>
          <a:p>
            <a:r>
              <a:rPr lang="en-US">
                <a:solidFill>
                  <a:srgbClr val="FFFFFF"/>
                </a:solidFill>
              </a:rPr>
              <a:t>Component Reuse</a:t>
            </a:r>
          </a:p>
          <a:p>
            <a:r>
              <a:rPr lang="en-US">
                <a:solidFill>
                  <a:srgbClr val="FFFFFF"/>
                </a:solidFill>
              </a:rPr>
              <a:t>Composer – Includes all the dependencies and libraries required for the project</a:t>
            </a:r>
          </a:p>
          <a:p>
            <a:r>
              <a:rPr lang="en-US">
                <a:solidFill>
                  <a:srgbClr val="FFFFFF"/>
                </a:solidFill>
              </a:rPr>
              <a:t>Artisan – Built-in CLI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9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102BA-5D40-C8BA-053D-4BBAD53B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DE4D-BADC-2E92-09F7-BEE08FBC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/>
              <a:t>Routing – Flexible approach for user to define routes in the web application</a:t>
            </a:r>
          </a:p>
          <a:p>
            <a:r>
              <a:rPr lang="en-US"/>
              <a:t>Query Builder and ORM Support </a:t>
            </a:r>
          </a:p>
          <a:p>
            <a:r>
              <a:rPr lang="en-US"/>
              <a:t>Template Engine – Blade Template Engine</a:t>
            </a:r>
          </a:p>
          <a:p>
            <a:r>
              <a:rPr lang="en-US"/>
              <a:t>Authentication </a:t>
            </a:r>
          </a:p>
          <a:p>
            <a:r>
              <a:rPr lang="en-US"/>
              <a:t>Email Support</a:t>
            </a:r>
          </a:p>
          <a:p>
            <a:r>
              <a:rPr lang="en-US"/>
              <a:t>Event Bus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5368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9A6C9-C91A-9A1C-2853-0EF7CCF8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CA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Lab 1: Install Laravel Locally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7F40-5278-63B3-FD7B-F016BBCA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CA" sz="2000" b="0" i="0" u="sng"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Laracasts</a:t>
            </a:r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to watch and work through Lessons 1 through 16 tutorials</a:t>
            </a:r>
          </a:p>
          <a:p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This lab will require configuring your laptop to run Apache and PHP with a MySQL server. This environment will be used to load Composer, which then will be used to load Laravel.</a:t>
            </a:r>
          </a:p>
          <a:p>
            <a:r>
              <a:rPr lang="en-CA" sz="2000">
                <a:solidFill>
                  <a:srgbClr val="FFFFFF"/>
                </a:solidFill>
                <a:latin typeface="Arial" panose="020B0604020202020204" pitchFamily="34" charset="0"/>
              </a:rPr>
              <a:t>Assignment 1 Deadline: 22nd September, 2023.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5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8F717-B614-B745-5E07-F723A3AD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CA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Lab 2: Advanced Laravel Web Application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32A9-F835-9406-915D-CB9659C2A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You are to to go to the </a:t>
            </a:r>
            <a:r>
              <a:rPr lang="en-CA" sz="2000" b="0" i="0" u="sng"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Laracasts</a:t>
            </a:r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to watch and work through Lessons 17 through 32 tutorials (inclusive) in the </a:t>
            </a:r>
            <a:r>
              <a:rPr lang="en-CA" sz="2000" b="0" i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Laravel 5.4 From Scratch</a:t>
            </a:r>
            <a:r>
              <a:rPr lang="en-CA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series. NOTE: do not mistakenly work thought the `Laravel 4 From Scratch` or the `Laravel 5.2 From Scratch` series.</a:t>
            </a:r>
          </a:p>
          <a:p>
            <a:r>
              <a:rPr lang="en-CA" sz="2000">
                <a:solidFill>
                  <a:srgbClr val="FFFFFF"/>
                </a:solidFill>
                <a:latin typeface="Arial" panose="020B0604020202020204" pitchFamily="34" charset="0"/>
              </a:rPr>
              <a:t>Assignment 2 Deadline: Oct 6</a:t>
            </a:r>
            <a:r>
              <a:rPr lang="en-CA" sz="2000" baseline="30000">
                <a:solidFill>
                  <a:srgbClr val="FFFFFF"/>
                </a:solidFill>
                <a:latin typeface="Arial" panose="020B0604020202020204" pitchFamily="34" charset="0"/>
              </a:rPr>
              <a:t>th</a:t>
            </a:r>
            <a:r>
              <a:rPr lang="en-CA" sz="2000">
                <a:solidFill>
                  <a:srgbClr val="FFFFFF"/>
                </a:solidFill>
                <a:latin typeface="Arial" panose="020B0604020202020204" pitchFamily="34" charset="0"/>
              </a:rPr>
              <a:t>, 2023</a:t>
            </a:r>
            <a:endParaRPr lang="en-CA" sz="2000" b="0" i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9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138DB-A632-123A-4A78-3CC34F86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91E3-9F3F-8F54-6873-D1D43D08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Method 1: Provide a demo on your laptop and a zip file of your project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Method 2: Provide a video of your project, a single-page document with your project’s steps and a zip file.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Zip files could be sent directly in teams to me.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9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9856A-AEF8-9E3B-0929-9B33779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Test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768D7A2-8EA8-613F-A535-FB7E38269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6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2F0D-918E-6DD6-1F6B-79BEB28B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Test – PHP Laravel </a:t>
            </a:r>
          </a:p>
          <a:p>
            <a:r>
              <a:rPr lang="en-US" sz="1800" dirty="0"/>
              <a:t>50 Points - Short Answers and multiple-choice questions</a:t>
            </a:r>
          </a:p>
          <a:p>
            <a:r>
              <a:rPr lang="en-US" sz="1800" dirty="0"/>
              <a:t>Oct 10</a:t>
            </a:r>
            <a:r>
              <a:rPr lang="en-US" sz="1800" baseline="30000" dirty="0"/>
              <a:t>th</a:t>
            </a:r>
            <a:r>
              <a:rPr lang="en-US" sz="1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50727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528AF-3855-E6E6-D546-BD0E6489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Reference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id="{ED96A3DC-2CA2-3DFA-1DED-DD161E03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6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6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37070BAA-8897-9A34-E735-F7555B0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CA" sz="2200">
              <a:effectLst/>
              <a:latin typeface="Helvetica Neue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CA" sz="2200">
                <a:effectLst/>
                <a:latin typeface="Helvetica Neue" panose="02000503000000020004" pitchFamily="2" charset="0"/>
              </a:rPr>
              <a:t> </a:t>
            </a:r>
            <a:r>
              <a:rPr lang="en-CA" sz="2200">
                <a:effectLst/>
                <a:latin typeface="Helvetica Neue" panose="02000503000000020004" pitchFamily="2" charset="0"/>
                <a:hlinkClick r:id="rId5"/>
              </a:rPr>
              <a:t>https://developer.mozilla.org/en-US/docs/Glossary/MVC</a:t>
            </a:r>
            <a:br>
              <a:rPr lang="en-CA" sz="2200">
                <a:effectLst/>
                <a:latin typeface="Helvetica Neue" panose="02000503000000020004" pitchFamily="2" charset="0"/>
              </a:rPr>
            </a:br>
            <a:endParaRPr lang="en-CA" sz="2200">
              <a:effectLst/>
              <a:latin typeface="Helvetica Neue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CA" sz="2200">
                <a:effectLst/>
                <a:latin typeface="Helvetica Neue" panose="02000503000000020004" pitchFamily="2" charset="0"/>
                <a:hlinkClick r:id="rId6"/>
              </a:rPr>
              <a:t>https://www.turing.com/blog/software-architecture-patterns-types/</a:t>
            </a:r>
            <a:br>
              <a:rPr lang="en-CA" sz="2200">
                <a:effectLst/>
                <a:latin typeface="Helvetica Neue" panose="02000503000000020004" pitchFamily="2" charset="0"/>
              </a:rPr>
            </a:br>
            <a:endParaRPr lang="en-CA" sz="2200">
              <a:effectLst/>
              <a:latin typeface="Helvetica Neue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CA" sz="2200">
                <a:effectLst/>
                <a:latin typeface="Helvetica Neue" panose="02000503000000020004" pitchFamily="2" charset="0"/>
                <a:hlinkClick r:id="rId7"/>
              </a:rPr>
              <a:t>https://refactoring.guru/design-patterns</a:t>
            </a:r>
            <a:endParaRPr lang="en-CA" sz="2200">
              <a:effectLst/>
              <a:latin typeface="Helvetica Neue" panose="02000503000000020004" pitchFamily="2" charset="0"/>
            </a:endParaRPr>
          </a:p>
          <a:p>
            <a:pPr>
              <a:lnSpc>
                <a:spcPct val="11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6307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8FA32-2CEC-0891-013C-ED250FE5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79F6-3134-9BC0-0E26-4FC3302F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cap="all"/>
              <a:t>Install Laravel with the Composer</a:t>
            </a:r>
          </a:p>
          <a:p>
            <a:pPr marL="0" indent="0">
              <a:buNone/>
            </a:pPr>
            <a:r>
              <a:rPr lang="en-US" cap="all"/>
              <a:t>https://</a:t>
            </a:r>
            <a:r>
              <a:rPr lang="en-US" cap="all" err="1"/>
              <a:t>laracasts.com</a:t>
            </a:r>
            <a:r>
              <a:rPr lang="en-US" cap="all"/>
              <a:t>/series/laravel-from-scratch-2017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131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13EFB-9182-26C7-785F-92F9ED1D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83F0BE-154A-E482-D595-83F876967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7470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1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9F8E0-FE9F-1143-F099-92D0CAF2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Software Development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48C8B-8FF3-088E-DD5A-902DCFFFC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7056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86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1815D-894A-8B18-D96A-386A20C7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Advantages of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1EC8B-6133-4F73-52E9-74C63E725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46292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1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335DA-1B75-7737-9E26-AA27B7AC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Framework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ECE59-DAD1-5B9E-309A-939D20288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3754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36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95" name="Rectangle 109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D611D-D85B-F129-27E5-85B30C03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Design patterns</a:t>
            </a:r>
          </a:p>
        </p:txBody>
      </p:sp>
      <p:pic>
        <p:nvPicPr>
          <p:cNvPr id="1026" name="Picture 2" descr="My notes from – “Design Patterns: Elements of Reusable Object-Oriented  Software” Book | by Santhosh Adiga U | Medium">
            <a:extLst>
              <a:ext uri="{FF2B5EF4-FFF2-40B4-BE49-F238E27FC236}">
                <a16:creationId xmlns:a16="http://schemas.microsoft.com/office/drawing/2014/main" id="{1AD41EB8-7F79-3DA8-453D-F1F481DF3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2" r="-1" b="10579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95D2-F66B-1A8C-015E-F3B981D0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/>
              <a:t>Design patterns are premade blueprints to solve design problems in the code.</a:t>
            </a:r>
          </a:p>
          <a:p>
            <a:r>
              <a:rPr lang="en-US" sz="1800"/>
              <a:t>Design patterns define a common language that software development teams can use to communicate efficiently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6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1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dgm="http://schemas.openxmlformats.org/drawingml/2006/diagram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dgm="http://schemas.openxmlformats.org/drawingml/2006/diagram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424D4F-44E5-3FB1-1579-C8D370BE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Classification of Design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7EE4BD-0D70-E3BA-6EBD-B62956855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7507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21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7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EA97F9-B59C-B77B-9E11-57A52B1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Architectural Design pattern</a:t>
            </a:r>
          </a:p>
        </p:txBody>
      </p:sp>
      <p:pic>
        <p:nvPicPr>
          <p:cNvPr id="89" name="Picture 4" descr="Digital cubes design">
            <a:extLst>
              <a:ext uri="{FF2B5EF4-FFF2-40B4-BE49-F238E27FC236}">
                <a16:creationId xmlns:a16="http://schemas.microsoft.com/office/drawing/2014/main" id="{DA5E1ED9-5DB3-2892-A5B3-3CC6F6CBA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12" r="2289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90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88F5EFAC-D5BC-B49D-FC5F-B7F81AC3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The architectural design pattern defines the high-level structure and organization of a software system.</a:t>
            </a:r>
          </a:p>
          <a:p>
            <a:pPr>
              <a:lnSpc>
                <a:spcPct val="110000"/>
              </a:lnSpc>
            </a:pPr>
            <a:r>
              <a:rPr lang="en-US" sz="2000"/>
              <a:t>The architectural design pattern guide decision in system scalability, performance and maintainability of the system.</a:t>
            </a:r>
          </a:p>
          <a:p>
            <a:pPr>
              <a:lnSpc>
                <a:spcPct val="110000"/>
              </a:lnSpc>
            </a:pPr>
            <a:r>
              <a:rPr lang="en-US" sz="2000"/>
              <a:t>MVC – MODEL VIEW CONTROLLER, MICROSERVICE PATTERN, SERVICE ORIENTER ARCHITECTURE (SOA), MONOLITHIC ARCHITECTURE ETC</a:t>
            </a:r>
          </a:p>
        </p:txBody>
      </p:sp>
    </p:spTree>
    <p:extLst>
      <p:ext uri="{BB962C8B-B14F-4D97-AF65-F5344CB8AC3E}">
        <p14:creationId xmlns:p14="http://schemas.microsoft.com/office/powerpoint/2010/main" val="110137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5744B-2B0B-CC57-029A-355F821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5CFD-CCF5-1C95-BFDB-C24C5746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Architectural design pattern that will separates an application into three main logical components Model, View and Controller. Clear separation of Business logic, UI logic and Input logic.</a:t>
            </a:r>
          </a:p>
          <a:p>
            <a:r>
              <a:rPr lang="en-US" sz="1400">
                <a:solidFill>
                  <a:srgbClr val="FFFFFF"/>
                </a:solidFill>
              </a:rPr>
              <a:t>Model – Model represent the application data and the business rules</a:t>
            </a:r>
          </a:p>
          <a:p>
            <a:r>
              <a:rPr lang="en-US" sz="1400">
                <a:solidFill>
                  <a:srgbClr val="FFFFFF"/>
                </a:solidFill>
              </a:rPr>
              <a:t>View – Presentation logic</a:t>
            </a:r>
          </a:p>
          <a:p>
            <a:r>
              <a:rPr lang="en-US" sz="1400">
                <a:solidFill>
                  <a:srgbClr val="FFFFFF"/>
                </a:solidFill>
              </a:rPr>
              <a:t>Controller – Controller will intercept the user request from the view and passes to the model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MVC - MDN Web Docs Glossary: Definitions of Web-related ...">
            <a:extLst>
              <a:ext uri="{FF2B5EF4-FFF2-40B4-BE49-F238E27FC236}">
                <a16:creationId xmlns:a16="http://schemas.microsoft.com/office/drawing/2014/main" id="{5C1E6718-BC13-3C47-3B81-4A03C71E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860230"/>
            <a:ext cx="6844045" cy="513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85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585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Helvetica Neue</vt:lpstr>
      <vt:lpstr>Tw Cen MT</vt:lpstr>
      <vt:lpstr>Circuit</vt:lpstr>
      <vt:lpstr>WEBD 5201 Web Development Frameworks</vt:lpstr>
      <vt:lpstr>TOPICS</vt:lpstr>
      <vt:lpstr>Software Development Framework</vt:lpstr>
      <vt:lpstr>Advantages of Frameworks</vt:lpstr>
      <vt:lpstr>Framework Types</vt:lpstr>
      <vt:lpstr>Design patterns</vt:lpstr>
      <vt:lpstr>Classification of Design Patterns</vt:lpstr>
      <vt:lpstr>Architectural Design pattern</vt:lpstr>
      <vt:lpstr>MVC – MODEL VIEW CONTROLLER</vt:lpstr>
      <vt:lpstr>Laravel Framework</vt:lpstr>
      <vt:lpstr>Features </vt:lpstr>
      <vt:lpstr>Lab 1: Install Laravel Locally &amp; Demo</vt:lpstr>
      <vt:lpstr>Lab 2: Advanced Laravel Web Application</vt:lpstr>
      <vt:lpstr>Submission</vt:lpstr>
      <vt:lpstr>Test</vt:lpstr>
      <vt:lpstr>Reference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Velmurugan</dc:creator>
  <cp:lastModifiedBy>Ramkumar Velmurugan</cp:lastModifiedBy>
  <cp:revision>1</cp:revision>
  <dcterms:created xsi:type="dcterms:W3CDTF">2023-09-10T11:41:10Z</dcterms:created>
  <dcterms:modified xsi:type="dcterms:W3CDTF">2023-09-12T19:42:11Z</dcterms:modified>
</cp:coreProperties>
</file>