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40B675-7CFF-B94F-B55D-5A460A7C03F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117CD785-BCA3-E448-8BCE-4B147BCF31E5}"/>
    <pc:docChg chg="undo custSel modSld">
      <pc:chgData name="Ramkumar Velmurugan" userId="7771df2f79b8315f" providerId="LiveId" clId="{117CD785-BCA3-E448-8BCE-4B147BCF31E5}" dt="2023-10-06T15:28:21.627" v="2" actId="26606"/>
      <pc:docMkLst>
        <pc:docMk/>
      </pc:docMkLst>
      <pc:sldChg chg="addSp delSp modSp mod">
        <pc:chgData name="Ramkumar Velmurugan" userId="7771df2f79b8315f" providerId="LiveId" clId="{117CD785-BCA3-E448-8BCE-4B147BCF31E5}" dt="2023-10-06T15:28:21.627" v="2" actId="26606"/>
        <pc:sldMkLst>
          <pc:docMk/>
          <pc:sldMk cId="956143459" sldId="259"/>
        </pc:sldMkLst>
        <pc:spChg chg="add del">
          <ac:chgData name="Ramkumar Velmurugan" userId="7771df2f79b8315f" providerId="LiveId" clId="{117CD785-BCA3-E448-8BCE-4B147BCF31E5}" dt="2023-10-06T15:28:21.627" v="2" actId="26606"/>
          <ac:spMkLst>
            <pc:docMk/>
            <pc:sldMk cId="956143459" sldId="259"/>
            <ac:spMk id="9" creationId="{A6CA7A60-8DF8-4B78-BFE3-B372B90AB9F5}"/>
          </ac:spMkLst>
        </pc:spChg>
        <pc:spChg chg="add del">
          <ac:chgData name="Ramkumar Velmurugan" userId="7771df2f79b8315f" providerId="LiveId" clId="{117CD785-BCA3-E448-8BCE-4B147BCF31E5}" dt="2023-10-06T15:28:21.627" v="2" actId="26606"/>
          <ac:spMkLst>
            <pc:docMk/>
            <pc:sldMk cId="956143459" sldId="259"/>
            <ac:spMk id="11" creationId="{FF4BD241-F172-410B-B0DE-9D7344B35BA6}"/>
          </ac:spMkLst>
        </pc:spChg>
        <pc:spChg chg="add del">
          <ac:chgData name="Ramkumar Velmurugan" userId="7771df2f79b8315f" providerId="LiveId" clId="{117CD785-BCA3-E448-8BCE-4B147BCF31E5}" dt="2023-10-06T15:28:21.474" v="1" actId="26606"/>
          <ac:spMkLst>
            <pc:docMk/>
            <pc:sldMk cId="956143459" sldId="259"/>
            <ac:spMk id="18" creationId="{A6CA7A60-8DF8-4B78-BFE3-B372B90AB9F5}"/>
          </ac:spMkLst>
        </pc:spChg>
        <pc:spChg chg="add">
          <ac:chgData name="Ramkumar Velmurugan" userId="7771df2f79b8315f" providerId="LiveId" clId="{117CD785-BCA3-E448-8BCE-4B147BCF31E5}" dt="2023-10-06T15:28:21.627" v="2" actId="26606"/>
          <ac:spMkLst>
            <pc:docMk/>
            <pc:sldMk cId="956143459" sldId="259"/>
            <ac:spMk id="19" creationId="{A6CA7A60-8DF8-4B78-BFE3-B372B90AB9F5}"/>
          </ac:spMkLst>
        </pc:spChg>
        <pc:spChg chg="add del">
          <ac:chgData name="Ramkumar Velmurugan" userId="7771df2f79b8315f" providerId="LiveId" clId="{117CD785-BCA3-E448-8BCE-4B147BCF31E5}" dt="2023-10-06T15:28:21.474" v="1" actId="26606"/>
          <ac:spMkLst>
            <pc:docMk/>
            <pc:sldMk cId="956143459" sldId="259"/>
            <ac:spMk id="20" creationId="{FF4BD241-F172-410B-B0DE-9D7344B35BA6}"/>
          </ac:spMkLst>
        </pc:spChg>
        <pc:spChg chg="add">
          <ac:chgData name="Ramkumar Velmurugan" userId="7771df2f79b8315f" providerId="LiveId" clId="{117CD785-BCA3-E448-8BCE-4B147BCF31E5}" dt="2023-10-06T15:28:21.627" v="2" actId="26606"/>
          <ac:spMkLst>
            <pc:docMk/>
            <pc:sldMk cId="956143459" sldId="259"/>
            <ac:spMk id="21" creationId="{FF4BD241-F172-410B-B0DE-9D7344B35BA6}"/>
          </ac:spMkLst>
        </pc:spChg>
        <pc:graphicFrameChg chg="del mod modGraphic">
          <ac:chgData name="Ramkumar Velmurugan" userId="7771df2f79b8315f" providerId="LiveId" clId="{117CD785-BCA3-E448-8BCE-4B147BCF31E5}" dt="2023-10-06T15:28:21.627" v="2" actId="26606"/>
          <ac:graphicFrameMkLst>
            <pc:docMk/>
            <pc:sldMk cId="956143459" sldId="259"/>
            <ac:graphicFrameMk id="5" creationId="{DE1B0DE5-9BA3-C702-2643-31707E4BF510}"/>
          </ac:graphicFrameMkLst>
        </pc:graphicFrameChg>
        <pc:graphicFrameChg chg="add">
          <ac:chgData name="Ramkumar Velmurugan" userId="7771df2f79b8315f" providerId="LiveId" clId="{117CD785-BCA3-E448-8BCE-4B147BCF31E5}" dt="2023-10-06T15:28:21.627" v="2" actId="26606"/>
          <ac:graphicFrameMkLst>
            <pc:docMk/>
            <pc:sldMk cId="956143459" sldId="259"/>
            <ac:graphicFrameMk id="15" creationId="{D0577DEF-2646-1B0A-9B0B-79060D4D416D}"/>
          </ac:graphicFrameMkLst>
        </pc:graphicFrameChg>
        <pc:cxnChg chg="add del">
          <ac:chgData name="Ramkumar Velmurugan" userId="7771df2f79b8315f" providerId="LiveId" clId="{117CD785-BCA3-E448-8BCE-4B147BCF31E5}" dt="2023-10-06T15:28:21.627" v="2" actId="26606"/>
          <ac:cxnSpMkLst>
            <pc:docMk/>
            <pc:sldMk cId="956143459" sldId="259"/>
            <ac:cxnSpMk id="13" creationId="{F1CEFB97-33B1-4F90-A6B8-EAA26EEA1E7E}"/>
          </ac:cxnSpMkLst>
        </pc:cxnChg>
        <pc:cxnChg chg="add del">
          <ac:chgData name="Ramkumar Velmurugan" userId="7771df2f79b8315f" providerId="LiveId" clId="{117CD785-BCA3-E448-8BCE-4B147BCF31E5}" dt="2023-10-06T15:28:21.474" v="1" actId="26606"/>
          <ac:cxnSpMkLst>
            <pc:docMk/>
            <pc:sldMk cId="956143459" sldId="259"/>
            <ac:cxnSpMk id="22" creationId="{F1CEFB97-33B1-4F90-A6B8-EAA26EEA1E7E}"/>
          </ac:cxnSpMkLst>
        </pc:cxnChg>
        <pc:cxnChg chg="add">
          <ac:chgData name="Ramkumar Velmurugan" userId="7771df2f79b8315f" providerId="LiveId" clId="{117CD785-BCA3-E448-8BCE-4B147BCF31E5}" dt="2023-10-06T15:28:21.627" v="2" actId="26606"/>
          <ac:cxnSpMkLst>
            <pc:docMk/>
            <pc:sldMk cId="956143459" sldId="259"/>
            <ac:cxnSpMk id="23" creationId="{F1CEFB97-33B1-4F90-A6B8-EAA26EEA1E7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9F35-7758-47F2-B265-72D5635FC186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DDE1C5-0383-453E-8965-A629AAC898DE}">
      <dgm:prSet/>
      <dgm:spPr/>
      <dgm:t>
        <a:bodyPr/>
        <a:lstStyle/>
        <a:p>
          <a:pPr>
            <a:defRPr b="1"/>
          </a:pPr>
          <a:r>
            <a:rPr lang="en-US"/>
            <a:t>13 Oct.</a:t>
          </a:r>
        </a:p>
      </dgm:t>
    </dgm:pt>
    <dgm:pt modelId="{9547DB0A-F881-4A59-AE24-A48E8ED0EBA0}" type="parTrans" cxnId="{1077478F-09AF-410B-8200-308D5AB3FB4A}">
      <dgm:prSet/>
      <dgm:spPr/>
      <dgm:t>
        <a:bodyPr/>
        <a:lstStyle/>
        <a:p>
          <a:endParaRPr lang="en-US"/>
        </a:p>
      </dgm:t>
    </dgm:pt>
    <dgm:pt modelId="{35254CAF-4E70-40F4-A3A8-05C052E7FE21}" type="sibTrans" cxnId="{1077478F-09AF-410B-8200-308D5AB3FB4A}">
      <dgm:prSet/>
      <dgm:spPr/>
      <dgm:t>
        <a:bodyPr/>
        <a:lstStyle/>
        <a:p>
          <a:endParaRPr lang="en-US"/>
        </a:p>
      </dgm:t>
    </dgm:pt>
    <dgm:pt modelId="{642081D7-B280-4209-8099-C39B7B66FF03}">
      <dgm:prSet/>
      <dgm:spPr/>
      <dgm:t>
        <a:bodyPr/>
        <a:lstStyle/>
        <a:p>
          <a:r>
            <a:rPr lang="en-US"/>
            <a:t>Basic System Design and Infrastructure for Web Development</a:t>
          </a:r>
        </a:p>
      </dgm:t>
    </dgm:pt>
    <dgm:pt modelId="{7C621596-B7A4-4F1B-8D0A-9091122E767D}" type="parTrans" cxnId="{604C1267-7680-4D74-9FF9-1B748C7D5B36}">
      <dgm:prSet/>
      <dgm:spPr/>
      <dgm:t>
        <a:bodyPr/>
        <a:lstStyle/>
        <a:p>
          <a:endParaRPr lang="en-US"/>
        </a:p>
      </dgm:t>
    </dgm:pt>
    <dgm:pt modelId="{03036F5F-5654-4809-84F4-5FF0DB15D5C0}" type="sibTrans" cxnId="{604C1267-7680-4D74-9FF9-1B748C7D5B36}">
      <dgm:prSet/>
      <dgm:spPr/>
      <dgm:t>
        <a:bodyPr/>
        <a:lstStyle/>
        <a:p>
          <a:endParaRPr lang="en-US"/>
        </a:p>
      </dgm:t>
    </dgm:pt>
    <dgm:pt modelId="{F053E656-DE3D-4BF2-B1E0-3327C621B99A}">
      <dgm:prSet/>
      <dgm:spPr/>
      <dgm:t>
        <a:bodyPr/>
        <a:lstStyle/>
        <a:p>
          <a:pPr>
            <a:defRPr b="1"/>
          </a:pPr>
          <a:r>
            <a:rPr lang="en-US"/>
            <a:t>17 Oct.</a:t>
          </a:r>
        </a:p>
      </dgm:t>
    </dgm:pt>
    <dgm:pt modelId="{D3231136-CF4C-421A-B866-13780FABA98C}" type="parTrans" cxnId="{A678010F-22A9-4FE1-9FAD-F905ED1820A3}">
      <dgm:prSet/>
      <dgm:spPr/>
      <dgm:t>
        <a:bodyPr/>
        <a:lstStyle/>
        <a:p>
          <a:endParaRPr lang="en-US"/>
        </a:p>
      </dgm:t>
    </dgm:pt>
    <dgm:pt modelId="{46397711-5EFF-4B75-9BE4-52BDFC3F2D44}" type="sibTrans" cxnId="{A678010F-22A9-4FE1-9FAD-F905ED1820A3}">
      <dgm:prSet/>
      <dgm:spPr/>
      <dgm:t>
        <a:bodyPr/>
        <a:lstStyle/>
        <a:p>
          <a:endParaRPr lang="en-US"/>
        </a:p>
      </dgm:t>
    </dgm:pt>
    <dgm:pt modelId="{01FF4A6D-7A44-4B52-9553-64CF58B273D0}">
      <dgm:prSet/>
      <dgm:spPr/>
      <dgm:t>
        <a:bodyPr/>
        <a:lstStyle/>
        <a:p>
          <a:r>
            <a:rPr lang="en-US"/>
            <a:t>Introduction to Ruby – Assignment 3</a:t>
          </a:r>
        </a:p>
      </dgm:t>
    </dgm:pt>
    <dgm:pt modelId="{F02FE37D-3071-4A90-B6A7-AA22B39EFF97}" type="parTrans" cxnId="{90DA54A0-9263-4B1D-BE2B-66DFE79F37D1}">
      <dgm:prSet/>
      <dgm:spPr/>
      <dgm:t>
        <a:bodyPr/>
        <a:lstStyle/>
        <a:p>
          <a:endParaRPr lang="en-US"/>
        </a:p>
      </dgm:t>
    </dgm:pt>
    <dgm:pt modelId="{24974AB8-06C2-4918-BF5F-E13569D6F9C8}" type="sibTrans" cxnId="{90DA54A0-9263-4B1D-BE2B-66DFE79F37D1}">
      <dgm:prSet/>
      <dgm:spPr/>
      <dgm:t>
        <a:bodyPr/>
        <a:lstStyle/>
        <a:p>
          <a:endParaRPr lang="en-US"/>
        </a:p>
      </dgm:t>
    </dgm:pt>
    <dgm:pt modelId="{97A4C44D-1BF7-461E-8907-C1DB2122A311}">
      <dgm:prSet/>
      <dgm:spPr/>
      <dgm:t>
        <a:bodyPr/>
        <a:lstStyle/>
        <a:p>
          <a:pPr>
            <a:defRPr b="1"/>
          </a:pPr>
          <a:r>
            <a:rPr lang="en-US"/>
            <a:t>20 Oct.</a:t>
          </a:r>
        </a:p>
      </dgm:t>
    </dgm:pt>
    <dgm:pt modelId="{2A1CFE9A-8962-4DA9-A2A4-B57AAF0604DF}" type="parTrans" cxnId="{EB469E2B-6E19-4127-945A-D968E741B57F}">
      <dgm:prSet/>
      <dgm:spPr/>
      <dgm:t>
        <a:bodyPr/>
        <a:lstStyle/>
        <a:p>
          <a:endParaRPr lang="en-US"/>
        </a:p>
      </dgm:t>
    </dgm:pt>
    <dgm:pt modelId="{DB7B20A5-C49C-4A9B-981B-95440E90D8CC}" type="sibTrans" cxnId="{EB469E2B-6E19-4127-945A-D968E741B57F}">
      <dgm:prSet/>
      <dgm:spPr/>
      <dgm:t>
        <a:bodyPr/>
        <a:lstStyle/>
        <a:p>
          <a:endParaRPr lang="en-US"/>
        </a:p>
      </dgm:t>
    </dgm:pt>
    <dgm:pt modelId="{FD78F0AA-6F43-4134-A68F-B1C1CE4A343A}">
      <dgm:prSet/>
      <dgm:spPr/>
      <dgm:t>
        <a:bodyPr/>
        <a:lstStyle/>
        <a:p>
          <a:r>
            <a:rPr lang="en-US"/>
            <a:t>Web Service Basics and Rails Framework</a:t>
          </a:r>
        </a:p>
      </dgm:t>
    </dgm:pt>
    <dgm:pt modelId="{47F4B6B1-A309-4569-ADF1-836694FAB3EC}" type="parTrans" cxnId="{396DEB20-1E0C-41B4-840A-D7E3E917DD51}">
      <dgm:prSet/>
      <dgm:spPr/>
      <dgm:t>
        <a:bodyPr/>
        <a:lstStyle/>
        <a:p>
          <a:endParaRPr lang="en-US"/>
        </a:p>
      </dgm:t>
    </dgm:pt>
    <dgm:pt modelId="{42488B68-9DFE-4837-A73E-A8AB97190300}" type="sibTrans" cxnId="{396DEB20-1E0C-41B4-840A-D7E3E917DD51}">
      <dgm:prSet/>
      <dgm:spPr/>
      <dgm:t>
        <a:bodyPr/>
        <a:lstStyle/>
        <a:p>
          <a:endParaRPr lang="en-US"/>
        </a:p>
      </dgm:t>
    </dgm:pt>
    <dgm:pt modelId="{C502A1C2-4E9A-4EFE-891A-860BCCE28B64}">
      <dgm:prSet/>
      <dgm:spPr/>
      <dgm:t>
        <a:bodyPr/>
        <a:lstStyle/>
        <a:p>
          <a:pPr>
            <a:defRPr b="1"/>
          </a:pPr>
          <a:r>
            <a:rPr lang="en-US"/>
            <a:t>24 Oct.</a:t>
          </a:r>
        </a:p>
      </dgm:t>
    </dgm:pt>
    <dgm:pt modelId="{147E89CE-B50D-4B01-83CC-8C82D19CB594}" type="parTrans" cxnId="{BC5438B8-9DC5-4A59-9130-E184BD6BE89E}">
      <dgm:prSet/>
      <dgm:spPr/>
      <dgm:t>
        <a:bodyPr/>
        <a:lstStyle/>
        <a:p>
          <a:endParaRPr lang="en-US"/>
        </a:p>
      </dgm:t>
    </dgm:pt>
    <dgm:pt modelId="{0BB4BB7D-9641-4E56-8487-178C176C87A4}" type="sibTrans" cxnId="{BC5438B8-9DC5-4A59-9130-E184BD6BE89E}">
      <dgm:prSet/>
      <dgm:spPr/>
      <dgm:t>
        <a:bodyPr/>
        <a:lstStyle/>
        <a:p>
          <a:endParaRPr lang="en-US"/>
        </a:p>
      </dgm:t>
    </dgm:pt>
    <dgm:pt modelId="{CA79EFB3-2AE4-456D-A56F-6F6986B74FAF}">
      <dgm:prSet/>
      <dgm:spPr/>
      <dgm:t>
        <a:bodyPr/>
        <a:lstStyle/>
        <a:p>
          <a:r>
            <a:rPr lang="en-US"/>
            <a:t>CI/ CD Pipeline and Test-Driven Development – Assignment 4</a:t>
          </a:r>
        </a:p>
      </dgm:t>
    </dgm:pt>
    <dgm:pt modelId="{ABB536C6-A838-4485-A10B-9DA3ED5C407B}" type="parTrans" cxnId="{0EF6C9C6-5B6E-4690-8EC0-0CCA6CA0ACD6}">
      <dgm:prSet/>
      <dgm:spPr/>
      <dgm:t>
        <a:bodyPr/>
        <a:lstStyle/>
        <a:p>
          <a:endParaRPr lang="en-US"/>
        </a:p>
      </dgm:t>
    </dgm:pt>
    <dgm:pt modelId="{8CE25817-4146-4BD0-A987-CC2A51D31C2C}" type="sibTrans" cxnId="{0EF6C9C6-5B6E-4690-8EC0-0CCA6CA0ACD6}">
      <dgm:prSet/>
      <dgm:spPr/>
      <dgm:t>
        <a:bodyPr/>
        <a:lstStyle/>
        <a:p>
          <a:endParaRPr lang="en-US"/>
        </a:p>
      </dgm:t>
    </dgm:pt>
    <dgm:pt modelId="{B77E11B7-3AC3-4657-B1BB-A9FF1762A5F4}">
      <dgm:prSet/>
      <dgm:spPr/>
      <dgm:t>
        <a:bodyPr/>
        <a:lstStyle/>
        <a:p>
          <a:pPr>
            <a:defRPr b="1"/>
          </a:pPr>
          <a:r>
            <a:rPr lang="en-US"/>
            <a:t>27 Oct.</a:t>
          </a:r>
        </a:p>
      </dgm:t>
    </dgm:pt>
    <dgm:pt modelId="{082D88E2-C11E-4EA0-A1CA-2C4A946B4C9D}" type="parTrans" cxnId="{A779A98F-FCA9-4CC6-9F94-E132835ADE9A}">
      <dgm:prSet/>
      <dgm:spPr/>
      <dgm:t>
        <a:bodyPr/>
        <a:lstStyle/>
        <a:p>
          <a:endParaRPr lang="en-US"/>
        </a:p>
      </dgm:t>
    </dgm:pt>
    <dgm:pt modelId="{3BA2D734-E1C5-4315-A16D-926DA93F3B41}" type="sibTrans" cxnId="{A779A98F-FCA9-4CC6-9F94-E132835ADE9A}">
      <dgm:prSet/>
      <dgm:spPr/>
      <dgm:t>
        <a:bodyPr/>
        <a:lstStyle/>
        <a:p>
          <a:endParaRPr lang="en-US"/>
        </a:p>
      </dgm:t>
    </dgm:pt>
    <dgm:pt modelId="{A8386DE3-6B7E-472E-BA04-372526369CF6}">
      <dgm:prSet/>
      <dgm:spPr/>
      <dgm:t>
        <a:bodyPr/>
        <a:lstStyle/>
        <a:p>
          <a:r>
            <a:rPr lang="en-US"/>
            <a:t>Lab</a:t>
          </a:r>
        </a:p>
      </dgm:t>
    </dgm:pt>
    <dgm:pt modelId="{835819D4-1527-4A3A-B910-28FD036A6A12}" type="parTrans" cxnId="{967C0DB1-27CF-4248-8BA7-A6176B0F1E2D}">
      <dgm:prSet/>
      <dgm:spPr/>
      <dgm:t>
        <a:bodyPr/>
        <a:lstStyle/>
        <a:p>
          <a:endParaRPr lang="en-US"/>
        </a:p>
      </dgm:t>
    </dgm:pt>
    <dgm:pt modelId="{BD095C7A-7C41-4BE1-971D-7CB706A8D5A5}" type="sibTrans" cxnId="{967C0DB1-27CF-4248-8BA7-A6176B0F1E2D}">
      <dgm:prSet/>
      <dgm:spPr/>
      <dgm:t>
        <a:bodyPr/>
        <a:lstStyle/>
        <a:p>
          <a:endParaRPr lang="en-US"/>
        </a:p>
      </dgm:t>
    </dgm:pt>
    <dgm:pt modelId="{B9B9D86E-2674-4A4A-A462-664EF78DAE0B}">
      <dgm:prSet/>
      <dgm:spPr/>
      <dgm:t>
        <a:bodyPr/>
        <a:lstStyle/>
        <a:p>
          <a:pPr>
            <a:defRPr b="1"/>
          </a:pPr>
          <a:r>
            <a:rPr lang="en-US"/>
            <a:t>31 Oct.</a:t>
          </a:r>
        </a:p>
      </dgm:t>
    </dgm:pt>
    <dgm:pt modelId="{8F5EB4B1-7E6D-446F-8170-E601E9D4D1D3}" type="parTrans" cxnId="{C8C9DB40-9E3A-4E0E-A631-E5C451154489}">
      <dgm:prSet/>
      <dgm:spPr/>
      <dgm:t>
        <a:bodyPr/>
        <a:lstStyle/>
        <a:p>
          <a:endParaRPr lang="en-US"/>
        </a:p>
      </dgm:t>
    </dgm:pt>
    <dgm:pt modelId="{1B6735FC-4579-4FE6-A51C-0AC3E3E3EA7B}" type="sibTrans" cxnId="{C8C9DB40-9E3A-4E0E-A631-E5C451154489}">
      <dgm:prSet/>
      <dgm:spPr/>
      <dgm:t>
        <a:bodyPr/>
        <a:lstStyle/>
        <a:p>
          <a:endParaRPr lang="en-US"/>
        </a:p>
      </dgm:t>
    </dgm:pt>
    <dgm:pt modelId="{C5F85F62-8D86-42BB-B1B7-D9709D1F5A01}">
      <dgm:prSet/>
      <dgm:spPr/>
      <dgm:t>
        <a:bodyPr/>
        <a:lstStyle/>
        <a:p>
          <a:r>
            <a:rPr lang="en-US"/>
            <a:t>Lab</a:t>
          </a:r>
        </a:p>
      </dgm:t>
    </dgm:pt>
    <dgm:pt modelId="{D998DEFF-66B8-451F-9829-7D4F0C4FAF83}" type="parTrans" cxnId="{4A2FE8C7-6BFA-4F30-AACA-89767B792043}">
      <dgm:prSet/>
      <dgm:spPr/>
      <dgm:t>
        <a:bodyPr/>
        <a:lstStyle/>
        <a:p>
          <a:endParaRPr lang="en-US"/>
        </a:p>
      </dgm:t>
    </dgm:pt>
    <dgm:pt modelId="{C55C100A-84F7-4490-B32D-AFEB5FC20F65}" type="sibTrans" cxnId="{4A2FE8C7-6BFA-4F30-AACA-89767B792043}">
      <dgm:prSet/>
      <dgm:spPr/>
      <dgm:t>
        <a:bodyPr/>
        <a:lstStyle/>
        <a:p>
          <a:endParaRPr lang="en-US"/>
        </a:p>
      </dgm:t>
    </dgm:pt>
    <dgm:pt modelId="{0FD54D91-33C9-45D0-8C61-4DD28B46A179}">
      <dgm:prSet/>
      <dgm:spPr/>
      <dgm:t>
        <a:bodyPr/>
        <a:lstStyle/>
        <a:p>
          <a:pPr>
            <a:defRPr b="1"/>
          </a:pPr>
          <a:r>
            <a:rPr lang="en-US"/>
            <a:t>3 Nov.</a:t>
          </a:r>
        </a:p>
      </dgm:t>
    </dgm:pt>
    <dgm:pt modelId="{77A2298A-0601-4021-94B6-8447A6ABA687}" type="parTrans" cxnId="{22FEF63B-BDCF-4820-A13D-514B7E0E57C3}">
      <dgm:prSet/>
      <dgm:spPr/>
      <dgm:t>
        <a:bodyPr/>
        <a:lstStyle/>
        <a:p>
          <a:endParaRPr lang="en-US"/>
        </a:p>
      </dgm:t>
    </dgm:pt>
    <dgm:pt modelId="{C05A3A48-186F-4F37-B91C-A048B424BD00}" type="sibTrans" cxnId="{22FEF63B-BDCF-4820-A13D-514B7E0E57C3}">
      <dgm:prSet/>
      <dgm:spPr/>
      <dgm:t>
        <a:bodyPr/>
        <a:lstStyle/>
        <a:p>
          <a:endParaRPr lang="en-US"/>
        </a:p>
      </dgm:t>
    </dgm:pt>
    <dgm:pt modelId="{C3338E7B-18E8-4996-BFDC-8841F942059B}">
      <dgm:prSet/>
      <dgm:spPr/>
      <dgm:t>
        <a:bodyPr/>
        <a:lstStyle/>
        <a:p>
          <a:r>
            <a:rPr lang="en-US"/>
            <a:t>Introduction to Java and Spring framework</a:t>
          </a:r>
        </a:p>
      </dgm:t>
    </dgm:pt>
    <dgm:pt modelId="{CD161215-31E9-4FF7-B442-2E38260A0E8B}" type="parTrans" cxnId="{87013C47-4385-4030-B05B-FDF656905D92}">
      <dgm:prSet/>
      <dgm:spPr/>
      <dgm:t>
        <a:bodyPr/>
        <a:lstStyle/>
        <a:p>
          <a:endParaRPr lang="en-US"/>
        </a:p>
      </dgm:t>
    </dgm:pt>
    <dgm:pt modelId="{2821A9D2-14F0-45B7-A859-A15C5C3426AE}" type="sibTrans" cxnId="{87013C47-4385-4030-B05B-FDF656905D92}">
      <dgm:prSet/>
      <dgm:spPr/>
      <dgm:t>
        <a:bodyPr/>
        <a:lstStyle/>
        <a:p>
          <a:endParaRPr lang="en-US"/>
        </a:p>
      </dgm:t>
    </dgm:pt>
    <dgm:pt modelId="{DEA650C6-19E0-42E1-811B-12FD5A3052C4}">
      <dgm:prSet/>
      <dgm:spPr/>
      <dgm:t>
        <a:bodyPr/>
        <a:lstStyle/>
        <a:p>
          <a:pPr>
            <a:defRPr b="1"/>
          </a:pPr>
          <a:r>
            <a:rPr lang="en-US"/>
            <a:t>7 Nov.</a:t>
          </a:r>
        </a:p>
      </dgm:t>
    </dgm:pt>
    <dgm:pt modelId="{F7B41DEB-5B42-4AE0-92D7-65B45285632F}" type="parTrans" cxnId="{4523A590-9930-4E40-B5F9-396145A3AE08}">
      <dgm:prSet/>
      <dgm:spPr/>
      <dgm:t>
        <a:bodyPr/>
        <a:lstStyle/>
        <a:p>
          <a:endParaRPr lang="en-US"/>
        </a:p>
      </dgm:t>
    </dgm:pt>
    <dgm:pt modelId="{E4A9093C-C45B-4AFA-AE79-FEF2A688394F}" type="sibTrans" cxnId="{4523A590-9930-4E40-B5F9-396145A3AE08}">
      <dgm:prSet/>
      <dgm:spPr/>
      <dgm:t>
        <a:bodyPr/>
        <a:lstStyle/>
        <a:p>
          <a:endParaRPr lang="en-US"/>
        </a:p>
      </dgm:t>
    </dgm:pt>
    <dgm:pt modelId="{F1FFED06-922F-4B2A-87C9-74DD3EC57F9D}">
      <dgm:prSet/>
      <dgm:spPr/>
      <dgm:t>
        <a:bodyPr/>
        <a:lstStyle/>
        <a:p>
          <a:r>
            <a:rPr lang="en-US"/>
            <a:t>Exam</a:t>
          </a:r>
        </a:p>
      </dgm:t>
    </dgm:pt>
    <dgm:pt modelId="{C064583A-1773-4C74-BB4A-02FC670537AC}" type="parTrans" cxnId="{AF3EB2C4-6386-4099-888A-C7722C776AC0}">
      <dgm:prSet/>
      <dgm:spPr/>
      <dgm:t>
        <a:bodyPr/>
        <a:lstStyle/>
        <a:p>
          <a:endParaRPr lang="en-US"/>
        </a:p>
      </dgm:t>
    </dgm:pt>
    <dgm:pt modelId="{336723AF-AC14-4D22-8E50-476DBACCE967}" type="sibTrans" cxnId="{AF3EB2C4-6386-4099-888A-C7722C776AC0}">
      <dgm:prSet/>
      <dgm:spPr/>
      <dgm:t>
        <a:bodyPr/>
        <a:lstStyle/>
        <a:p>
          <a:endParaRPr lang="en-US"/>
        </a:p>
      </dgm:t>
    </dgm:pt>
    <dgm:pt modelId="{FBC522C6-E1F8-0349-9F6E-3C6A975D931B}" type="pres">
      <dgm:prSet presAssocID="{E0699F35-7758-47F2-B265-72D5635FC186}" presName="root" presStyleCnt="0">
        <dgm:presLayoutVars>
          <dgm:chMax/>
          <dgm:chPref/>
          <dgm:animLvl val="lvl"/>
        </dgm:presLayoutVars>
      </dgm:prSet>
      <dgm:spPr/>
    </dgm:pt>
    <dgm:pt modelId="{DF84876E-196F-F54C-B180-A1D39E94660C}" type="pres">
      <dgm:prSet presAssocID="{E0699F35-7758-47F2-B265-72D5635FC186}" presName="divider" presStyleLbl="fgAcc1" presStyleIdx="0" presStyleCnt="1"/>
      <dgm:spPr/>
    </dgm:pt>
    <dgm:pt modelId="{65BA64CE-4606-5B42-AA17-7BC04E2CE969}" type="pres">
      <dgm:prSet presAssocID="{E0699F35-7758-47F2-B265-72D5635FC186}" presName="nodes" presStyleCnt="0">
        <dgm:presLayoutVars>
          <dgm:chMax/>
          <dgm:chPref/>
          <dgm:animLvl val="lvl"/>
        </dgm:presLayoutVars>
      </dgm:prSet>
      <dgm:spPr/>
    </dgm:pt>
    <dgm:pt modelId="{1BE8B5C6-CEC1-AD4B-9830-03A9FD6F16E2}" type="pres">
      <dgm:prSet presAssocID="{10DDE1C5-0383-453E-8965-A629AAC898DE}" presName="composite" presStyleCnt="0"/>
      <dgm:spPr/>
    </dgm:pt>
    <dgm:pt modelId="{2667EB41-4146-594F-B12F-E9867132B190}" type="pres">
      <dgm:prSet presAssocID="{10DDE1C5-0383-453E-8965-A629AAC898DE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8AB8858A-E28A-D845-A186-85B8404EA08A}" type="pres">
      <dgm:prSet presAssocID="{10DDE1C5-0383-453E-8965-A629AAC898DE}" presName="L2TextContainerWrapper" presStyleCnt="0">
        <dgm:presLayoutVars>
          <dgm:bulletEnabled val="1"/>
        </dgm:presLayoutVars>
      </dgm:prSet>
      <dgm:spPr/>
    </dgm:pt>
    <dgm:pt modelId="{41607906-093B-774E-A9B4-A39D4B5E0D8E}" type="pres">
      <dgm:prSet presAssocID="{10DDE1C5-0383-453E-8965-A629AAC898DE}" presName="L2TextContainer" presStyleLbl="bgAccFollowNode1" presStyleIdx="0" presStyleCnt="8"/>
      <dgm:spPr/>
    </dgm:pt>
    <dgm:pt modelId="{36BFAA48-4A3E-6241-A119-BF13D1548BD6}" type="pres">
      <dgm:prSet presAssocID="{10DDE1C5-0383-453E-8965-A629AAC898DE}" presName="FlexibleEmptyPlaceHolder" presStyleCnt="0"/>
      <dgm:spPr/>
    </dgm:pt>
    <dgm:pt modelId="{E56B0430-7939-6945-86AF-6F8924C82923}" type="pres">
      <dgm:prSet presAssocID="{10DDE1C5-0383-453E-8965-A629AAC898DE}" presName="ConnectLine" presStyleLbl="sibTrans1D1" presStyleIdx="0" presStyleCnt="8"/>
      <dgm:spPr/>
    </dgm:pt>
    <dgm:pt modelId="{2A344339-6A02-D24C-A531-630EE6347C11}" type="pres">
      <dgm:prSet presAssocID="{10DDE1C5-0383-453E-8965-A629AAC898DE}" presName="ConnectorPoint" presStyleLbl="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D4BDDB-A706-9F46-8E90-BCF48224B48C}" type="pres">
      <dgm:prSet presAssocID="{10DDE1C5-0383-453E-8965-A629AAC898DE}" presName="EmptyPlaceHolder" presStyleCnt="0"/>
      <dgm:spPr/>
    </dgm:pt>
    <dgm:pt modelId="{93DC5001-24BC-AD48-BD5E-47ACABC279E2}" type="pres">
      <dgm:prSet presAssocID="{35254CAF-4E70-40F4-A3A8-05C052E7FE21}" presName="spaceBetweenRectangles" presStyleCnt="0"/>
      <dgm:spPr/>
    </dgm:pt>
    <dgm:pt modelId="{37C05E75-A836-F949-BA6A-33B8B18CF22F}" type="pres">
      <dgm:prSet presAssocID="{F053E656-DE3D-4BF2-B1E0-3327C621B99A}" presName="composite" presStyleCnt="0"/>
      <dgm:spPr/>
    </dgm:pt>
    <dgm:pt modelId="{0A6BD871-1F86-BD41-AA06-B8D5AD32313F}" type="pres">
      <dgm:prSet presAssocID="{F053E656-DE3D-4BF2-B1E0-3327C621B99A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C18A3375-3DBA-7B4D-8AFB-6BCFBAB29E46}" type="pres">
      <dgm:prSet presAssocID="{F053E656-DE3D-4BF2-B1E0-3327C621B99A}" presName="L2TextContainerWrapper" presStyleCnt="0">
        <dgm:presLayoutVars>
          <dgm:bulletEnabled val="1"/>
        </dgm:presLayoutVars>
      </dgm:prSet>
      <dgm:spPr/>
    </dgm:pt>
    <dgm:pt modelId="{0D92A135-5019-7A40-A16A-0DEF94652A0A}" type="pres">
      <dgm:prSet presAssocID="{F053E656-DE3D-4BF2-B1E0-3327C621B99A}" presName="L2TextContainer" presStyleLbl="bgAccFollowNode1" presStyleIdx="1" presStyleCnt="8"/>
      <dgm:spPr/>
    </dgm:pt>
    <dgm:pt modelId="{9C11CE3C-453B-C540-A4D0-1284CFDB4C34}" type="pres">
      <dgm:prSet presAssocID="{F053E656-DE3D-4BF2-B1E0-3327C621B99A}" presName="FlexibleEmptyPlaceHolder" presStyleCnt="0"/>
      <dgm:spPr/>
    </dgm:pt>
    <dgm:pt modelId="{56EC1D78-5880-0F4E-9DA6-C502F25ADB88}" type="pres">
      <dgm:prSet presAssocID="{F053E656-DE3D-4BF2-B1E0-3327C621B99A}" presName="ConnectLine" presStyleLbl="sibTrans1D1" presStyleIdx="1" presStyleCnt="8"/>
      <dgm:spPr/>
    </dgm:pt>
    <dgm:pt modelId="{3C94D4AF-21F4-1D45-A80E-3B9997E0FBAF}" type="pres">
      <dgm:prSet presAssocID="{F053E656-DE3D-4BF2-B1E0-3327C621B99A}" presName="ConnectorPoint" presStyleLbl="node1" presStyleIdx="1" presStyleCnt="8"/>
      <dgm:spPr>
        <a:solidFill>
          <a:schemeClr val="accent2">
            <a:hueOff val="-207909"/>
            <a:satOff val="-11990"/>
            <a:lumOff val="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E312B9B-460D-6F40-A374-BE4B3F7DA394}" type="pres">
      <dgm:prSet presAssocID="{F053E656-DE3D-4BF2-B1E0-3327C621B99A}" presName="EmptyPlaceHolder" presStyleCnt="0"/>
      <dgm:spPr/>
    </dgm:pt>
    <dgm:pt modelId="{5AE8A07E-CE7D-9A4A-9AE9-33E932C31E97}" type="pres">
      <dgm:prSet presAssocID="{46397711-5EFF-4B75-9BE4-52BDFC3F2D44}" presName="spaceBetweenRectangles" presStyleCnt="0"/>
      <dgm:spPr/>
    </dgm:pt>
    <dgm:pt modelId="{6098085E-09C2-8B4F-B0DB-4A6605655A23}" type="pres">
      <dgm:prSet presAssocID="{97A4C44D-1BF7-461E-8907-C1DB2122A311}" presName="composite" presStyleCnt="0"/>
      <dgm:spPr/>
    </dgm:pt>
    <dgm:pt modelId="{0802ABCB-79F2-7342-A9B9-CAEAEBEA6BEB}" type="pres">
      <dgm:prSet presAssocID="{97A4C44D-1BF7-461E-8907-C1DB2122A311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124DC322-3A59-204D-8BA3-15E2746B5231}" type="pres">
      <dgm:prSet presAssocID="{97A4C44D-1BF7-461E-8907-C1DB2122A311}" presName="L2TextContainerWrapper" presStyleCnt="0">
        <dgm:presLayoutVars>
          <dgm:bulletEnabled val="1"/>
        </dgm:presLayoutVars>
      </dgm:prSet>
      <dgm:spPr/>
    </dgm:pt>
    <dgm:pt modelId="{63363778-019D-294A-A3A7-B0D318A60D69}" type="pres">
      <dgm:prSet presAssocID="{97A4C44D-1BF7-461E-8907-C1DB2122A311}" presName="L2TextContainer" presStyleLbl="bgAccFollowNode1" presStyleIdx="2" presStyleCnt="8"/>
      <dgm:spPr/>
    </dgm:pt>
    <dgm:pt modelId="{471A8EB4-F633-7C49-A34F-C8775CBA6883}" type="pres">
      <dgm:prSet presAssocID="{97A4C44D-1BF7-461E-8907-C1DB2122A311}" presName="FlexibleEmptyPlaceHolder" presStyleCnt="0"/>
      <dgm:spPr/>
    </dgm:pt>
    <dgm:pt modelId="{179848E4-9539-A542-BBCB-4047CA7579F1}" type="pres">
      <dgm:prSet presAssocID="{97A4C44D-1BF7-461E-8907-C1DB2122A311}" presName="ConnectLine" presStyleLbl="sibTrans1D1" presStyleIdx="2" presStyleCnt="8"/>
      <dgm:spPr/>
    </dgm:pt>
    <dgm:pt modelId="{766F69C0-4E3A-BE45-95C2-DD4D82E4B22A}" type="pres">
      <dgm:prSet presAssocID="{97A4C44D-1BF7-461E-8907-C1DB2122A311}" presName="ConnectorPoint" presStyleLbl="node1" presStyleIdx="2" presStyleCnt="8"/>
      <dgm:spPr>
        <a:solidFill>
          <a:schemeClr val="accent2">
            <a:hueOff val="-415818"/>
            <a:satOff val="-23979"/>
            <a:lumOff val="22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7492E7C-A2DE-2241-85BC-6B9ED986868C}" type="pres">
      <dgm:prSet presAssocID="{97A4C44D-1BF7-461E-8907-C1DB2122A311}" presName="EmptyPlaceHolder" presStyleCnt="0"/>
      <dgm:spPr/>
    </dgm:pt>
    <dgm:pt modelId="{C7EA6F00-32BE-7744-AE89-3663B1452531}" type="pres">
      <dgm:prSet presAssocID="{DB7B20A5-C49C-4A9B-981B-95440E90D8CC}" presName="spaceBetweenRectangles" presStyleCnt="0"/>
      <dgm:spPr/>
    </dgm:pt>
    <dgm:pt modelId="{45FE9EAF-BBB4-FA40-8355-9DB6579F782D}" type="pres">
      <dgm:prSet presAssocID="{C502A1C2-4E9A-4EFE-891A-860BCCE28B64}" presName="composite" presStyleCnt="0"/>
      <dgm:spPr/>
    </dgm:pt>
    <dgm:pt modelId="{6BD348C1-8B5B-FD49-8A9C-75E8FB8A0B7D}" type="pres">
      <dgm:prSet presAssocID="{C502A1C2-4E9A-4EFE-891A-860BCCE28B64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95A14C12-86CA-E34A-B194-4E8168F3CC7C}" type="pres">
      <dgm:prSet presAssocID="{C502A1C2-4E9A-4EFE-891A-860BCCE28B64}" presName="L2TextContainerWrapper" presStyleCnt="0">
        <dgm:presLayoutVars>
          <dgm:bulletEnabled val="1"/>
        </dgm:presLayoutVars>
      </dgm:prSet>
      <dgm:spPr/>
    </dgm:pt>
    <dgm:pt modelId="{2CC611B6-FEED-734F-9EC6-97983228CD88}" type="pres">
      <dgm:prSet presAssocID="{C502A1C2-4E9A-4EFE-891A-860BCCE28B64}" presName="L2TextContainer" presStyleLbl="bgAccFollowNode1" presStyleIdx="3" presStyleCnt="8"/>
      <dgm:spPr/>
    </dgm:pt>
    <dgm:pt modelId="{42E626FF-A4D5-1A4B-BF0D-01436EB6E8AD}" type="pres">
      <dgm:prSet presAssocID="{C502A1C2-4E9A-4EFE-891A-860BCCE28B64}" presName="FlexibleEmptyPlaceHolder" presStyleCnt="0"/>
      <dgm:spPr/>
    </dgm:pt>
    <dgm:pt modelId="{F2129B62-D334-BD4C-B8F4-EF3CC6520D44}" type="pres">
      <dgm:prSet presAssocID="{C502A1C2-4E9A-4EFE-891A-860BCCE28B64}" presName="ConnectLine" presStyleLbl="sibTrans1D1" presStyleIdx="3" presStyleCnt="8"/>
      <dgm:spPr/>
    </dgm:pt>
    <dgm:pt modelId="{4091788F-F06B-F14F-AAEC-035CD2A83FB3}" type="pres">
      <dgm:prSet presAssocID="{C502A1C2-4E9A-4EFE-891A-860BCCE28B64}" presName="ConnectorPoint" presStyleLbl="node1" presStyleIdx="3" presStyleCnt="8"/>
      <dgm:spPr>
        <a:solidFill>
          <a:schemeClr val="accent2">
            <a:hueOff val="-623727"/>
            <a:satOff val="-35969"/>
            <a:lumOff val="33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047992F-C982-9B44-88CF-23E2F5C07933}" type="pres">
      <dgm:prSet presAssocID="{C502A1C2-4E9A-4EFE-891A-860BCCE28B64}" presName="EmptyPlaceHolder" presStyleCnt="0"/>
      <dgm:spPr/>
    </dgm:pt>
    <dgm:pt modelId="{5FB55EE3-3A19-D24B-94D8-55333FF9F351}" type="pres">
      <dgm:prSet presAssocID="{0BB4BB7D-9641-4E56-8487-178C176C87A4}" presName="spaceBetweenRectangles" presStyleCnt="0"/>
      <dgm:spPr/>
    </dgm:pt>
    <dgm:pt modelId="{49ED131B-5FE2-B347-9EE6-E14534FA14C3}" type="pres">
      <dgm:prSet presAssocID="{B77E11B7-3AC3-4657-B1BB-A9FF1762A5F4}" presName="composite" presStyleCnt="0"/>
      <dgm:spPr/>
    </dgm:pt>
    <dgm:pt modelId="{3C9E483A-F1AE-B746-9A22-16E9CC560281}" type="pres">
      <dgm:prSet presAssocID="{B77E11B7-3AC3-4657-B1BB-A9FF1762A5F4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01BED739-2A73-C646-8AC6-538C3B016F70}" type="pres">
      <dgm:prSet presAssocID="{B77E11B7-3AC3-4657-B1BB-A9FF1762A5F4}" presName="L2TextContainerWrapper" presStyleCnt="0">
        <dgm:presLayoutVars>
          <dgm:bulletEnabled val="1"/>
        </dgm:presLayoutVars>
      </dgm:prSet>
      <dgm:spPr/>
    </dgm:pt>
    <dgm:pt modelId="{DA37333F-0C1B-144A-9CC8-EDEC725AB363}" type="pres">
      <dgm:prSet presAssocID="{B77E11B7-3AC3-4657-B1BB-A9FF1762A5F4}" presName="L2TextContainer" presStyleLbl="bgAccFollowNode1" presStyleIdx="4" presStyleCnt="8"/>
      <dgm:spPr/>
    </dgm:pt>
    <dgm:pt modelId="{D11114F9-5C40-AA4A-B098-82492FB59D55}" type="pres">
      <dgm:prSet presAssocID="{B77E11B7-3AC3-4657-B1BB-A9FF1762A5F4}" presName="FlexibleEmptyPlaceHolder" presStyleCnt="0"/>
      <dgm:spPr/>
    </dgm:pt>
    <dgm:pt modelId="{12FFB840-750B-A843-9938-E9DC7BE56F70}" type="pres">
      <dgm:prSet presAssocID="{B77E11B7-3AC3-4657-B1BB-A9FF1762A5F4}" presName="ConnectLine" presStyleLbl="sibTrans1D1" presStyleIdx="4" presStyleCnt="8"/>
      <dgm:spPr/>
    </dgm:pt>
    <dgm:pt modelId="{3F0F73C8-8DC5-104A-BFC3-F295F08E1C09}" type="pres">
      <dgm:prSet presAssocID="{B77E11B7-3AC3-4657-B1BB-A9FF1762A5F4}" presName="ConnectorPoint" presStyleLbl="node1" presStyleIdx="4" presStyleCnt="8"/>
      <dgm:spPr>
        <a:solidFill>
          <a:schemeClr val="accent2">
            <a:hueOff val="-831636"/>
            <a:satOff val="-47959"/>
            <a:lumOff val="448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6D1B00A-82AB-464D-9999-001D1006E2D1}" type="pres">
      <dgm:prSet presAssocID="{B77E11B7-3AC3-4657-B1BB-A9FF1762A5F4}" presName="EmptyPlaceHolder" presStyleCnt="0"/>
      <dgm:spPr/>
    </dgm:pt>
    <dgm:pt modelId="{A52B659D-9ADB-2C4E-8F35-7B711B9FFF19}" type="pres">
      <dgm:prSet presAssocID="{3BA2D734-E1C5-4315-A16D-926DA93F3B41}" presName="spaceBetweenRectangles" presStyleCnt="0"/>
      <dgm:spPr/>
    </dgm:pt>
    <dgm:pt modelId="{474ED26B-1CE1-FB42-9B32-500503D79D64}" type="pres">
      <dgm:prSet presAssocID="{B9B9D86E-2674-4A4A-A462-664EF78DAE0B}" presName="composite" presStyleCnt="0"/>
      <dgm:spPr/>
    </dgm:pt>
    <dgm:pt modelId="{D258DADD-2E52-464A-B114-37D282C888BE}" type="pres">
      <dgm:prSet presAssocID="{B9B9D86E-2674-4A4A-A462-664EF78DAE0B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927BDE73-1E6A-754F-8BAE-540870B2CA60}" type="pres">
      <dgm:prSet presAssocID="{B9B9D86E-2674-4A4A-A462-664EF78DAE0B}" presName="L2TextContainerWrapper" presStyleCnt="0">
        <dgm:presLayoutVars>
          <dgm:bulletEnabled val="1"/>
        </dgm:presLayoutVars>
      </dgm:prSet>
      <dgm:spPr/>
    </dgm:pt>
    <dgm:pt modelId="{C6973690-DB81-6842-8D04-630232B3AEDE}" type="pres">
      <dgm:prSet presAssocID="{B9B9D86E-2674-4A4A-A462-664EF78DAE0B}" presName="L2TextContainer" presStyleLbl="bgAccFollowNode1" presStyleIdx="5" presStyleCnt="8"/>
      <dgm:spPr/>
    </dgm:pt>
    <dgm:pt modelId="{6326DF00-54DC-0341-8210-20080679D66A}" type="pres">
      <dgm:prSet presAssocID="{B9B9D86E-2674-4A4A-A462-664EF78DAE0B}" presName="FlexibleEmptyPlaceHolder" presStyleCnt="0"/>
      <dgm:spPr/>
    </dgm:pt>
    <dgm:pt modelId="{56BEEE5B-56C0-B145-A24E-34C5311EDEDD}" type="pres">
      <dgm:prSet presAssocID="{B9B9D86E-2674-4A4A-A462-664EF78DAE0B}" presName="ConnectLine" presStyleLbl="sibTrans1D1" presStyleIdx="5" presStyleCnt="8"/>
      <dgm:spPr/>
    </dgm:pt>
    <dgm:pt modelId="{7610D20D-0B87-0648-88BC-6E2A22ACF11F}" type="pres">
      <dgm:prSet presAssocID="{B9B9D86E-2674-4A4A-A462-664EF78DAE0B}" presName="ConnectorPoint" presStyleLbl="node1" presStyleIdx="5" presStyleCnt="8"/>
      <dgm:spPr>
        <a:solidFill>
          <a:schemeClr val="accent2">
            <a:hueOff val="-1039545"/>
            <a:satOff val="-59949"/>
            <a:lumOff val="56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34849D3-2BAF-4546-B778-58B086A88484}" type="pres">
      <dgm:prSet presAssocID="{B9B9D86E-2674-4A4A-A462-664EF78DAE0B}" presName="EmptyPlaceHolder" presStyleCnt="0"/>
      <dgm:spPr/>
    </dgm:pt>
    <dgm:pt modelId="{14EE06E3-A455-8346-A4A2-CF4932B502D3}" type="pres">
      <dgm:prSet presAssocID="{1B6735FC-4579-4FE6-A51C-0AC3E3E3EA7B}" presName="spaceBetweenRectangles" presStyleCnt="0"/>
      <dgm:spPr/>
    </dgm:pt>
    <dgm:pt modelId="{BAB8B550-4CC4-4A48-87F8-67CDB24BA9F9}" type="pres">
      <dgm:prSet presAssocID="{0FD54D91-33C9-45D0-8C61-4DD28B46A179}" presName="composite" presStyleCnt="0"/>
      <dgm:spPr/>
    </dgm:pt>
    <dgm:pt modelId="{DF1AC061-EE7B-7244-97A8-304956A14B04}" type="pres">
      <dgm:prSet presAssocID="{0FD54D91-33C9-45D0-8C61-4DD28B46A179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CEA3A6E1-3EB0-B043-90B6-49AEB5443C04}" type="pres">
      <dgm:prSet presAssocID="{0FD54D91-33C9-45D0-8C61-4DD28B46A179}" presName="L2TextContainerWrapper" presStyleCnt="0">
        <dgm:presLayoutVars>
          <dgm:bulletEnabled val="1"/>
        </dgm:presLayoutVars>
      </dgm:prSet>
      <dgm:spPr/>
    </dgm:pt>
    <dgm:pt modelId="{706E1D65-3A04-AB46-85B0-A968755E51F1}" type="pres">
      <dgm:prSet presAssocID="{0FD54D91-33C9-45D0-8C61-4DD28B46A179}" presName="L2TextContainer" presStyleLbl="bgAccFollowNode1" presStyleIdx="6" presStyleCnt="8"/>
      <dgm:spPr/>
    </dgm:pt>
    <dgm:pt modelId="{581B8C72-F104-B24A-8CFB-BBB60C02555C}" type="pres">
      <dgm:prSet presAssocID="{0FD54D91-33C9-45D0-8C61-4DD28B46A179}" presName="FlexibleEmptyPlaceHolder" presStyleCnt="0"/>
      <dgm:spPr/>
    </dgm:pt>
    <dgm:pt modelId="{A9E35326-FF9B-1B48-ABCB-4A8A75B71320}" type="pres">
      <dgm:prSet presAssocID="{0FD54D91-33C9-45D0-8C61-4DD28B46A179}" presName="ConnectLine" presStyleLbl="sibTrans1D1" presStyleIdx="6" presStyleCnt="8"/>
      <dgm:spPr/>
    </dgm:pt>
    <dgm:pt modelId="{4F7349BE-3145-E849-9C30-97EF5380607B}" type="pres">
      <dgm:prSet presAssocID="{0FD54D91-33C9-45D0-8C61-4DD28B46A179}" presName="ConnectorPoint" presStyleLbl="node1" presStyleIdx="6" presStyleCnt="8"/>
      <dgm:spPr>
        <a:solidFill>
          <a:schemeClr val="accent2">
            <a:hueOff val="-1247454"/>
            <a:satOff val="-71938"/>
            <a:lumOff val="67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1A6E4D1-4D99-8046-99AA-1159FA889A44}" type="pres">
      <dgm:prSet presAssocID="{0FD54D91-33C9-45D0-8C61-4DD28B46A179}" presName="EmptyPlaceHolder" presStyleCnt="0"/>
      <dgm:spPr/>
    </dgm:pt>
    <dgm:pt modelId="{35A709FA-3DA4-844D-84A6-4A853EE406BC}" type="pres">
      <dgm:prSet presAssocID="{C05A3A48-186F-4F37-B91C-A048B424BD00}" presName="spaceBetweenRectangles" presStyleCnt="0"/>
      <dgm:spPr/>
    </dgm:pt>
    <dgm:pt modelId="{E30BD9DF-EB40-374F-B788-CB7A11346B94}" type="pres">
      <dgm:prSet presAssocID="{DEA650C6-19E0-42E1-811B-12FD5A3052C4}" presName="composite" presStyleCnt="0"/>
      <dgm:spPr/>
    </dgm:pt>
    <dgm:pt modelId="{4FFC556C-1D00-6548-A543-7A1340DEA703}" type="pres">
      <dgm:prSet presAssocID="{DEA650C6-19E0-42E1-811B-12FD5A3052C4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5FE65186-57B2-B144-9ADC-2B14F9DAC2A6}" type="pres">
      <dgm:prSet presAssocID="{DEA650C6-19E0-42E1-811B-12FD5A3052C4}" presName="L2TextContainerWrapper" presStyleCnt="0">
        <dgm:presLayoutVars>
          <dgm:bulletEnabled val="1"/>
        </dgm:presLayoutVars>
      </dgm:prSet>
      <dgm:spPr/>
    </dgm:pt>
    <dgm:pt modelId="{1543B44B-B5B8-0644-A16D-044E564906C1}" type="pres">
      <dgm:prSet presAssocID="{DEA650C6-19E0-42E1-811B-12FD5A3052C4}" presName="L2TextContainer" presStyleLbl="bgAccFollowNode1" presStyleIdx="7" presStyleCnt="8"/>
      <dgm:spPr/>
    </dgm:pt>
    <dgm:pt modelId="{FD725393-32BB-E14B-8873-89284092E087}" type="pres">
      <dgm:prSet presAssocID="{DEA650C6-19E0-42E1-811B-12FD5A3052C4}" presName="FlexibleEmptyPlaceHolder" presStyleCnt="0"/>
      <dgm:spPr/>
    </dgm:pt>
    <dgm:pt modelId="{7854434A-4844-4949-A940-D910476F66BB}" type="pres">
      <dgm:prSet presAssocID="{DEA650C6-19E0-42E1-811B-12FD5A3052C4}" presName="ConnectLine" presStyleLbl="sibTrans1D1" presStyleIdx="7" presStyleCnt="8"/>
      <dgm:spPr/>
    </dgm:pt>
    <dgm:pt modelId="{B0E66FCF-F6F2-A342-AC88-2D2EA747A0AE}" type="pres">
      <dgm:prSet presAssocID="{DEA650C6-19E0-42E1-811B-12FD5A3052C4}" presName="ConnectorPoint" presStyleLbl="node1" presStyleIdx="7" presStyleCnt="8"/>
      <dgm:spPr>
        <a:solidFill>
          <a:schemeClr val="accent2">
            <a:hueOff val="-1455363"/>
            <a:satOff val="-83928"/>
            <a:lumOff val="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94FD2DA-B0EE-3D43-9C32-00647C39AF11}" type="pres">
      <dgm:prSet presAssocID="{DEA650C6-19E0-42E1-811B-12FD5A3052C4}" presName="EmptyPlaceHolder" presStyleCnt="0"/>
      <dgm:spPr/>
    </dgm:pt>
  </dgm:ptLst>
  <dgm:cxnLst>
    <dgm:cxn modelId="{A678010F-22A9-4FE1-9FAD-F905ED1820A3}" srcId="{E0699F35-7758-47F2-B265-72D5635FC186}" destId="{F053E656-DE3D-4BF2-B1E0-3327C621B99A}" srcOrd="1" destOrd="0" parTransId="{D3231136-CF4C-421A-B866-13780FABA98C}" sibTransId="{46397711-5EFF-4B75-9BE4-52BDFC3F2D44}"/>
    <dgm:cxn modelId="{396DEB20-1E0C-41B4-840A-D7E3E917DD51}" srcId="{97A4C44D-1BF7-461E-8907-C1DB2122A311}" destId="{FD78F0AA-6F43-4134-A68F-B1C1CE4A343A}" srcOrd="0" destOrd="0" parTransId="{47F4B6B1-A309-4569-ADF1-836694FAB3EC}" sibTransId="{42488B68-9DFE-4837-A73E-A8AB97190300}"/>
    <dgm:cxn modelId="{EB469E2B-6E19-4127-945A-D968E741B57F}" srcId="{E0699F35-7758-47F2-B265-72D5635FC186}" destId="{97A4C44D-1BF7-461E-8907-C1DB2122A311}" srcOrd="2" destOrd="0" parTransId="{2A1CFE9A-8962-4DA9-A2A4-B57AAF0604DF}" sibTransId="{DB7B20A5-C49C-4A9B-981B-95440E90D8CC}"/>
    <dgm:cxn modelId="{22FEF63B-BDCF-4820-A13D-514B7E0E57C3}" srcId="{E0699F35-7758-47F2-B265-72D5635FC186}" destId="{0FD54D91-33C9-45D0-8C61-4DD28B46A179}" srcOrd="6" destOrd="0" parTransId="{77A2298A-0601-4021-94B6-8447A6ABA687}" sibTransId="{C05A3A48-186F-4F37-B91C-A048B424BD00}"/>
    <dgm:cxn modelId="{C8C9DB40-9E3A-4E0E-A631-E5C451154489}" srcId="{E0699F35-7758-47F2-B265-72D5635FC186}" destId="{B9B9D86E-2674-4A4A-A462-664EF78DAE0B}" srcOrd="5" destOrd="0" parTransId="{8F5EB4B1-7E6D-446F-8170-E601E9D4D1D3}" sibTransId="{1B6735FC-4579-4FE6-A51C-0AC3E3E3EA7B}"/>
    <dgm:cxn modelId="{87013C47-4385-4030-B05B-FDF656905D92}" srcId="{0FD54D91-33C9-45D0-8C61-4DD28B46A179}" destId="{C3338E7B-18E8-4996-BFDC-8841F942059B}" srcOrd="0" destOrd="0" parTransId="{CD161215-31E9-4FF7-B442-2E38260A0E8B}" sibTransId="{2821A9D2-14F0-45B7-A859-A15C5C3426AE}"/>
    <dgm:cxn modelId="{6C75CD47-2B9B-3D4F-AE21-9B4E081CDF88}" type="presOf" srcId="{0FD54D91-33C9-45D0-8C61-4DD28B46A179}" destId="{DF1AC061-EE7B-7244-97A8-304956A14B04}" srcOrd="0" destOrd="0" presId="urn:microsoft.com/office/officeart/2017/3/layout/HorizontalLabelsTimeline"/>
    <dgm:cxn modelId="{604C1267-7680-4D74-9FF9-1B748C7D5B36}" srcId="{10DDE1C5-0383-453E-8965-A629AAC898DE}" destId="{642081D7-B280-4209-8099-C39B7B66FF03}" srcOrd="0" destOrd="0" parTransId="{7C621596-B7A4-4F1B-8D0A-9091122E767D}" sibTransId="{03036F5F-5654-4809-84F4-5FF0DB15D5C0}"/>
    <dgm:cxn modelId="{76A6686C-FF60-EA43-B5B4-62AF4FF2307E}" type="presOf" srcId="{A8386DE3-6B7E-472E-BA04-372526369CF6}" destId="{DA37333F-0C1B-144A-9CC8-EDEC725AB363}" srcOrd="0" destOrd="0" presId="urn:microsoft.com/office/officeart/2017/3/layout/HorizontalLabelsTimeline"/>
    <dgm:cxn modelId="{B1C9776E-19CF-4E45-BBCB-F934874819DE}" type="presOf" srcId="{FD78F0AA-6F43-4134-A68F-B1C1CE4A343A}" destId="{63363778-019D-294A-A3A7-B0D318A60D69}" srcOrd="0" destOrd="0" presId="urn:microsoft.com/office/officeart/2017/3/layout/HorizontalLabelsTimeline"/>
    <dgm:cxn modelId="{1077478F-09AF-410B-8200-308D5AB3FB4A}" srcId="{E0699F35-7758-47F2-B265-72D5635FC186}" destId="{10DDE1C5-0383-453E-8965-A629AAC898DE}" srcOrd="0" destOrd="0" parTransId="{9547DB0A-F881-4A59-AE24-A48E8ED0EBA0}" sibTransId="{35254CAF-4E70-40F4-A3A8-05C052E7FE21}"/>
    <dgm:cxn modelId="{A779A98F-FCA9-4CC6-9F94-E132835ADE9A}" srcId="{E0699F35-7758-47F2-B265-72D5635FC186}" destId="{B77E11B7-3AC3-4657-B1BB-A9FF1762A5F4}" srcOrd="4" destOrd="0" parTransId="{082D88E2-C11E-4EA0-A1CA-2C4A946B4C9D}" sibTransId="{3BA2D734-E1C5-4315-A16D-926DA93F3B41}"/>
    <dgm:cxn modelId="{FBEB9390-F7EE-2644-8BF3-E30CFD0C32B3}" type="presOf" srcId="{DEA650C6-19E0-42E1-811B-12FD5A3052C4}" destId="{4FFC556C-1D00-6548-A543-7A1340DEA703}" srcOrd="0" destOrd="0" presId="urn:microsoft.com/office/officeart/2017/3/layout/HorizontalLabelsTimeline"/>
    <dgm:cxn modelId="{4523A590-9930-4E40-B5F9-396145A3AE08}" srcId="{E0699F35-7758-47F2-B265-72D5635FC186}" destId="{DEA650C6-19E0-42E1-811B-12FD5A3052C4}" srcOrd="7" destOrd="0" parTransId="{F7B41DEB-5B42-4AE0-92D7-65B45285632F}" sibTransId="{E4A9093C-C45B-4AFA-AE79-FEF2A688394F}"/>
    <dgm:cxn modelId="{D0703898-DA03-3449-8C96-EA01921D23FE}" type="presOf" srcId="{F1FFED06-922F-4B2A-87C9-74DD3EC57F9D}" destId="{1543B44B-B5B8-0644-A16D-044E564906C1}" srcOrd="0" destOrd="0" presId="urn:microsoft.com/office/officeart/2017/3/layout/HorizontalLabelsTimeline"/>
    <dgm:cxn modelId="{8759749F-9570-5B49-A1F8-4908C8324C13}" type="presOf" srcId="{C3338E7B-18E8-4996-BFDC-8841F942059B}" destId="{706E1D65-3A04-AB46-85B0-A968755E51F1}" srcOrd="0" destOrd="0" presId="urn:microsoft.com/office/officeart/2017/3/layout/HorizontalLabelsTimeline"/>
    <dgm:cxn modelId="{90DA54A0-9263-4B1D-BE2B-66DFE79F37D1}" srcId="{F053E656-DE3D-4BF2-B1E0-3327C621B99A}" destId="{01FF4A6D-7A44-4B52-9553-64CF58B273D0}" srcOrd="0" destOrd="0" parTransId="{F02FE37D-3071-4A90-B6A7-AA22B39EFF97}" sibTransId="{24974AB8-06C2-4918-BF5F-E13569D6F9C8}"/>
    <dgm:cxn modelId="{750BC7A0-70E8-4048-A1DB-86A08953F3B9}" type="presOf" srcId="{97A4C44D-1BF7-461E-8907-C1DB2122A311}" destId="{0802ABCB-79F2-7342-A9B9-CAEAEBEA6BEB}" srcOrd="0" destOrd="0" presId="urn:microsoft.com/office/officeart/2017/3/layout/HorizontalLabelsTimeline"/>
    <dgm:cxn modelId="{BA4482A5-159E-8544-9608-78ED733FD6F9}" type="presOf" srcId="{642081D7-B280-4209-8099-C39B7B66FF03}" destId="{41607906-093B-774E-A9B4-A39D4B5E0D8E}" srcOrd="0" destOrd="0" presId="urn:microsoft.com/office/officeart/2017/3/layout/HorizontalLabelsTimeline"/>
    <dgm:cxn modelId="{D8A1DCA7-D56F-2B43-9999-1804FC625290}" type="presOf" srcId="{C5F85F62-8D86-42BB-B1B7-D9709D1F5A01}" destId="{C6973690-DB81-6842-8D04-630232B3AEDE}" srcOrd="0" destOrd="0" presId="urn:microsoft.com/office/officeart/2017/3/layout/HorizontalLabelsTimeline"/>
    <dgm:cxn modelId="{37BA11AE-0E9F-DD49-B8A8-6C5627DC92F0}" type="presOf" srcId="{B77E11B7-3AC3-4657-B1BB-A9FF1762A5F4}" destId="{3C9E483A-F1AE-B746-9A22-16E9CC560281}" srcOrd="0" destOrd="0" presId="urn:microsoft.com/office/officeart/2017/3/layout/HorizontalLabelsTimeline"/>
    <dgm:cxn modelId="{967C0DB1-27CF-4248-8BA7-A6176B0F1E2D}" srcId="{B77E11B7-3AC3-4657-B1BB-A9FF1762A5F4}" destId="{A8386DE3-6B7E-472E-BA04-372526369CF6}" srcOrd="0" destOrd="0" parTransId="{835819D4-1527-4A3A-B910-28FD036A6A12}" sibTransId="{BD095C7A-7C41-4BE1-971D-7CB706A8D5A5}"/>
    <dgm:cxn modelId="{1972E4B7-3ACF-7F44-8912-8C3ED535CFCA}" type="presOf" srcId="{B9B9D86E-2674-4A4A-A462-664EF78DAE0B}" destId="{D258DADD-2E52-464A-B114-37D282C888BE}" srcOrd="0" destOrd="0" presId="urn:microsoft.com/office/officeart/2017/3/layout/HorizontalLabelsTimeline"/>
    <dgm:cxn modelId="{BC5438B8-9DC5-4A59-9130-E184BD6BE89E}" srcId="{E0699F35-7758-47F2-B265-72D5635FC186}" destId="{C502A1C2-4E9A-4EFE-891A-860BCCE28B64}" srcOrd="3" destOrd="0" parTransId="{147E89CE-B50D-4B01-83CC-8C82D19CB594}" sibTransId="{0BB4BB7D-9641-4E56-8487-178C176C87A4}"/>
    <dgm:cxn modelId="{AF3EB2C4-6386-4099-888A-C7722C776AC0}" srcId="{DEA650C6-19E0-42E1-811B-12FD5A3052C4}" destId="{F1FFED06-922F-4B2A-87C9-74DD3EC57F9D}" srcOrd="0" destOrd="0" parTransId="{C064583A-1773-4C74-BB4A-02FC670537AC}" sibTransId="{336723AF-AC14-4D22-8E50-476DBACCE967}"/>
    <dgm:cxn modelId="{0EF6C9C6-5B6E-4690-8EC0-0CCA6CA0ACD6}" srcId="{C502A1C2-4E9A-4EFE-891A-860BCCE28B64}" destId="{CA79EFB3-2AE4-456D-A56F-6F6986B74FAF}" srcOrd="0" destOrd="0" parTransId="{ABB536C6-A838-4485-A10B-9DA3ED5C407B}" sibTransId="{8CE25817-4146-4BD0-A987-CC2A51D31C2C}"/>
    <dgm:cxn modelId="{4A2FE8C7-6BFA-4F30-AACA-89767B792043}" srcId="{B9B9D86E-2674-4A4A-A462-664EF78DAE0B}" destId="{C5F85F62-8D86-42BB-B1B7-D9709D1F5A01}" srcOrd="0" destOrd="0" parTransId="{D998DEFF-66B8-451F-9829-7D4F0C4FAF83}" sibTransId="{C55C100A-84F7-4490-B32D-AFEB5FC20F65}"/>
    <dgm:cxn modelId="{D609B7CE-70A3-0241-B2D3-7E2ABA436C32}" type="presOf" srcId="{C502A1C2-4E9A-4EFE-891A-860BCCE28B64}" destId="{6BD348C1-8B5B-FD49-8A9C-75E8FB8A0B7D}" srcOrd="0" destOrd="0" presId="urn:microsoft.com/office/officeart/2017/3/layout/HorizontalLabelsTimeline"/>
    <dgm:cxn modelId="{9DC76ED0-1770-1447-A229-DCA3477A706D}" type="presOf" srcId="{E0699F35-7758-47F2-B265-72D5635FC186}" destId="{FBC522C6-E1F8-0349-9F6E-3C6A975D931B}" srcOrd="0" destOrd="0" presId="urn:microsoft.com/office/officeart/2017/3/layout/HorizontalLabelsTimeline"/>
    <dgm:cxn modelId="{30155EE6-1DAD-AF45-BC86-AEB1EA53885F}" type="presOf" srcId="{CA79EFB3-2AE4-456D-A56F-6F6986B74FAF}" destId="{2CC611B6-FEED-734F-9EC6-97983228CD88}" srcOrd="0" destOrd="0" presId="urn:microsoft.com/office/officeart/2017/3/layout/HorizontalLabelsTimeline"/>
    <dgm:cxn modelId="{1FAE37EA-C628-B749-86FF-FFB70C631F08}" type="presOf" srcId="{10DDE1C5-0383-453E-8965-A629AAC898DE}" destId="{2667EB41-4146-594F-B12F-E9867132B190}" srcOrd="0" destOrd="0" presId="urn:microsoft.com/office/officeart/2017/3/layout/HorizontalLabelsTimeline"/>
    <dgm:cxn modelId="{B5D91DEF-8CD3-C54B-95A1-A5D47080CEB9}" type="presOf" srcId="{F053E656-DE3D-4BF2-B1E0-3327C621B99A}" destId="{0A6BD871-1F86-BD41-AA06-B8D5AD32313F}" srcOrd="0" destOrd="0" presId="urn:microsoft.com/office/officeart/2017/3/layout/HorizontalLabelsTimeline"/>
    <dgm:cxn modelId="{BBC90DFD-1B18-B84B-B6B9-9776DE058584}" type="presOf" srcId="{01FF4A6D-7A44-4B52-9553-64CF58B273D0}" destId="{0D92A135-5019-7A40-A16A-0DEF94652A0A}" srcOrd="0" destOrd="0" presId="urn:microsoft.com/office/officeart/2017/3/layout/HorizontalLabelsTimeline"/>
    <dgm:cxn modelId="{0196B138-77E1-7B40-B6DB-5978E39096DD}" type="presParOf" srcId="{FBC522C6-E1F8-0349-9F6E-3C6A975D931B}" destId="{DF84876E-196F-F54C-B180-A1D39E94660C}" srcOrd="0" destOrd="0" presId="urn:microsoft.com/office/officeart/2017/3/layout/HorizontalLabelsTimeline"/>
    <dgm:cxn modelId="{F5D73C63-9203-E540-9077-2BD4725C3AB8}" type="presParOf" srcId="{FBC522C6-E1F8-0349-9F6E-3C6A975D931B}" destId="{65BA64CE-4606-5B42-AA17-7BC04E2CE969}" srcOrd="1" destOrd="0" presId="urn:microsoft.com/office/officeart/2017/3/layout/HorizontalLabelsTimeline"/>
    <dgm:cxn modelId="{4DC5CEA8-E9EA-E846-96B0-77049A3C6AEF}" type="presParOf" srcId="{65BA64CE-4606-5B42-AA17-7BC04E2CE969}" destId="{1BE8B5C6-CEC1-AD4B-9830-03A9FD6F16E2}" srcOrd="0" destOrd="0" presId="urn:microsoft.com/office/officeart/2017/3/layout/HorizontalLabelsTimeline"/>
    <dgm:cxn modelId="{4006ABFF-5604-3C44-A29A-DDEAEF6C7457}" type="presParOf" srcId="{1BE8B5C6-CEC1-AD4B-9830-03A9FD6F16E2}" destId="{2667EB41-4146-594F-B12F-E9867132B190}" srcOrd="0" destOrd="0" presId="urn:microsoft.com/office/officeart/2017/3/layout/HorizontalLabelsTimeline"/>
    <dgm:cxn modelId="{2C367F6C-563F-A842-B0F6-95AECDA74464}" type="presParOf" srcId="{1BE8B5C6-CEC1-AD4B-9830-03A9FD6F16E2}" destId="{8AB8858A-E28A-D845-A186-85B8404EA08A}" srcOrd="1" destOrd="0" presId="urn:microsoft.com/office/officeart/2017/3/layout/HorizontalLabelsTimeline"/>
    <dgm:cxn modelId="{F65F9C41-8B12-DC47-9624-736C992DE44C}" type="presParOf" srcId="{8AB8858A-E28A-D845-A186-85B8404EA08A}" destId="{41607906-093B-774E-A9B4-A39D4B5E0D8E}" srcOrd="0" destOrd="0" presId="urn:microsoft.com/office/officeart/2017/3/layout/HorizontalLabelsTimeline"/>
    <dgm:cxn modelId="{1ADD40CD-1E2D-B343-BC0E-A4BBD3D40179}" type="presParOf" srcId="{8AB8858A-E28A-D845-A186-85B8404EA08A}" destId="{36BFAA48-4A3E-6241-A119-BF13D1548BD6}" srcOrd="1" destOrd="0" presId="urn:microsoft.com/office/officeart/2017/3/layout/HorizontalLabelsTimeline"/>
    <dgm:cxn modelId="{D9B979B1-EA8C-B741-A453-1FA8088D0F8F}" type="presParOf" srcId="{1BE8B5C6-CEC1-AD4B-9830-03A9FD6F16E2}" destId="{E56B0430-7939-6945-86AF-6F8924C82923}" srcOrd="2" destOrd="0" presId="urn:microsoft.com/office/officeart/2017/3/layout/HorizontalLabelsTimeline"/>
    <dgm:cxn modelId="{E9F4438C-0F2F-1647-B07E-1D2C87175D57}" type="presParOf" srcId="{1BE8B5C6-CEC1-AD4B-9830-03A9FD6F16E2}" destId="{2A344339-6A02-D24C-A531-630EE6347C11}" srcOrd="3" destOrd="0" presId="urn:microsoft.com/office/officeart/2017/3/layout/HorizontalLabelsTimeline"/>
    <dgm:cxn modelId="{9475BD6B-39D0-AA4B-9394-3867111FE6F2}" type="presParOf" srcId="{1BE8B5C6-CEC1-AD4B-9830-03A9FD6F16E2}" destId="{0ED4BDDB-A706-9F46-8E90-BCF48224B48C}" srcOrd="4" destOrd="0" presId="urn:microsoft.com/office/officeart/2017/3/layout/HorizontalLabelsTimeline"/>
    <dgm:cxn modelId="{9C8FF758-066F-4C47-9A4E-1731F653C9F9}" type="presParOf" srcId="{65BA64CE-4606-5B42-AA17-7BC04E2CE969}" destId="{93DC5001-24BC-AD48-BD5E-47ACABC279E2}" srcOrd="1" destOrd="0" presId="urn:microsoft.com/office/officeart/2017/3/layout/HorizontalLabelsTimeline"/>
    <dgm:cxn modelId="{97009F21-F83F-C144-B389-8940B97459F8}" type="presParOf" srcId="{65BA64CE-4606-5B42-AA17-7BC04E2CE969}" destId="{37C05E75-A836-F949-BA6A-33B8B18CF22F}" srcOrd="2" destOrd="0" presId="urn:microsoft.com/office/officeart/2017/3/layout/HorizontalLabelsTimeline"/>
    <dgm:cxn modelId="{48319D7F-28D7-1E45-8119-F338B737D4F7}" type="presParOf" srcId="{37C05E75-A836-F949-BA6A-33B8B18CF22F}" destId="{0A6BD871-1F86-BD41-AA06-B8D5AD32313F}" srcOrd="0" destOrd="0" presId="urn:microsoft.com/office/officeart/2017/3/layout/HorizontalLabelsTimeline"/>
    <dgm:cxn modelId="{8E9361F4-1019-EF40-B8AE-5C6F062B9D3D}" type="presParOf" srcId="{37C05E75-A836-F949-BA6A-33B8B18CF22F}" destId="{C18A3375-3DBA-7B4D-8AFB-6BCFBAB29E46}" srcOrd="1" destOrd="0" presId="urn:microsoft.com/office/officeart/2017/3/layout/HorizontalLabelsTimeline"/>
    <dgm:cxn modelId="{8771F0C1-E680-224C-966E-2319F8BEEE6F}" type="presParOf" srcId="{C18A3375-3DBA-7B4D-8AFB-6BCFBAB29E46}" destId="{0D92A135-5019-7A40-A16A-0DEF94652A0A}" srcOrd="0" destOrd="0" presId="urn:microsoft.com/office/officeart/2017/3/layout/HorizontalLabelsTimeline"/>
    <dgm:cxn modelId="{0A901CA3-4A97-9A46-BF8F-524A2230CE9B}" type="presParOf" srcId="{C18A3375-3DBA-7B4D-8AFB-6BCFBAB29E46}" destId="{9C11CE3C-453B-C540-A4D0-1284CFDB4C34}" srcOrd="1" destOrd="0" presId="urn:microsoft.com/office/officeart/2017/3/layout/HorizontalLabelsTimeline"/>
    <dgm:cxn modelId="{CC0BD2EB-8404-9D40-BF0E-AC7E6F5D9EDF}" type="presParOf" srcId="{37C05E75-A836-F949-BA6A-33B8B18CF22F}" destId="{56EC1D78-5880-0F4E-9DA6-C502F25ADB88}" srcOrd="2" destOrd="0" presId="urn:microsoft.com/office/officeart/2017/3/layout/HorizontalLabelsTimeline"/>
    <dgm:cxn modelId="{7AFF3579-70FD-D241-A149-C2031AEBA5BF}" type="presParOf" srcId="{37C05E75-A836-F949-BA6A-33B8B18CF22F}" destId="{3C94D4AF-21F4-1D45-A80E-3B9997E0FBAF}" srcOrd="3" destOrd="0" presId="urn:microsoft.com/office/officeart/2017/3/layout/HorizontalLabelsTimeline"/>
    <dgm:cxn modelId="{39625A24-FC06-1543-955E-FE6621E7FCB6}" type="presParOf" srcId="{37C05E75-A836-F949-BA6A-33B8B18CF22F}" destId="{CE312B9B-460D-6F40-A374-BE4B3F7DA394}" srcOrd="4" destOrd="0" presId="urn:microsoft.com/office/officeart/2017/3/layout/HorizontalLabelsTimeline"/>
    <dgm:cxn modelId="{73D0FA81-A6EA-AC40-B372-6C0512F2D154}" type="presParOf" srcId="{65BA64CE-4606-5B42-AA17-7BC04E2CE969}" destId="{5AE8A07E-CE7D-9A4A-9AE9-33E932C31E97}" srcOrd="3" destOrd="0" presId="urn:microsoft.com/office/officeart/2017/3/layout/HorizontalLabelsTimeline"/>
    <dgm:cxn modelId="{336E61D3-9E9C-6241-B603-9D39268C038E}" type="presParOf" srcId="{65BA64CE-4606-5B42-AA17-7BC04E2CE969}" destId="{6098085E-09C2-8B4F-B0DB-4A6605655A23}" srcOrd="4" destOrd="0" presId="urn:microsoft.com/office/officeart/2017/3/layout/HorizontalLabelsTimeline"/>
    <dgm:cxn modelId="{DC015C3B-DAAE-0D47-BD82-30389E20AFFF}" type="presParOf" srcId="{6098085E-09C2-8B4F-B0DB-4A6605655A23}" destId="{0802ABCB-79F2-7342-A9B9-CAEAEBEA6BEB}" srcOrd="0" destOrd="0" presId="urn:microsoft.com/office/officeart/2017/3/layout/HorizontalLabelsTimeline"/>
    <dgm:cxn modelId="{50703F56-170E-E740-9C51-A633678D65F9}" type="presParOf" srcId="{6098085E-09C2-8B4F-B0DB-4A6605655A23}" destId="{124DC322-3A59-204D-8BA3-15E2746B5231}" srcOrd="1" destOrd="0" presId="urn:microsoft.com/office/officeart/2017/3/layout/HorizontalLabelsTimeline"/>
    <dgm:cxn modelId="{77A965A1-097B-4C41-B6F0-4F36B728C254}" type="presParOf" srcId="{124DC322-3A59-204D-8BA3-15E2746B5231}" destId="{63363778-019D-294A-A3A7-B0D318A60D69}" srcOrd="0" destOrd="0" presId="urn:microsoft.com/office/officeart/2017/3/layout/HorizontalLabelsTimeline"/>
    <dgm:cxn modelId="{62D26A54-3ACB-EF4D-808B-360BA32CE201}" type="presParOf" srcId="{124DC322-3A59-204D-8BA3-15E2746B5231}" destId="{471A8EB4-F633-7C49-A34F-C8775CBA6883}" srcOrd="1" destOrd="0" presId="urn:microsoft.com/office/officeart/2017/3/layout/HorizontalLabelsTimeline"/>
    <dgm:cxn modelId="{C648DC8E-1255-B343-B395-9C2E92D64C4D}" type="presParOf" srcId="{6098085E-09C2-8B4F-B0DB-4A6605655A23}" destId="{179848E4-9539-A542-BBCB-4047CA7579F1}" srcOrd="2" destOrd="0" presId="urn:microsoft.com/office/officeart/2017/3/layout/HorizontalLabelsTimeline"/>
    <dgm:cxn modelId="{A368726C-9C0E-B64D-8164-308AF66150B7}" type="presParOf" srcId="{6098085E-09C2-8B4F-B0DB-4A6605655A23}" destId="{766F69C0-4E3A-BE45-95C2-DD4D82E4B22A}" srcOrd="3" destOrd="0" presId="urn:microsoft.com/office/officeart/2017/3/layout/HorizontalLabelsTimeline"/>
    <dgm:cxn modelId="{502EA048-56C8-424C-9EB4-D3BE9CD2ADF2}" type="presParOf" srcId="{6098085E-09C2-8B4F-B0DB-4A6605655A23}" destId="{87492E7C-A2DE-2241-85BC-6B9ED986868C}" srcOrd="4" destOrd="0" presId="urn:microsoft.com/office/officeart/2017/3/layout/HorizontalLabelsTimeline"/>
    <dgm:cxn modelId="{63AEE677-9761-B74F-A8E1-8E1D14789747}" type="presParOf" srcId="{65BA64CE-4606-5B42-AA17-7BC04E2CE969}" destId="{C7EA6F00-32BE-7744-AE89-3663B1452531}" srcOrd="5" destOrd="0" presId="urn:microsoft.com/office/officeart/2017/3/layout/HorizontalLabelsTimeline"/>
    <dgm:cxn modelId="{0A1B35B2-1CE3-C14C-96B7-E177D7DAB69D}" type="presParOf" srcId="{65BA64CE-4606-5B42-AA17-7BC04E2CE969}" destId="{45FE9EAF-BBB4-FA40-8355-9DB6579F782D}" srcOrd="6" destOrd="0" presId="urn:microsoft.com/office/officeart/2017/3/layout/HorizontalLabelsTimeline"/>
    <dgm:cxn modelId="{CB4AC4C7-9C38-3441-9F56-4B598BDDF25B}" type="presParOf" srcId="{45FE9EAF-BBB4-FA40-8355-9DB6579F782D}" destId="{6BD348C1-8B5B-FD49-8A9C-75E8FB8A0B7D}" srcOrd="0" destOrd="0" presId="urn:microsoft.com/office/officeart/2017/3/layout/HorizontalLabelsTimeline"/>
    <dgm:cxn modelId="{9AED6536-5A6A-054B-BF1E-27FCE5CB15DE}" type="presParOf" srcId="{45FE9EAF-BBB4-FA40-8355-9DB6579F782D}" destId="{95A14C12-86CA-E34A-B194-4E8168F3CC7C}" srcOrd="1" destOrd="0" presId="urn:microsoft.com/office/officeart/2017/3/layout/HorizontalLabelsTimeline"/>
    <dgm:cxn modelId="{D8B2D3BB-35DC-DF49-A045-9BB0EE015345}" type="presParOf" srcId="{95A14C12-86CA-E34A-B194-4E8168F3CC7C}" destId="{2CC611B6-FEED-734F-9EC6-97983228CD88}" srcOrd="0" destOrd="0" presId="urn:microsoft.com/office/officeart/2017/3/layout/HorizontalLabelsTimeline"/>
    <dgm:cxn modelId="{6F183406-ADC5-AD48-9041-C3747F8A29B5}" type="presParOf" srcId="{95A14C12-86CA-E34A-B194-4E8168F3CC7C}" destId="{42E626FF-A4D5-1A4B-BF0D-01436EB6E8AD}" srcOrd="1" destOrd="0" presId="urn:microsoft.com/office/officeart/2017/3/layout/HorizontalLabelsTimeline"/>
    <dgm:cxn modelId="{6913F33C-8725-BF42-B3F7-0F39C29B6D43}" type="presParOf" srcId="{45FE9EAF-BBB4-FA40-8355-9DB6579F782D}" destId="{F2129B62-D334-BD4C-B8F4-EF3CC6520D44}" srcOrd="2" destOrd="0" presId="urn:microsoft.com/office/officeart/2017/3/layout/HorizontalLabelsTimeline"/>
    <dgm:cxn modelId="{A34A612D-73AD-FD4A-A13C-F13D9E92348B}" type="presParOf" srcId="{45FE9EAF-BBB4-FA40-8355-9DB6579F782D}" destId="{4091788F-F06B-F14F-AAEC-035CD2A83FB3}" srcOrd="3" destOrd="0" presId="urn:microsoft.com/office/officeart/2017/3/layout/HorizontalLabelsTimeline"/>
    <dgm:cxn modelId="{878754AB-2391-D742-BDC3-813B317FDBEE}" type="presParOf" srcId="{45FE9EAF-BBB4-FA40-8355-9DB6579F782D}" destId="{7047992F-C982-9B44-88CF-23E2F5C07933}" srcOrd="4" destOrd="0" presId="urn:microsoft.com/office/officeart/2017/3/layout/HorizontalLabelsTimeline"/>
    <dgm:cxn modelId="{EE663E57-8088-4A4F-86B8-551E35088C6A}" type="presParOf" srcId="{65BA64CE-4606-5B42-AA17-7BC04E2CE969}" destId="{5FB55EE3-3A19-D24B-94D8-55333FF9F351}" srcOrd="7" destOrd="0" presId="urn:microsoft.com/office/officeart/2017/3/layout/HorizontalLabelsTimeline"/>
    <dgm:cxn modelId="{DE171653-6D58-4942-9B12-CFA2B2E320EC}" type="presParOf" srcId="{65BA64CE-4606-5B42-AA17-7BC04E2CE969}" destId="{49ED131B-5FE2-B347-9EE6-E14534FA14C3}" srcOrd="8" destOrd="0" presId="urn:microsoft.com/office/officeart/2017/3/layout/HorizontalLabelsTimeline"/>
    <dgm:cxn modelId="{FA533203-84C0-164F-9FFA-337530496326}" type="presParOf" srcId="{49ED131B-5FE2-B347-9EE6-E14534FA14C3}" destId="{3C9E483A-F1AE-B746-9A22-16E9CC560281}" srcOrd="0" destOrd="0" presId="urn:microsoft.com/office/officeart/2017/3/layout/HorizontalLabelsTimeline"/>
    <dgm:cxn modelId="{FA47A825-F774-7844-A317-3A8C38C1957F}" type="presParOf" srcId="{49ED131B-5FE2-B347-9EE6-E14534FA14C3}" destId="{01BED739-2A73-C646-8AC6-538C3B016F70}" srcOrd="1" destOrd="0" presId="urn:microsoft.com/office/officeart/2017/3/layout/HorizontalLabelsTimeline"/>
    <dgm:cxn modelId="{B9192C85-86D6-DA43-BC1F-8DEB58630FB8}" type="presParOf" srcId="{01BED739-2A73-C646-8AC6-538C3B016F70}" destId="{DA37333F-0C1B-144A-9CC8-EDEC725AB363}" srcOrd="0" destOrd="0" presId="urn:microsoft.com/office/officeart/2017/3/layout/HorizontalLabelsTimeline"/>
    <dgm:cxn modelId="{C334CAAC-C0C1-9A4B-A55D-595939FCEB52}" type="presParOf" srcId="{01BED739-2A73-C646-8AC6-538C3B016F70}" destId="{D11114F9-5C40-AA4A-B098-82492FB59D55}" srcOrd="1" destOrd="0" presId="urn:microsoft.com/office/officeart/2017/3/layout/HorizontalLabelsTimeline"/>
    <dgm:cxn modelId="{D246460F-AFB7-1947-A8E4-4BBC46586602}" type="presParOf" srcId="{49ED131B-5FE2-B347-9EE6-E14534FA14C3}" destId="{12FFB840-750B-A843-9938-E9DC7BE56F70}" srcOrd="2" destOrd="0" presId="urn:microsoft.com/office/officeart/2017/3/layout/HorizontalLabelsTimeline"/>
    <dgm:cxn modelId="{DE10A280-3526-A341-8438-B257B0AA5EAE}" type="presParOf" srcId="{49ED131B-5FE2-B347-9EE6-E14534FA14C3}" destId="{3F0F73C8-8DC5-104A-BFC3-F295F08E1C09}" srcOrd="3" destOrd="0" presId="urn:microsoft.com/office/officeart/2017/3/layout/HorizontalLabelsTimeline"/>
    <dgm:cxn modelId="{42C9FCA9-C01A-B744-B3BC-49B076386FF2}" type="presParOf" srcId="{49ED131B-5FE2-B347-9EE6-E14534FA14C3}" destId="{B6D1B00A-82AB-464D-9999-001D1006E2D1}" srcOrd="4" destOrd="0" presId="urn:microsoft.com/office/officeart/2017/3/layout/HorizontalLabelsTimeline"/>
    <dgm:cxn modelId="{0BFD6D97-9392-354D-92C5-DA1ECE6AA877}" type="presParOf" srcId="{65BA64CE-4606-5B42-AA17-7BC04E2CE969}" destId="{A52B659D-9ADB-2C4E-8F35-7B711B9FFF19}" srcOrd="9" destOrd="0" presId="urn:microsoft.com/office/officeart/2017/3/layout/HorizontalLabelsTimeline"/>
    <dgm:cxn modelId="{00018DB9-5425-1F48-9F7E-38A277C53C66}" type="presParOf" srcId="{65BA64CE-4606-5B42-AA17-7BC04E2CE969}" destId="{474ED26B-1CE1-FB42-9B32-500503D79D64}" srcOrd="10" destOrd="0" presId="urn:microsoft.com/office/officeart/2017/3/layout/HorizontalLabelsTimeline"/>
    <dgm:cxn modelId="{43D5458D-628A-074A-A4B3-C6ABAE01F92B}" type="presParOf" srcId="{474ED26B-1CE1-FB42-9B32-500503D79D64}" destId="{D258DADD-2E52-464A-B114-37D282C888BE}" srcOrd="0" destOrd="0" presId="urn:microsoft.com/office/officeart/2017/3/layout/HorizontalLabelsTimeline"/>
    <dgm:cxn modelId="{11E1A4B7-F4A1-4742-AF60-7571756C9DB4}" type="presParOf" srcId="{474ED26B-1CE1-FB42-9B32-500503D79D64}" destId="{927BDE73-1E6A-754F-8BAE-540870B2CA60}" srcOrd="1" destOrd="0" presId="urn:microsoft.com/office/officeart/2017/3/layout/HorizontalLabelsTimeline"/>
    <dgm:cxn modelId="{EFD3B116-AEC5-644C-BCF7-A048E05EF459}" type="presParOf" srcId="{927BDE73-1E6A-754F-8BAE-540870B2CA60}" destId="{C6973690-DB81-6842-8D04-630232B3AEDE}" srcOrd="0" destOrd="0" presId="urn:microsoft.com/office/officeart/2017/3/layout/HorizontalLabelsTimeline"/>
    <dgm:cxn modelId="{70A3F21F-3E9E-0D47-8390-74CC27E61C99}" type="presParOf" srcId="{927BDE73-1E6A-754F-8BAE-540870B2CA60}" destId="{6326DF00-54DC-0341-8210-20080679D66A}" srcOrd="1" destOrd="0" presId="urn:microsoft.com/office/officeart/2017/3/layout/HorizontalLabelsTimeline"/>
    <dgm:cxn modelId="{4B757B51-5D1F-5C43-A9C1-6D5A0251ECC0}" type="presParOf" srcId="{474ED26B-1CE1-FB42-9B32-500503D79D64}" destId="{56BEEE5B-56C0-B145-A24E-34C5311EDEDD}" srcOrd="2" destOrd="0" presId="urn:microsoft.com/office/officeart/2017/3/layout/HorizontalLabelsTimeline"/>
    <dgm:cxn modelId="{29BBDB2C-D065-F64B-9C29-21871331FF3F}" type="presParOf" srcId="{474ED26B-1CE1-FB42-9B32-500503D79D64}" destId="{7610D20D-0B87-0648-88BC-6E2A22ACF11F}" srcOrd="3" destOrd="0" presId="urn:microsoft.com/office/officeart/2017/3/layout/HorizontalLabelsTimeline"/>
    <dgm:cxn modelId="{A52F3BE6-7E74-F94B-97FA-5AA82CB339BD}" type="presParOf" srcId="{474ED26B-1CE1-FB42-9B32-500503D79D64}" destId="{234849D3-2BAF-4546-B778-58B086A88484}" srcOrd="4" destOrd="0" presId="urn:microsoft.com/office/officeart/2017/3/layout/HorizontalLabelsTimeline"/>
    <dgm:cxn modelId="{9C3DB7B8-5AF6-234A-BC0B-300C75CE176E}" type="presParOf" srcId="{65BA64CE-4606-5B42-AA17-7BC04E2CE969}" destId="{14EE06E3-A455-8346-A4A2-CF4932B502D3}" srcOrd="11" destOrd="0" presId="urn:microsoft.com/office/officeart/2017/3/layout/HorizontalLabelsTimeline"/>
    <dgm:cxn modelId="{0D4E1FE2-4D75-8242-8B1E-A95011369A5C}" type="presParOf" srcId="{65BA64CE-4606-5B42-AA17-7BC04E2CE969}" destId="{BAB8B550-4CC4-4A48-87F8-67CDB24BA9F9}" srcOrd="12" destOrd="0" presId="urn:microsoft.com/office/officeart/2017/3/layout/HorizontalLabelsTimeline"/>
    <dgm:cxn modelId="{A84B5211-0F2D-B147-8C24-FF64F6A13827}" type="presParOf" srcId="{BAB8B550-4CC4-4A48-87F8-67CDB24BA9F9}" destId="{DF1AC061-EE7B-7244-97A8-304956A14B04}" srcOrd="0" destOrd="0" presId="urn:microsoft.com/office/officeart/2017/3/layout/HorizontalLabelsTimeline"/>
    <dgm:cxn modelId="{5EF0DE4E-A295-D148-B1CC-D4CC1F64960C}" type="presParOf" srcId="{BAB8B550-4CC4-4A48-87F8-67CDB24BA9F9}" destId="{CEA3A6E1-3EB0-B043-90B6-49AEB5443C04}" srcOrd="1" destOrd="0" presId="urn:microsoft.com/office/officeart/2017/3/layout/HorizontalLabelsTimeline"/>
    <dgm:cxn modelId="{E1DF81E1-BFA2-1047-9041-969EBE85499A}" type="presParOf" srcId="{CEA3A6E1-3EB0-B043-90B6-49AEB5443C04}" destId="{706E1D65-3A04-AB46-85B0-A968755E51F1}" srcOrd="0" destOrd="0" presId="urn:microsoft.com/office/officeart/2017/3/layout/HorizontalLabelsTimeline"/>
    <dgm:cxn modelId="{A7520269-582D-794E-80BF-E42D6D856DD6}" type="presParOf" srcId="{CEA3A6E1-3EB0-B043-90B6-49AEB5443C04}" destId="{581B8C72-F104-B24A-8CFB-BBB60C02555C}" srcOrd="1" destOrd="0" presId="urn:microsoft.com/office/officeart/2017/3/layout/HorizontalLabelsTimeline"/>
    <dgm:cxn modelId="{BFF5CE33-97FA-E341-95A1-7069FAED0F2A}" type="presParOf" srcId="{BAB8B550-4CC4-4A48-87F8-67CDB24BA9F9}" destId="{A9E35326-FF9B-1B48-ABCB-4A8A75B71320}" srcOrd="2" destOrd="0" presId="urn:microsoft.com/office/officeart/2017/3/layout/HorizontalLabelsTimeline"/>
    <dgm:cxn modelId="{05313C34-5B38-6A48-9EAD-9D4D5C652108}" type="presParOf" srcId="{BAB8B550-4CC4-4A48-87F8-67CDB24BA9F9}" destId="{4F7349BE-3145-E849-9C30-97EF5380607B}" srcOrd="3" destOrd="0" presId="urn:microsoft.com/office/officeart/2017/3/layout/HorizontalLabelsTimeline"/>
    <dgm:cxn modelId="{8C7B02AF-02ED-3E4B-A186-608218437690}" type="presParOf" srcId="{BAB8B550-4CC4-4A48-87F8-67CDB24BA9F9}" destId="{51A6E4D1-4D99-8046-99AA-1159FA889A44}" srcOrd="4" destOrd="0" presId="urn:microsoft.com/office/officeart/2017/3/layout/HorizontalLabelsTimeline"/>
    <dgm:cxn modelId="{757BD2CF-F5F4-E743-ADD7-2C78D423C6E8}" type="presParOf" srcId="{65BA64CE-4606-5B42-AA17-7BC04E2CE969}" destId="{35A709FA-3DA4-844D-84A6-4A853EE406BC}" srcOrd="13" destOrd="0" presId="urn:microsoft.com/office/officeart/2017/3/layout/HorizontalLabelsTimeline"/>
    <dgm:cxn modelId="{188F92CB-9170-7046-A5D0-3A51ED2A8F62}" type="presParOf" srcId="{65BA64CE-4606-5B42-AA17-7BC04E2CE969}" destId="{E30BD9DF-EB40-374F-B788-CB7A11346B94}" srcOrd="14" destOrd="0" presId="urn:microsoft.com/office/officeart/2017/3/layout/HorizontalLabelsTimeline"/>
    <dgm:cxn modelId="{04049C55-AD9E-C641-A44D-79AC794CDA1E}" type="presParOf" srcId="{E30BD9DF-EB40-374F-B788-CB7A11346B94}" destId="{4FFC556C-1D00-6548-A543-7A1340DEA703}" srcOrd="0" destOrd="0" presId="urn:microsoft.com/office/officeart/2017/3/layout/HorizontalLabelsTimeline"/>
    <dgm:cxn modelId="{0A47E6F5-F1E1-C149-9350-D6FEF5368281}" type="presParOf" srcId="{E30BD9DF-EB40-374F-B788-CB7A11346B94}" destId="{5FE65186-57B2-B144-9ADC-2B14F9DAC2A6}" srcOrd="1" destOrd="0" presId="urn:microsoft.com/office/officeart/2017/3/layout/HorizontalLabelsTimeline"/>
    <dgm:cxn modelId="{7F3AB0E8-977C-8745-A9CE-B14066FD050A}" type="presParOf" srcId="{5FE65186-57B2-B144-9ADC-2B14F9DAC2A6}" destId="{1543B44B-B5B8-0644-A16D-044E564906C1}" srcOrd="0" destOrd="0" presId="urn:microsoft.com/office/officeart/2017/3/layout/HorizontalLabelsTimeline"/>
    <dgm:cxn modelId="{0F7701FC-CF50-9149-9D18-AC5C777A3748}" type="presParOf" srcId="{5FE65186-57B2-B144-9ADC-2B14F9DAC2A6}" destId="{FD725393-32BB-E14B-8873-89284092E087}" srcOrd="1" destOrd="0" presId="urn:microsoft.com/office/officeart/2017/3/layout/HorizontalLabelsTimeline"/>
    <dgm:cxn modelId="{AA4DA6E3-1391-704E-ABF7-A6277CC6E14B}" type="presParOf" srcId="{E30BD9DF-EB40-374F-B788-CB7A11346B94}" destId="{7854434A-4844-4949-A940-D910476F66BB}" srcOrd="2" destOrd="0" presId="urn:microsoft.com/office/officeart/2017/3/layout/HorizontalLabelsTimeline"/>
    <dgm:cxn modelId="{7CEA102A-2A4E-A642-9EE0-C67C2551818B}" type="presParOf" srcId="{E30BD9DF-EB40-374F-B788-CB7A11346B94}" destId="{B0E66FCF-F6F2-A342-AC88-2D2EA747A0AE}" srcOrd="3" destOrd="0" presId="urn:microsoft.com/office/officeart/2017/3/layout/HorizontalLabelsTimeline"/>
    <dgm:cxn modelId="{3E751211-8376-6646-8A3B-DB2736D6F3B0}" type="presParOf" srcId="{E30BD9DF-EB40-374F-B788-CB7A11346B94}" destId="{D94FD2DA-B0EE-3D43-9C32-00647C39AF11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4876E-196F-F54C-B180-A1D39E94660C}">
      <dsp:nvSpPr>
        <dsp:cNvPr id="0" name=""/>
        <dsp:cNvSpPr/>
      </dsp:nvSpPr>
      <dsp:spPr>
        <a:xfrm>
          <a:off x="0" y="2573461"/>
          <a:ext cx="628946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7EB41-4146-594F-B12F-E9867132B190}">
      <dsp:nvSpPr>
        <dsp:cNvPr id="0" name=""/>
        <dsp:cNvSpPr/>
      </dsp:nvSpPr>
      <dsp:spPr>
        <a:xfrm>
          <a:off x="84606" y="1595545"/>
          <a:ext cx="1229639" cy="61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13 Oct.</a:t>
          </a:r>
        </a:p>
      </dsp:txBody>
      <dsp:txXfrm>
        <a:off x="84606" y="1595545"/>
        <a:ext cx="1229639" cy="617630"/>
      </dsp:txXfrm>
    </dsp:sp>
    <dsp:sp modelId="{41607906-093B-774E-A9B4-A39D4B5E0D8E}">
      <dsp:nvSpPr>
        <dsp:cNvPr id="0" name=""/>
        <dsp:cNvSpPr/>
      </dsp:nvSpPr>
      <dsp:spPr>
        <a:xfrm>
          <a:off x="84606" y="234345"/>
          <a:ext cx="1229639" cy="1361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Basic System Design and Infrastructure for Web Development</a:t>
          </a:r>
        </a:p>
      </dsp:txBody>
      <dsp:txXfrm>
        <a:off x="84606" y="234345"/>
        <a:ext cx="1229639" cy="1361200"/>
      </dsp:txXfrm>
    </dsp:sp>
    <dsp:sp modelId="{E56B0430-7939-6945-86AF-6F8924C82923}">
      <dsp:nvSpPr>
        <dsp:cNvPr id="0" name=""/>
        <dsp:cNvSpPr/>
      </dsp:nvSpPr>
      <dsp:spPr>
        <a:xfrm>
          <a:off x="699426" y="2213176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BD871-1F86-BD41-AA06-B8D5AD32313F}">
      <dsp:nvSpPr>
        <dsp:cNvPr id="0" name=""/>
        <dsp:cNvSpPr/>
      </dsp:nvSpPr>
      <dsp:spPr>
        <a:xfrm>
          <a:off x="783265" y="2933745"/>
          <a:ext cx="1229639" cy="617630"/>
        </a:xfrm>
        <a:prstGeom prst="rect">
          <a:avLst/>
        </a:prstGeom>
        <a:solidFill>
          <a:schemeClr val="accent2">
            <a:hueOff val="-207909"/>
            <a:satOff val="-11990"/>
            <a:lumOff val="1120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1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17 Oct.</a:t>
          </a:r>
        </a:p>
      </dsp:txBody>
      <dsp:txXfrm>
        <a:off x="783265" y="2933745"/>
        <a:ext cx="1229639" cy="617630"/>
      </dsp:txXfrm>
    </dsp:sp>
    <dsp:sp modelId="{0D92A135-5019-7A40-A16A-0DEF94652A0A}">
      <dsp:nvSpPr>
        <dsp:cNvPr id="0" name=""/>
        <dsp:cNvSpPr/>
      </dsp:nvSpPr>
      <dsp:spPr>
        <a:xfrm>
          <a:off x="783265" y="3551376"/>
          <a:ext cx="1229639" cy="933394"/>
        </a:xfrm>
        <a:prstGeom prst="rect">
          <a:avLst/>
        </a:prstGeom>
        <a:solidFill>
          <a:schemeClr val="accent2">
            <a:tint val="40000"/>
            <a:alpha val="90000"/>
            <a:hueOff val="-121318"/>
            <a:satOff val="-10764"/>
            <a:lumOff val="-1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to Ruby – Assignment 3</a:t>
          </a:r>
        </a:p>
      </dsp:txBody>
      <dsp:txXfrm>
        <a:off x="783265" y="3551376"/>
        <a:ext cx="1229639" cy="933394"/>
      </dsp:txXfrm>
    </dsp:sp>
    <dsp:sp modelId="{56EC1D78-5880-0F4E-9DA6-C502F25ADB88}">
      <dsp:nvSpPr>
        <dsp:cNvPr id="0" name=""/>
        <dsp:cNvSpPr/>
      </dsp:nvSpPr>
      <dsp:spPr>
        <a:xfrm>
          <a:off x="1398085" y="2573461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207909"/>
              <a:satOff val="-11990"/>
              <a:lumOff val="11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44339-6A02-D24C-A531-630EE6347C11}">
      <dsp:nvSpPr>
        <dsp:cNvPr id="0" name=""/>
        <dsp:cNvSpPr/>
      </dsp:nvSpPr>
      <dsp:spPr>
        <a:xfrm rot="2700000">
          <a:off x="659393" y="2533427"/>
          <a:ext cx="80067" cy="80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4D4AF-21F4-1D45-A80E-3B9997E0FBAF}">
      <dsp:nvSpPr>
        <dsp:cNvPr id="0" name=""/>
        <dsp:cNvSpPr/>
      </dsp:nvSpPr>
      <dsp:spPr>
        <a:xfrm rot="2700000">
          <a:off x="1358051" y="2533427"/>
          <a:ext cx="80067" cy="80067"/>
        </a:xfrm>
        <a:prstGeom prst="rect">
          <a:avLst/>
        </a:prstGeom>
        <a:solidFill>
          <a:schemeClr val="accent2">
            <a:hueOff val="-207909"/>
            <a:satOff val="-11990"/>
            <a:lumOff val="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2ABCB-79F2-7342-A9B9-CAEAEBEA6BEB}">
      <dsp:nvSpPr>
        <dsp:cNvPr id="0" name=""/>
        <dsp:cNvSpPr/>
      </dsp:nvSpPr>
      <dsp:spPr>
        <a:xfrm>
          <a:off x="1481924" y="1595545"/>
          <a:ext cx="1229639" cy="617630"/>
        </a:xfrm>
        <a:prstGeom prst="rect">
          <a:avLst/>
        </a:prstGeom>
        <a:solidFill>
          <a:schemeClr val="accent2">
            <a:hueOff val="-415818"/>
            <a:satOff val="-23979"/>
            <a:lumOff val="2241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20 Oct.</a:t>
          </a:r>
        </a:p>
      </dsp:txBody>
      <dsp:txXfrm>
        <a:off x="1481924" y="1595545"/>
        <a:ext cx="1229639" cy="617630"/>
      </dsp:txXfrm>
    </dsp:sp>
    <dsp:sp modelId="{63363778-019D-294A-A3A7-B0D318A60D69}">
      <dsp:nvSpPr>
        <dsp:cNvPr id="0" name=""/>
        <dsp:cNvSpPr/>
      </dsp:nvSpPr>
      <dsp:spPr>
        <a:xfrm>
          <a:off x="1481924" y="448248"/>
          <a:ext cx="1229639" cy="1147297"/>
        </a:xfrm>
        <a:prstGeom prst="rect">
          <a:avLst/>
        </a:prstGeom>
        <a:solidFill>
          <a:schemeClr val="accent2">
            <a:tint val="40000"/>
            <a:alpha val="90000"/>
            <a:hueOff val="-242636"/>
            <a:satOff val="-21527"/>
            <a:lumOff val="-2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Service Basics and Rails Framework</a:t>
          </a:r>
        </a:p>
      </dsp:txBody>
      <dsp:txXfrm>
        <a:off x="1481924" y="448248"/>
        <a:ext cx="1229639" cy="1147297"/>
      </dsp:txXfrm>
    </dsp:sp>
    <dsp:sp modelId="{179848E4-9539-A542-BBCB-4047CA7579F1}">
      <dsp:nvSpPr>
        <dsp:cNvPr id="0" name=""/>
        <dsp:cNvSpPr/>
      </dsp:nvSpPr>
      <dsp:spPr>
        <a:xfrm>
          <a:off x="2096744" y="2213176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415818"/>
              <a:satOff val="-23979"/>
              <a:lumOff val="22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348C1-8B5B-FD49-8A9C-75E8FB8A0B7D}">
      <dsp:nvSpPr>
        <dsp:cNvPr id="0" name=""/>
        <dsp:cNvSpPr/>
      </dsp:nvSpPr>
      <dsp:spPr>
        <a:xfrm>
          <a:off x="2180583" y="2933745"/>
          <a:ext cx="1229639" cy="617630"/>
        </a:xfrm>
        <a:prstGeom prst="rect">
          <a:avLst/>
        </a:prstGeom>
        <a:solidFill>
          <a:schemeClr val="accent2">
            <a:hueOff val="-623727"/>
            <a:satOff val="-35969"/>
            <a:lumOff val="3361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24 Oct.</a:t>
          </a:r>
        </a:p>
      </dsp:txBody>
      <dsp:txXfrm>
        <a:off x="2180583" y="2933745"/>
        <a:ext cx="1229639" cy="617630"/>
      </dsp:txXfrm>
    </dsp:sp>
    <dsp:sp modelId="{2CC611B6-FEED-734F-9EC6-97983228CD88}">
      <dsp:nvSpPr>
        <dsp:cNvPr id="0" name=""/>
        <dsp:cNvSpPr/>
      </dsp:nvSpPr>
      <dsp:spPr>
        <a:xfrm>
          <a:off x="2180583" y="3551376"/>
          <a:ext cx="1229639" cy="1594548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4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CI/ CD Pipeline and Test-Driven Development – Assignment 4</a:t>
          </a:r>
        </a:p>
      </dsp:txBody>
      <dsp:txXfrm>
        <a:off x="2180583" y="3551376"/>
        <a:ext cx="1229639" cy="1594548"/>
      </dsp:txXfrm>
    </dsp:sp>
    <dsp:sp modelId="{F2129B62-D334-BD4C-B8F4-EF3CC6520D44}">
      <dsp:nvSpPr>
        <dsp:cNvPr id="0" name=""/>
        <dsp:cNvSpPr/>
      </dsp:nvSpPr>
      <dsp:spPr>
        <a:xfrm>
          <a:off x="2795403" y="2573461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623727"/>
              <a:satOff val="-35969"/>
              <a:lumOff val="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F69C0-4E3A-BE45-95C2-DD4D82E4B22A}">
      <dsp:nvSpPr>
        <dsp:cNvPr id="0" name=""/>
        <dsp:cNvSpPr/>
      </dsp:nvSpPr>
      <dsp:spPr>
        <a:xfrm rot="2700000">
          <a:off x="2056710" y="2533427"/>
          <a:ext cx="80067" cy="80067"/>
        </a:xfrm>
        <a:prstGeom prst="rect">
          <a:avLst/>
        </a:prstGeom>
        <a:solidFill>
          <a:schemeClr val="accent2">
            <a:hueOff val="-415818"/>
            <a:satOff val="-23979"/>
            <a:lumOff val="22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1788F-F06B-F14F-AAEC-035CD2A83FB3}">
      <dsp:nvSpPr>
        <dsp:cNvPr id="0" name=""/>
        <dsp:cNvSpPr/>
      </dsp:nvSpPr>
      <dsp:spPr>
        <a:xfrm rot="2700000">
          <a:off x="2755369" y="2533427"/>
          <a:ext cx="80067" cy="80067"/>
        </a:xfrm>
        <a:prstGeom prst="rect">
          <a:avLst/>
        </a:prstGeom>
        <a:solidFill>
          <a:schemeClr val="accent2">
            <a:hueOff val="-623727"/>
            <a:satOff val="-35969"/>
            <a:lumOff val="33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E483A-F1AE-B746-9A22-16E9CC560281}">
      <dsp:nvSpPr>
        <dsp:cNvPr id="0" name=""/>
        <dsp:cNvSpPr/>
      </dsp:nvSpPr>
      <dsp:spPr>
        <a:xfrm>
          <a:off x="2879242" y="1595545"/>
          <a:ext cx="1229639" cy="617630"/>
        </a:xfrm>
        <a:prstGeom prst="rect">
          <a:avLst/>
        </a:prstGeom>
        <a:solidFill>
          <a:schemeClr val="accent2">
            <a:hueOff val="-831636"/>
            <a:satOff val="-47959"/>
            <a:lumOff val="4482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27 Oct.</a:t>
          </a:r>
        </a:p>
      </dsp:txBody>
      <dsp:txXfrm>
        <a:off x="2879242" y="1595545"/>
        <a:ext cx="1229639" cy="617630"/>
      </dsp:txXfrm>
    </dsp:sp>
    <dsp:sp modelId="{DA37333F-0C1B-144A-9CC8-EDEC725AB363}">
      <dsp:nvSpPr>
        <dsp:cNvPr id="0" name=""/>
        <dsp:cNvSpPr/>
      </dsp:nvSpPr>
      <dsp:spPr>
        <a:xfrm>
          <a:off x="2879242" y="973282"/>
          <a:ext cx="1229639" cy="622262"/>
        </a:xfrm>
        <a:prstGeom prst="rect">
          <a:avLst/>
        </a:prstGeom>
        <a:solidFill>
          <a:schemeClr val="accent2">
            <a:tint val="40000"/>
            <a:alpha val="90000"/>
            <a:hueOff val="-485272"/>
            <a:satOff val="-43055"/>
            <a:lumOff val="-5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5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</a:t>
          </a:r>
        </a:p>
      </dsp:txBody>
      <dsp:txXfrm>
        <a:off x="2879242" y="973282"/>
        <a:ext cx="1229639" cy="622262"/>
      </dsp:txXfrm>
    </dsp:sp>
    <dsp:sp modelId="{12FFB840-750B-A843-9938-E9DC7BE56F70}">
      <dsp:nvSpPr>
        <dsp:cNvPr id="0" name=""/>
        <dsp:cNvSpPr/>
      </dsp:nvSpPr>
      <dsp:spPr>
        <a:xfrm>
          <a:off x="3494062" y="2213176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831636"/>
              <a:satOff val="-47959"/>
              <a:lumOff val="44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8DADD-2E52-464A-B114-37D282C888BE}">
      <dsp:nvSpPr>
        <dsp:cNvPr id="0" name=""/>
        <dsp:cNvSpPr/>
      </dsp:nvSpPr>
      <dsp:spPr>
        <a:xfrm>
          <a:off x="3577901" y="2933745"/>
          <a:ext cx="1229639" cy="617630"/>
        </a:xfrm>
        <a:prstGeom prst="rect">
          <a:avLst/>
        </a:prstGeom>
        <a:solidFill>
          <a:schemeClr val="accent2">
            <a:hueOff val="-1039545"/>
            <a:satOff val="-59949"/>
            <a:lumOff val="5602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56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31 Oct.</a:t>
          </a:r>
        </a:p>
      </dsp:txBody>
      <dsp:txXfrm>
        <a:off x="3577901" y="2933745"/>
        <a:ext cx="1229639" cy="617630"/>
      </dsp:txXfrm>
    </dsp:sp>
    <dsp:sp modelId="{C6973690-DB81-6842-8D04-630232B3AEDE}">
      <dsp:nvSpPr>
        <dsp:cNvPr id="0" name=""/>
        <dsp:cNvSpPr/>
      </dsp:nvSpPr>
      <dsp:spPr>
        <a:xfrm>
          <a:off x="3577901" y="3551376"/>
          <a:ext cx="1229639" cy="622262"/>
        </a:xfrm>
        <a:prstGeom prst="rect">
          <a:avLst/>
        </a:prstGeom>
        <a:solidFill>
          <a:schemeClr val="accent2">
            <a:tint val="40000"/>
            <a:alpha val="90000"/>
            <a:hueOff val="-606590"/>
            <a:satOff val="-53819"/>
            <a:lumOff val="-6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</a:t>
          </a:r>
        </a:p>
      </dsp:txBody>
      <dsp:txXfrm>
        <a:off x="3577901" y="3551376"/>
        <a:ext cx="1229639" cy="622262"/>
      </dsp:txXfrm>
    </dsp:sp>
    <dsp:sp modelId="{56BEEE5B-56C0-B145-A24E-34C5311EDEDD}">
      <dsp:nvSpPr>
        <dsp:cNvPr id="0" name=""/>
        <dsp:cNvSpPr/>
      </dsp:nvSpPr>
      <dsp:spPr>
        <a:xfrm>
          <a:off x="4192721" y="2573461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1039545"/>
              <a:satOff val="-59949"/>
              <a:lumOff val="56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F73C8-8DC5-104A-BFC3-F295F08E1C09}">
      <dsp:nvSpPr>
        <dsp:cNvPr id="0" name=""/>
        <dsp:cNvSpPr/>
      </dsp:nvSpPr>
      <dsp:spPr>
        <a:xfrm rot="2700000">
          <a:off x="3454028" y="2533427"/>
          <a:ext cx="80067" cy="80067"/>
        </a:xfrm>
        <a:prstGeom prst="rect">
          <a:avLst/>
        </a:prstGeom>
        <a:solidFill>
          <a:schemeClr val="accent2">
            <a:hueOff val="-831636"/>
            <a:satOff val="-47959"/>
            <a:lumOff val="448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0D20D-0B87-0648-88BC-6E2A22ACF11F}">
      <dsp:nvSpPr>
        <dsp:cNvPr id="0" name=""/>
        <dsp:cNvSpPr/>
      </dsp:nvSpPr>
      <dsp:spPr>
        <a:xfrm rot="2700000">
          <a:off x="4152687" y="2533427"/>
          <a:ext cx="80067" cy="80067"/>
        </a:xfrm>
        <a:prstGeom prst="rect">
          <a:avLst/>
        </a:prstGeom>
        <a:solidFill>
          <a:schemeClr val="accent2">
            <a:hueOff val="-1039545"/>
            <a:satOff val="-59949"/>
            <a:lumOff val="56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AC061-EE7B-7244-97A8-304956A14B04}">
      <dsp:nvSpPr>
        <dsp:cNvPr id="0" name=""/>
        <dsp:cNvSpPr/>
      </dsp:nvSpPr>
      <dsp:spPr>
        <a:xfrm>
          <a:off x="4276560" y="1595545"/>
          <a:ext cx="1229639" cy="617630"/>
        </a:xfrm>
        <a:prstGeom prst="rect">
          <a:avLst/>
        </a:prstGeom>
        <a:solidFill>
          <a:schemeClr val="accent2">
            <a:hueOff val="-1247454"/>
            <a:satOff val="-71938"/>
            <a:lumOff val="6723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3 Nov.</a:t>
          </a:r>
        </a:p>
      </dsp:txBody>
      <dsp:txXfrm>
        <a:off x="4276560" y="1595545"/>
        <a:ext cx="1229639" cy="617630"/>
      </dsp:txXfrm>
    </dsp:sp>
    <dsp:sp modelId="{706E1D65-3A04-AB46-85B0-A968755E51F1}">
      <dsp:nvSpPr>
        <dsp:cNvPr id="0" name=""/>
        <dsp:cNvSpPr/>
      </dsp:nvSpPr>
      <dsp:spPr>
        <a:xfrm>
          <a:off x="4276560" y="448248"/>
          <a:ext cx="1229639" cy="1147297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8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to Java and Spring framework</a:t>
          </a:r>
        </a:p>
      </dsp:txBody>
      <dsp:txXfrm>
        <a:off x="4276560" y="448248"/>
        <a:ext cx="1229639" cy="1147297"/>
      </dsp:txXfrm>
    </dsp:sp>
    <dsp:sp modelId="{A9E35326-FF9B-1B48-ABCB-4A8A75B71320}">
      <dsp:nvSpPr>
        <dsp:cNvPr id="0" name=""/>
        <dsp:cNvSpPr/>
      </dsp:nvSpPr>
      <dsp:spPr>
        <a:xfrm>
          <a:off x="4891380" y="2213176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1247454"/>
              <a:satOff val="-71938"/>
              <a:lumOff val="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C556C-1D00-6548-A543-7A1340DEA703}">
      <dsp:nvSpPr>
        <dsp:cNvPr id="0" name=""/>
        <dsp:cNvSpPr/>
      </dsp:nvSpPr>
      <dsp:spPr>
        <a:xfrm>
          <a:off x="4975219" y="2933745"/>
          <a:ext cx="1229639" cy="617630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7 Nov.</a:t>
          </a:r>
        </a:p>
      </dsp:txBody>
      <dsp:txXfrm>
        <a:off x="4975219" y="2933745"/>
        <a:ext cx="1229639" cy="617630"/>
      </dsp:txXfrm>
    </dsp:sp>
    <dsp:sp modelId="{1543B44B-B5B8-0644-A16D-044E564906C1}">
      <dsp:nvSpPr>
        <dsp:cNvPr id="0" name=""/>
        <dsp:cNvSpPr/>
      </dsp:nvSpPr>
      <dsp:spPr>
        <a:xfrm>
          <a:off x="4975219" y="3551376"/>
          <a:ext cx="1229639" cy="6222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</a:t>
          </a:r>
        </a:p>
      </dsp:txBody>
      <dsp:txXfrm>
        <a:off x="4975219" y="3551376"/>
        <a:ext cx="1229639" cy="622262"/>
      </dsp:txXfrm>
    </dsp:sp>
    <dsp:sp modelId="{7854434A-4844-4949-A940-D910476F66BB}">
      <dsp:nvSpPr>
        <dsp:cNvPr id="0" name=""/>
        <dsp:cNvSpPr/>
      </dsp:nvSpPr>
      <dsp:spPr>
        <a:xfrm>
          <a:off x="5590039" y="2573461"/>
          <a:ext cx="0" cy="360284"/>
        </a:xfrm>
        <a:prstGeom prst="line">
          <a:avLst/>
        </a:prstGeom>
        <a:noFill/>
        <a:ln w="635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349BE-3145-E849-9C30-97EF5380607B}">
      <dsp:nvSpPr>
        <dsp:cNvPr id="0" name=""/>
        <dsp:cNvSpPr/>
      </dsp:nvSpPr>
      <dsp:spPr>
        <a:xfrm rot="2700000">
          <a:off x="4851346" y="2533427"/>
          <a:ext cx="80067" cy="80067"/>
        </a:xfrm>
        <a:prstGeom prst="rect">
          <a:avLst/>
        </a:prstGeom>
        <a:solidFill>
          <a:schemeClr val="accent2">
            <a:hueOff val="-1247454"/>
            <a:satOff val="-71938"/>
            <a:lumOff val="67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66FCF-F6F2-A342-AC88-2D2EA747A0AE}">
      <dsp:nvSpPr>
        <dsp:cNvPr id="0" name=""/>
        <dsp:cNvSpPr/>
      </dsp:nvSpPr>
      <dsp:spPr>
        <a:xfrm rot="2700000">
          <a:off x="5550005" y="2533427"/>
          <a:ext cx="80067" cy="80067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D7A04-86DE-97F1-032E-AC1977E8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5100"/>
              <a:t>WEBD 5201 – WEB DEVELOPMENT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DC22E-B1BD-0EA2-AA86-5EE4C2E1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EXAM 1 - REVIEW</a:t>
            </a:r>
          </a:p>
        </p:txBody>
      </p:sp>
      <p:pic>
        <p:nvPicPr>
          <p:cNvPr id="4" name="Picture 3" descr="A grey and white plaid&#10;&#10;Description automatically generated">
            <a:extLst>
              <a:ext uri="{FF2B5EF4-FFF2-40B4-BE49-F238E27FC236}">
                <a16:creationId xmlns:a16="http://schemas.microsoft.com/office/drawing/2014/main" id="{8B672F7E-A9D5-6D04-427F-C97D1DB01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" r="5378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4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975D6-3022-29E4-E84B-1B00D480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560C86B4-2BE3-50E1-6DB9-4EF5A0E64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8" r="31375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05F4-2CE5-9CD8-7DBE-81B98A6A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dirty="0"/>
              <a:t>5 – Short Answer Questions – 27 Points</a:t>
            </a:r>
          </a:p>
          <a:p>
            <a:r>
              <a:rPr lang="en-US" dirty="0"/>
              <a:t>15 – MCQ Questions – 23 Points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3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59270-C210-0AE6-0D34-4FD76165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pic>
        <p:nvPicPr>
          <p:cNvPr id="14" name="Picture 13" descr="CPU with binary numbers and blueprint">
            <a:extLst>
              <a:ext uri="{FF2B5EF4-FFF2-40B4-BE49-F238E27FC236}">
                <a16:creationId xmlns:a16="http://schemas.microsoft.com/office/drawing/2014/main" id="{76755C78-A5D3-295F-96C8-E9CCB5229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1" r="26732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F9B6-8B52-793B-8ED7-CC7C0073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dirty="0"/>
              <a:t>Architectural Design Pattern – MVC</a:t>
            </a:r>
          </a:p>
          <a:p>
            <a:r>
              <a:rPr lang="en-US" dirty="0"/>
              <a:t>Design Pattern</a:t>
            </a:r>
          </a:p>
          <a:p>
            <a:r>
              <a:rPr lang="en-US" dirty="0"/>
              <a:t>Basic PHP Syntax</a:t>
            </a:r>
          </a:p>
          <a:p>
            <a:r>
              <a:rPr lang="en-US" dirty="0"/>
              <a:t>Laravel Framework Commands</a:t>
            </a:r>
          </a:p>
          <a:p>
            <a:r>
              <a:rPr lang="en-US" dirty="0"/>
              <a:t>PHP Validation</a:t>
            </a:r>
          </a:p>
          <a:p>
            <a:r>
              <a:rPr lang="en-US" dirty="0"/>
              <a:t>GET vs POST</a:t>
            </a:r>
          </a:p>
          <a:p>
            <a:r>
              <a:rPr lang="en-US" dirty="0"/>
              <a:t>PHP Program output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6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5832D-A901-D792-436A-71C1525C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sz="4100"/>
              <a:t>Schedule RUBY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0577DEF-2646-1B0A-9B0B-79060D4D4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681042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14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Many question marks on black background">
            <a:extLst>
              <a:ext uri="{FF2B5EF4-FFF2-40B4-BE49-F238E27FC236}">
                <a16:creationId xmlns:a16="http://schemas.microsoft.com/office/drawing/2014/main" id="{B7139ABF-8385-3110-9954-6D5A8077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A12A6-E339-A915-02CA-F9FDD23C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5075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WEBD 5201 – WEB DEVELOPMENT FRAMEWORKS</vt:lpstr>
      <vt:lpstr>Questions</vt:lpstr>
      <vt:lpstr>TOPICS</vt:lpstr>
      <vt:lpstr>Schedule RUBY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5201 – WEB DEVELOPMENT FRAMEWORKS</dc:title>
  <dc:creator>Ramkumar Velmurugan</dc:creator>
  <cp:lastModifiedBy>Ramkumar Velmurugan</cp:lastModifiedBy>
  <cp:revision>1</cp:revision>
  <dcterms:created xsi:type="dcterms:W3CDTF">2023-10-06T14:56:11Z</dcterms:created>
  <dcterms:modified xsi:type="dcterms:W3CDTF">2023-10-06T15:28:29Z</dcterms:modified>
</cp:coreProperties>
</file>