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68" r:id="rId3"/>
    <p:sldId id="257" r:id="rId4"/>
    <p:sldId id="26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00AFA-6485-6841-A9C4-5A4FF5147DCE}" v="24" dt="2023-12-01T18:06:37.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umar Velmurugan" userId="7771df2f79b8315f" providerId="LiveId" clId="{4A300AFA-6485-6841-A9C4-5A4FF5147DCE}"/>
    <pc:docChg chg="custSel addSld delSld modSld addMainMaster delMainMaster">
      <pc:chgData name="Ramkumar Velmurugan" userId="7771df2f79b8315f" providerId="LiveId" clId="{4A300AFA-6485-6841-A9C4-5A4FF5147DCE}" dt="2023-12-01T22:06:33.483" v="557" actId="729"/>
      <pc:docMkLst>
        <pc:docMk/>
      </pc:docMkLst>
      <pc:sldChg chg="addSp modSp mod setBg modClrScheme chgLayout">
        <pc:chgData name="Ramkumar Velmurugan" userId="7771df2f79b8315f" providerId="LiveId" clId="{4A300AFA-6485-6841-A9C4-5A4FF5147DCE}" dt="2023-12-01T15:58:07.425" v="449" actId="20577"/>
        <pc:sldMkLst>
          <pc:docMk/>
          <pc:sldMk cId="3055520918" sldId="256"/>
        </pc:sldMkLst>
        <pc:spChg chg="mod">
          <ac:chgData name="Ramkumar Velmurugan" userId="7771df2f79b8315f" providerId="LiveId" clId="{4A300AFA-6485-6841-A9C4-5A4FF5147DCE}" dt="2023-12-01T15:58:07.425" v="449" actId="20577"/>
          <ac:spMkLst>
            <pc:docMk/>
            <pc:sldMk cId="3055520918" sldId="256"/>
            <ac:spMk id="2" creationId="{A0FD1C57-DCEC-F49F-88ED-A46AC52FF8A3}"/>
          </ac:spMkLst>
        </pc:spChg>
        <pc:spChg chg="mod">
          <ac:chgData name="Ramkumar Velmurugan" userId="7771df2f79b8315f" providerId="LiveId" clId="{4A300AFA-6485-6841-A9C4-5A4FF5147DCE}" dt="2023-12-01T03:49:52.207" v="12" actId="26606"/>
          <ac:spMkLst>
            <pc:docMk/>
            <pc:sldMk cId="3055520918" sldId="256"/>
            <ac:spMk id="3" creationId="{B44CD0A4-7521-5149-E889-072E990E5DB2}"/>
          </ac:spMkLst>
        </pc:spChg>
        <pc:spChg chg="add">
          <ac:chgData name="Ramkumar Velmurugan" userId="7771df2f79b8315f" providerId="LiveId" clId="{4A300AFA-6485-6841-A9C4-5A4FF5147DCE}" dt="2023-12-01T03:49:52.207" v="12" actId="26606"/>
          <ac:spMkLst>
            <pc:docMk/>
            <pc:sldMk cId="3055520918" sldId="256"/>
            <ac:spMk id="9" creationId="{BA6285CA-6AFA-4F27-AFB5-1B32CDE09B1A}"/>
          </ac:spMkLst>
        </pc:spChg>
        <pc:spChg chg="add">
          <ac:chgData name="Ramkumar Velmurugan" userId="7771df2f79b8315f" providerId="LiveId" clId="{4A300AFA-6485-6841-A9C4-5A4FF5147DCE}" dt="2023-12-01T03:49:52.207" v="12" actId="26606"/>
          <ac:spMkLst>
            <pc:docMk/>
            <pc:sldMk cId="3055520918" sldId="256"/>
            <ac:spMk id="11" creationId="{F8DD0EAF-BF73-48D8-A426-3085C4B88FAA}"/>
          </ac:spMkLst>
        </pc:spChg>
        <pc:spChg chg="add">
          <ac:chgData name="Ramkumar Velmurugan" userId="7771df2f79b8315f" providerId="LiveId" clId="{4A300AFA-6485-6841-A9C4-5A4FF5147DCE}" dt="2023-12-01T03:49:52.207" v="12" actId="26606"/>
          <ac:spMkLst>
            <pc:docMk/>
            <pc:sldMk cId="3055520918" sldId="256"/>
            <ac:spMk id="13" creationId="{7BCC6446-8462-4A63-9B6F-8F57EC40F648}"/>
          </ac:spMkLst>
        </pc:spChg>
        <pc:grpChg chg="add">
          <ac:chgData name="Ramkumar Velmurugan" userId="7771df2f79b8315f" providerId="LiveId" clId="{4A300AFA-6485-6841-A9C4-5A4FF5147DCE}" dt="2023-12-01T03:49:52.207" v="12" actId="26606"/>
          <ac:grpSpMkLst>
            <pc:docMk/>
            <pc:sldMk cId="3055520918" sldId="256"/>
            <ac:grpSpMk id="15" creationId="{8118ECEF-CA6A-4CB6-BCA5-59B2DB40C4AB}"/>
          </ac:grpSpMkLst>
        </pc:grpChg>
        <pc:picChg chg="add">
          <ac:chgData name="Ramkumar Velmurugan" userId="7771df2f79b8315f" providerId="LiveId" clId="{4A300AFA-6485-6841-A9C4-5A4FF5147DCE}" dt="2023-12-01T03:49:52.207" v="12" actId="26606"/>
          <ac:picMkLst>
            <pc:docMk/>
            <pc:sldMk cId="3055520918" sldId="256"/>
            <ac:picMk id="4" creationId="{5CB821C8-4761-E58C-DAC6-D2084375EFD0}"/>
          </ac:picMkLst>
        </pc:picChg>
      </pc:sldChg>
      <pc:sldChg chg="addSp delSp modSp new mod setBg">
        <pc:chgData name="Ramkumar Velmurugan" userId="7771df2f79b8315f" providerId="LiveId" clId="{4A300AFA-6485-6841-A9C4-5A4FF5147DCE}" dt="2023-12-01T03:52:34.955" v="52" actId="1076"/>
        <pc:sldMkLst>
          <pc:docMk/>
          <pc:sldMk cId="4231306950" sldId="257"/>
        </pc:sldMkLst>
        <pc:spChg chg="del mod">
          <ac:chgData name="Ramkumar Velmurugan" userId="7771df2f79b8315f" providerId="LiveId" clId="{4A300AFA-6485-6841-A9C4-5A4FF5147DCE}" dt="2023-12-01T03:51:27.932" v="38" actId="26606"/>
          <ac:spMkLst>
            <pc:docMk/>
            <pc:sldMk cId="4231306950" sldId="257"/>
            <ac:spMk id="2" creationId="{921E6904-3FA6-C3AB-9394-F77880E95DCC}"/>
          </ac:spMkLst>
        </pc:spChg>
        <pc:spChg chg="del">
          <ac:chgData name="Ramkumar Velmurugan" userId="7771df2f79b8315f" providerId="LiveId" clId="{4A300AFA-6485-6841-A9C4-5A4FF5147DCE}" dt="2023-12-01T03:50:33.858" v="29"/>
          <ac:spMkLst>
            <pc:docMk/>
            <pc:sldMk cId="4231306950" sldId="257"/>
            <ac:spMk id="3" creationId="{ED6F8959-1A1B-AF18-52AF-26BECA34438F}"/>
          </ac:spMkLst>
        </pc:spChg>
        <pc:spChg chg="add del mod">
          <ac:chgData name="Ramkumar Velmurugan" userId="7771df2f79b8315f" providerId="LiveId" clId="{4A300AFA-6485-6841-A9C4-5A4FF5147DCE}" dt="2023-12-01T03:52:22.508" v="47"/>
          <ac:spMkLst>
            <pc:docMk/>
            <pc:sldMk cId="4231306950" sldId="257"/>
            <ac:spMk id="4" creationId="{98C6350A-69E0-E855-740B-AC1A37E18BF3}"/>
          </ac:spMkLst>
        </pc:spChg>
        <pc:spChg chg="add del">
          <ac:chgData name="Ramkumar Velmurugan" userId="7771df2f79b8315f" providerId="LiveId" clId="{4A300AFA-6485-6841-A9C4-5A4FF5147DCE}" dt="2023-12-01T03:51:44.031" v="40" actId="26606"/>
          <ac:spMkLst>
            <pc:docMk/>
            <pc:sldMk cId="4231306950" sldId="257"/>
            <ac:spMk id="10" creationId="{A4798C7F-C8CA-4799-BF37-3AB4642CDB66}"/>
          </ac:spMkLst>
        </pc:spChg>
        <pc:spChg chg="add del">
          <ac:chgData name="Ramkumar Velmurugan" userId="7771df2f79b8315f" providerId="LiveId" clId="{4A300AFA-6485-6841-A9C4-5A4FF5147DCE}" dt="2023-12-01T03:51:44.031" v="40" actId="26606"/>
          <ac:spMkLst>
            <pc:docMk/>
            <pc:sldMk cId="4231306950" sldId="257"/>
            <ac:spMk id="43" creationId="{216BB147-20D5-4D93-BDA5-1BC614D6A4B2}"/>
          </ac:spMkLst>
        </pc:spChg>
        <pc:spChg chg="add del">
          <ac:chgData name="Ramkumar Velmurugan" userId="7771df2f79b8315f" providerId="LiveId" clId="{4A300AFA-6485-6841-A9C4-5A4FF5147DCE}" dt="2023-12-01T03:51:44.031" v="40" actId="26606"/>
          <ac:spMkLst>
            <pc:docMk/>
            <pc:sldMk cId="4231306950" sldId="257"/>
            <ac:spMk id="45" creationId="{0A253F60-DE40-4508-A37A-61331DF1DD5D}"/>
          </ac:spMkLst>
        </pc:spChg>
        <pc:spChg chg="add del">
          <ac:chgData name="Ramkumar Velmurugan" userId="7771df2f79b8315f" providerId="LiveId" clId="{4A300AFA-6485-6841-A9C4-5A4FF5147DCE}" dt="2023-12-01T03:51:44.031" v="40" actId="26606"/>
          <ac:spMkLst>
            <pc:docMk/>
            <pc:sldMk cId="4231306950" sldId="257"/>
            <ac:spMk id="47" creationId="{326AD51D-D59E-4689-A5DF-6A9857053BF6}"/>
          </ac:spMkLst>
        </pc:spChg>
        <pc:spChg chg="add del">
          <ac:chgData name="Ramkumar Velmurugan" userId="7771df2f79b8315f" providerId="LiveId" clId="{4A300AFA-6485-6841-A9C4-5A4FF5147DCE}" dt="2023-12-01T03:51:44.031" v="40" actId="26606"/>
          <ac:spMkLst>
            <pc:docMk/>
            <pc:sldMk cId="4231306950" sldId="257"/>
            <ac:spMk id="80" creationId="{7A6DA27B-24A2-4FAF-9CB9-A814BF835B9F}"/>
          </ac:spMkLst>
        </pc:spChg>
        <pc:spChg chg="add del">
          <ac:chgData name="Ramkumar Velmurugan" userId="7771df2f79b8315f" providerId="LiveId" clId="{4A300AFA-6485-6841-A9C4-5A4FF5147DCE}" dt="2023-12-01T03:51:44.031" v="40" actId="26606"/>
          <ac:spMkLst>
            <pc:docMk/>
            <pc:sldMk cId="4231306950" sldId="257"/>
            <ac:spMk id="113" creationId="{13B6DAC6-0186-4D62-AD69-90B9C0411EA3}"/>
          </ac:spMkLst>
        </pc:spChg>
        <pc:spChg chg="add del">
          <ac:chgData name="Ramkumar Velmurugan" userId="7771df2f79b8315f" providerId="LiveId" clId="{4A300AFA-6485-6841-A9C4-5A4FF5147DCE}" dt="2023-12-01T03:51:44.031" v="40" actId="26606"/>
          <ac:spMkLst>
            <pc:docMk/>
            <pc:sldMk cId="4231306950" sldId="257"/>
            <ac:spMk id="115" creationId="{95AD374E-E6EB-4F34-968E-2D6FA466BFE7}"/>
          </ac:spMkLst>
        </pc:spChg>
        <pc:spChg chg="add del">
          <ac:chgData name="Ramkumar Velmurugan" userId="7771df2f79b8315f" providerId="LiveId" clId="{4A300AFA-6485-6841-A9C4-5A4FF5147DCE}" dt="2023-12-01T03:52:04.997" v="42" actId="26606"/>
          <ac:spMkLst>
            <pc:docMk/>
            <pc:sldMk cId="4231306950" sldId="257"/>
            <ac:spMk id="151" creationId="{A4798C7F-C8CA-4799-BF37-3AB4642CDB66}"/>
          </ac:spMkLst>
        </pc:spChg>
        <pc:spChg chg="add del">
          <ac:chgData name="Ramkumar Velmurugan" userId="7771df2f79b8315f" providerId="LiveId" clId="{4A300AFA-6485-6841-A9C4-5A4FF5147DCE}" dt="2023-12-01T03:52:04.997" v="42" actId="26606"/>
          <ac:spMkLst>
            <pc:docMk/>
            <pc:sldMk cId="4231306950" sldId="257"/>
            <ac:spMk id="184" creationId="{216BB147-20D5-4D93-BDA5-1BC614D6A4B2}"/>
          </ac:spMkLst>
        </pc:spChg>
        <pc:spChg chg="add del">
          <ac:chgData name="Ramkumar Velmurugan" userId="7771df2f79b8315f" providerId="LiveId" clId="{4A300AFA-6485-6841-A9C4-5A4FF5147DCE}" dt="2023-12-01T03:52:04.997" v="42" actId="26606"/>
          <ac:spMkLst>
            <pc:docMk/>
            <pc:sldMk cId="4231306950" sldId="257"/>
            <ac:spMk id="186" creationId="{0A253F60-DE40-4508-A37A-61331DF1DD5D}"/>
          </ac:spMkLst>
        </pc:spChg>
        <pc:spChg chg="add del">
          <ac:chgData name="Ramkumar Velmurugan" userId="7771df2f79b8315f" providerId="LiveId" clId="{4A300AFA-6485-6841-A9C4-5A4FF5147DCE}" dt="2023-12-01T03:52:04.997" v="42" actId="26606"/>
          <ac:spMkLst>
            <pc:docMk/>
            <pc:sldMk cId="4231306950" sldId="257"/>
            <ac:spMk id="188" creationId="{326AD51D-D59E-4689-A5DF-6A9857053BF6}"/>
          </ac:spMkLst>
        </pc:spChg>
        <pc:spChg chg="add del">
          <ac:chgData name="Ramkumar Velmurugan" userId="7771df2f79b8315f" providerId="LiveId" clId="{4A300AFA-6485-6841-A9C4-5A4FF5147DCE}" dt="2023-12-01T03:52:04.997" v="42" actId="26606"/>
          <ac:spMkLst>
            <pc:docMk/>
            <pc:sldMk cId="4231306950" sldId="257"/>
            <ac:spMk id="221" creationId="{7A6DA27B-24A2-4FAF-9CB9-A814BF835B9F}"/>
          </ac:spMkLst>
        </pc:spChg>
        <pc:spChg chg="add del">
          <ac:chgData name="Ramkumar Velmurugan" userId="7771df2f79b8315f" providerId="LiveId" clId="{4A300AFA-6485-6841-A9C4-5A4FF5147DCE}" dt="2023-12-01T03:52:04.997" v="42" actId="26606"/>
          <ac:spMkLst>
            <pc:docMk/>
            <pc:sldMk cId="4231306950" sldId="257"/>
            <ac:spMk id="254" creationId="{13B6DAC6-0186-4D62-AD69-90B9C0411EA3}"/>
          </ac:spMkLst>
        </pc:spChg>
        <pc:spChg chg="add del">
          <ac:chgData name="Ramkumar Velmurugan" userId="7771df2f79b8315f" providerId="LiveId" clId="{4A300AFA-6485-6841-A9C4-5A4FF5147DCE}" dt="2023-12-01T03:52:04.997" v="42" actId="26606"/>
          <ac:spMkLst>
            <pc:docMk/>
            <pc:sldMk cId="4231306950" sldId="257"/>
            <ac:spMk id="256" creationId="{95AD374E-E6EB-4F34-968E-2D6FA466BFE7}"/>
          </ac:spMkLst>
        </pc:spChg>
        <pc:spChg chg="add">
          <ac:chgData name="Ramkumar Velmurugan" userId="7771df2f79b8315f" providerId="LiveId" clId="{4A300AFA-6485-6841-A9C4-5A4FF5147DCE}" dt="2023-12-01T03:52:04.997" v="42" actId="26606"/>
          <ac:spMkLst>
            <pc:docMk/>
            <pc:sldMk cId="4231306950" sldId="257"/>
            <ac:spMk id="292" creationId="{A4798C7F-C8CA-4799-BF37-3AB4642CDB66}"/>
          </ac:spMkLst>
        </pc:spChg>
        <pc:spChg chg="add">
          <ac:chgData name="Ramkumar Velmurugan" userId="7771df2f79b8315f" providerId="LiveId" clId="{4A300AFA-6485-6841-A9C4-5A4FF5147DCE}" dt="2023-12-01T03:52:04.997" v="42" actId="26606"/>
          <ac:spMkLst>
            <pc:docMk/>
            <pc:sldMk cId="4231306950" sldId="257"/>
            <ac:spMk id="325" creationId="{216BB147-20D5-4D93-BDA5-1BC614D6A4B2}"/>
          </ac:spMkLst>
        </pc:spChg>
        <pc:spChg chg="add">
          <ac:chgData name="Ramkumar Velmurugan" userId="7771df2f79b8315f" providerId="LiveId" clId="{4A300AFA-6485-6841-A9C4-5A4FF5147DCE}" dt="2023-12-01T03:52:04.997" v="42" actId="26606"/>
          <ac:spMkLst>
            <pc:docMk/>
            <pc:sldMk cId="4231306950" sldId="257"/>
            <ac:spMk id="327" creationId="{0A253F60-DE40-4508-A37A-61331DF1DD5D}"/>
          </ac:spMkLst>
        </pc:spChg>
        <pc:spChg chg="add">
          <ac:chgData name="Ramkumar Velmurugan" userId="7771df2f79b8315f" providerId="LiveId" clId="{4A300AFA-6485-6841-A9C4-5A4FF5147DCE}" dt="2023-12-01T03:52:04.997" v="42" actId="26606"/>
          <ac:spMkLst>
            <pc:docMk/>
            <pc:sldMk cId="4231306950" sldId="257"/>
            <ac:spMk id="329" creationId="{3BBF3378-C49E-4B97-A883-6393FBF18C0B}"/>
          </ac:spMkLst>
        </pc:spChg>
        <pc:spChg chg="add">
          <ac:chgData name="Ramkumar Velmurugan" userId="7771df2f79b8315f" providerId="LiveId" clId="{4A300AFA-6485-6841-A9C4-5A4FF5147DCE}" dt="2023-12-01T03:52:04.997" v="42" actId="26606"/>
          <ac:spMkLst>
            <pc:docMk/>
            <pc:sldMk cId="4231306950" sldId="257"/>
            <ac:spMk id="362" creationId="{EB68BB96-3C54-47CE-A559-16FC5968EE9F}"/>
          </ac:spMkLst>
        </pc:spChg>
        <pc:spChg chg="add">
          <ac:chgData name="Ramkumar Velmurugan" userId="7771df2f79b8315f" providerId="LiveId" clId="{4A300AFA-6485-6841-A9C4-5A4FF5147DCE}" dt="2023-12-01T03:52:04.997" v="42" actId="26606"/>
          <ac:spMkLst>
            <pc:docMk/>
            <pc:sldMk cId="4231306950" sldId="257"/>
            <ac:spMk id="395" creationId="{13B6DAC6-0186-4D62-AD69-90B9C0411EA3}"/>
          </ac:spMkLst>
        </pc:spChg>
        <pc:spChg chg="add">
          <ac:chgData name="Ramkumar Velmurugan" userId="7771df2f79b8315f" providerId="LiveId" clId="{4A300AFA-6485-6841-A9C4-5A4FF5147DCE}" dt="2023-12-01T03:52:04.997" v="42" actId="26606"/>
          <ac:spMkLst>
            <pc:docMk/>
            <pc:sldMk cId="4231306950" sldId="257"/>
            <ac:spMk id="397" creationId="{BA6285CA-6AFA-4F27-AFB5-1B32CDE09B1A}"/>
          </ac:spMkLst>
        </pc:spChg>
        <pc:spChg chg="add">
          <ac:chgData name="Ramkumar Velmurugan" userId="7771df2f79b8315f" providerId="LiveId" clId="{4A300AFA-6485-6841-A9C4-5A4FF5147DCE}" dt="2023-12-01T03:52:04.997" v="42" actId="26606"/>
          <ac:spMkLst>
            <pc:docMk/>
            <pc:sldMk cId="4231306950" sldId="257"/>
            <ac:spMk id="399" creationId="{94D786EB-944C-47D5-B631-899F4029B02E}"/>
          </ac:spMkLst>
        </pc:spChg>
        <pc:spChg chg="add">
          <ac:chgData name="Ramkumar Velmurugan" userId="7771df2f79b8315f" providerId="LiveId" clId="{4A300AFA-6485-6841-A9C4-5A4FF5147DCE}" dt="2023-12-01T03:52:04.997" v="42" actId="26606"/>
          <ac:spMkLst>
            <pc:docMk/>
            <pc:sldMk cId="4231306950" sldId="257"/>
            <ac:spMk id="401" creationId="{41FB6F01-9581-4ED4-833E-048E9F3C8BEA}"/>
          </ac:spMkLst>
        </pc:spChg>
        <pc:grpChg chg="add del">
          <ac:chgData name="Ramkumar Velmurugan" userId="7771df2f79b8315f" providerId="LiveId" clId="{4A300AFA-6485-6841-A9C4-5A4FF5147DCE}" dt="2023-12-01T03:51:44.031" v="40" actId="26606"/>
          <ac:grpSpMkLst>
            <pc:docMk/>
            <pc:sldMk cId="4231306950" sldId="257"/>
            <ac:grpSpMk id="12" creationId="{87F0794B-55D3-4D2D-BDE7-4688ED321E42}"/>
          </ac:grpSpMkLst>
        </pc:grpChg>
        <pc:grpChg chg="add del">
          <ac:chgData name="Ramkumar Velmurugan" userId="7771df2f79b8315f" providerId="LiveId" clId="{4A300AFA-6485-6841-A9C4-5A4FF5147DCE}" dt="2023-12-01T03:51:44.031" v="40" actId="26606"/>
          <ac:grpSpMkLst>
            <pc:docMk/>
            <pc:sldMk cId="4231306950" sldId="257"/>
            <ac:grpSpMk id="49" creationId="{05578CCE-1E06-4634-B7D3-B75915B79B54}"/>
          </ac:grpSpMkLst>
        </pc:grpChg>
        <pc:grpChg chg="add del">
          <ac:chgData name="Ramkumar Velmurugan" userId="7771df2f79b8315f" providerId="LiveId" clId="{4A300AFA-6485-6841-A9C4-5A4FF5147DCE}" dt="2023-12-01T03:51:44.031" v="40" actId="26606"/>
          <ac:grpSpMkLst>
            <pc:docMk/>
            <pc:sldMk cId="4231306950" sldId="257"/>
            <ac:grpSpMk id="82" creationId="{ED48258A-6826-4A24-97F8-B65FE4D99A4E}"/>
          </ac:grpSpMkLst>
        </pc:grpChg>
        <pc:grpChg chg="add del">
          <ac:chgData name="Ramkumar Velmurugan" userId="7771df2f79b8315f" providerId="LiveId" clId="{4A300AFA-6485-6841-A9C4-5A4FF5147DCE}" dt="2023-12-01T03:51:44.031" v="40" actId="26606"/>
          <ac:grpSpMkLst>
            <pc:docMk/>
            <pc:sldMk cId="4231306950" sldId="257"/>
            <ac:grpSpMk id="117" creationId="{21ED88E7-B8FA-426A-B4CC-739C7250D566}"/>
          </ac:grpSpMkLst>
        </pc:grpChg>
        <pc:grpChg chg="add del">
          <ac:chgData name="Ramkumar Velmurugan" userId="7771df2f79b8315f" providerId="LiveId" clId="{4A300AFA-6485-6841-A9C4-5A4FF5147DCE}" dt="2023-12-01T03:52:04.997" v="42" actId="26606"/>
          <ac:grpSpMkLst>
            <pc:docMk/>
            <pc:sldMk cId="4231306950" sldId="257"/>
            <ac:grpSpMk id="153" creationId="{87F0794B-55D3-4D2D-BDE7-4688ED321E42}"/>
          </ac:grpSpMkLst>
        </pc:grpChg>
        <pc:grpChg chg="add del">
          <ac:chgData name="Ramkumar Velmurugan" userId="7771df2f79b8315f" providerId="LiveId" clId="{4A300AFA-6485-6841-A9C4-5A4FF5147DCE}" dt="2023-12-01T03:52:04.997" v="42" actId="26606"/>
          <ac:grpSpMkLst>
            <pc:docMk/>
            <pc:sldMk cId="4231306950" sldId="257"/>
            <ac:grpSpMk id="190" creationId="{05578CCE-1E06-4634-B7D3-B75915B79B54}"/>
          </ac:grpSpMkLst>
        </pc:grpChg>
        <pc:grpChg chg="add del">
          <ac:chgData name="Ramkumar Velmurugan" userId="7771df2f79b8315f" providerId="LiveId" clId="{4A300AFA-6485-6841-A9C4-5A4FF5147DCE}" dt="2023-12-01T03:52:04.997" v="42" actId="26606"/>
          <ac:grpSpMkLst>
            <pc:docMk/>
            <pc:sldMk cId="4231306950" sldId="257"/>
            <ac:grpSpMk id="223" creationId="{ED48258A-6826-4A24-97F8-B65FE4D99A4E}"/>
          </ac:grpSpMkLst>
        </pc:grpChg>
        <pc:grpChg chg="add del">
          <ac:chgData name="Ramkumar Velmurugan" userId="7771df2f79b8315f" providerId="LiveId" clId="{4A300AFA-6485-6841-A9C4-5A4FF5147DCE}" dt="2023-12-01T03:52:04.997" v="42" actId="26606"/>
          <ac:grpSpMkLst>
            <pc:docMk/>
            <pc:sldMk cId="4231306950" sldId="257"/>
            <ac:grpSpMk id="258" creationId="{21ED88E7-B8FA-426A-B4CC-739C7250D566}"/>
          </ac:grpSpMkLst>
        </pc:grpChg>
        <pc:grpChg chg="add">
          <ac:chgData name="Ramkumar Velmurugan" userId="7771df2f79b8315f" providerId="LiveId" clId="{4A300AFA-6485-6841-A9C4-5A4FF5147DCE}" dt="2023-12-01T03:52:04.997" v="42" actId="26606"/>
          <ac:grpSpMkLst>
            <pc:docMk/>
            <pc:sldMk cId="4231306950" sldId="257"/>
            <ac:grpSpMk id="294" creationId="{87F0794B-55D3-4D2D-BDE7-4688ED321E42}"/>
          </ac:grpSpMkLst>
        </pc:grpChg>
        <pc:grpChg chg="add">
          <ac:chgData name="Ramkumar Velmurugan" userId="7771df2f79b8315f" providerId="LiveId" clId="{4A300AFA-6485-6841-A9C4-5A4FF5147DCE}" dt="2023-12-01T03:52:04.997" v="42" actId="26606"/>
          <ac:grpSpMkLst>
            <pc:docMk/>
            <pc:sldMk cId="4231306950" sldId="257"/>
            <ac:grpSpMk id="331" creationId="{DA3D4001-286E-4CB2-B293-3058BDDC8221}"/>
          </ac:grpSpMkLst>
        </pc:grpChg>
        <pc:grpChg chg="add">
          <ac:chgData name="Ramkumar Velmurugan" userId="7771df2f79b8315f" providerId="LiveId" clId="{4A300AFA-6485-6841-A9C4-5A4FF5147DCE}" dt="2023-12-01T03:52:04.997" v="42" actId="26606"/>
          <ac:grpSpMkLst>
            <pc:docMk/>
            <pc:sldMk cId="4231306950" sldId="257"/>
            <ac:grpSpMk id="364" creationId="{BDDD9304-3AB6-4BE9-833E-9C1B3EC42182}"/>
          </ac:grpSpMkLst>
        </pc:grpChg>
        <pc:grpChg chg="add">
          <ac:chgData name="Ramkumar Velmurugan" userId="7771df2f79b8315f" providerId="LiveId" clId="{4A300AFA-6485-6841-A9C4-5A4FF5147DCE}" dt="2023-12-01T03:52:04.997" v="42" actId="26606"/>
          <ac:grpSpMkLst>
            <pc:docMk/>
            <pc:sldMk cId="4231306950" sldId="257"/>
            <ac:grpSpMk id="403" creationId="{6A6D524A-6732-4B70-AC86-459F2F895CF6}"/>
          </ac:grpSpMkLst>
        </pc:grpChg>
        <pc:picChg chg="add del mod">
          <ac:chgData name="Ramkumar Velmurugan" userId="7771df2f79b8315f" providerId="LiveId" clId="{4A300AFA-6485-6841-A9C4-5A4FF5147DCE}" dt="2023-12-01T03:52:20.159" v="46" actId="478"/>
          <ac:picMkLst>
            <pc:docMk/>
            <pc:sldMk cId="4231306950" sldId="257"/>
            <ac:picMk id="5" creationId="{174D8287-3935-869B-CB54-6210F7ED2DC3}"/>
          </ac:picMkLst>
        </pc:picChg>
        <pc:picChg chg="add mod">
          <ac:chgData name="Ramkumar Velmurugan" userId="7771df2f79b8315f" providerId="LiveId" clId="{4A300AFA-6485-6841-A9C4-5A4FF5147DCE}" dt="2023-12-01T03:52:34.955" v="52" actId="1076"/>
          <ac:picMkLst>
            <pc:docMk/>
            <pc:sldMk cId="4231306950" sldId="257"/>
            <ac:picMk id="7" creationId="{59632F21-FCAE-65DE-1A9B-802EC2E0DD2C}"/>
          </ac:picMkLst>
        </pc:picChg>
      </pc:sldChg>
      <pc:sldChg chg="modSp new mod">
        <pc:chgData name="Ramkumar Velmurugan" userId="7771df2f79b8315f" providerId="LiveId" clId="{4A300AFA-6485-6841-A9C4-5A4FF5147DCE}" dt="2023-12-01T03:55:39.613" v="96"/>
        <pc:sldMkLst>
          <pc:docMk/>
          <pc:sldMk cId="814409354" sldId="258"/>
        </pc:sldMkLst>
        <pc:spChg chg="mod">
          <ac:chgData name="Ramkumar Velmurugan" userId="7771df2f79b8315f" providerId="LiveId" clId="{4A300AFA-6485-6841-A9C4-5A4FF5147DCE}" dt="2023-12-01T03:54:38.146" v="78" actId="20577"/>
          <ac:spMkLst>
            <pc:docMk/>
            <pc:sldMk cId="814409354" sldId="258"/>
            <ac:spMk id="2" creationId="{CF138BB4-177F-8F38-4E71-51AC4E660302}"/>
          </ac:spMkLst>
        </pc:spChg>
        <pc:spChg chg="mod">
          <ac:chgData name="Ramkumar Velmurugan" userId="7771df2f79b8315f" providerId="LiveId" clId="{4A300AFA-6485-6841-A9C4-5A4FF5147DCE}" dt="2023-12-01T03:55:39.613" v="96"/>
          <ac:spMkLst>
            <pc:docMk/>
            <pc:sldMk cId="814409354" sldId="258"/>
            <ac:spMk id="3" creationId="{D12A1D92-B235-80EB-D5C7-436BDD376258}"/>
          </ac:spMkLst>
        </pc:spChg>
      </pc:sldChg>
      <pc:sldChg chg="modSp new mod">
        <pc:chgData name="Ramkumar Velmurugan" userId="7771df2f79b8315f" providerId="LiveId" clId="{4A300AFA-6485-6841-A9C4-5A4FF5147DCE}" dt="2023-12-01T03:58:45.060" v="113"/>
        <pc:sldMkLst>
          <pc:docMk/>
          <pc:sldMk cId="2656249372" sldId="259"/>
        </pc:sldMkLst>
        <pc:spChg chg="mod">
          <ac:chgData name="Ramkumar Velmurugan" userId="7771df2f79b8315f" providerId="LiveId" clId="{4A300AFA-6485-6841-A9C4-5A4FF5147DCE}" dt="2023-12-01T03:56:59.316" v="100" actId="20577"/>
          <ac:spMkLst>
            <pc:docMk/>
            <pc:sldMk cId="2656249372" sldId="259"/>
            <ac:spMk id="2" creationId="{A6887652-2C52-9D1C-D549-F1F01463C038}"/>
          </ac:spMkLst>
        </pc:spChg>
        <pc:spChg chg="mod">
          <ac:chgData name="Ramkumar Velmurugan" userId="7771df2f79b8315f" providerId="LiveId" clId="{4A300AFA-6485-6841-A9C4-5A4FF5147DCE}" dt="2023-12-01T03:58:45.060" v="113"/>
          <ac:spMkLst>
            <pc:docMk/>
            <pc:sldMk cId="2656249372" sldId="259"/>
            <ac:spMk id="3" creationId="{F58F3EAB-29EB-59E0-4E52-584744E265D8}"/>
          </ac:spMkLst>
        </pc:spChg>
      </pc:sldChg>
      <pc:sldChg chg="modSp new mod">
        <pc:chgData name="Ramkumar Velmurugan" userId="7771df2f79b8315f" providerId="LiveId" clId="{4A300AFA-6485-6841-A9C4-5A4FF5147DCE}" dt="2023-12-01T04:00:20.737" v="135" actId="20577"/>
        <pc:sldMkLst>
          <pc:docMk/>
          <pc:sldMk cId="2199321789" sldId="260"/>
        </pc:sldMkLst>
        <pc:spChg chg="mod">
          <ac:chgData name="Ramkumar Velmurugan" userId="7771df2f79b8315f" providerId="LiveId" clId="{4A300AFA-6485-6841-A9C4-5A4FF5147DCE}" dt="2023-12-01T03:59:35.654" v="130" actId="20577"/>
          <ac:spMkLst>
            <pc:docMk/>
            <pc:sldMk cId="2199321789" sldId="260"/>
            <ac:spMk id="2" creationId="{29FCA4F1-DC4B-B928-4674-DA26464DA729}"/>
          </ac:spMkLst>
        </pc:spChg>
        <pc:spChg chg="mod">
          <ac:chgData name="Ramkumar Velmurugan" userId="7771df2f79b8315f" providerId="LiveId" clId="{4A300AFA-6485-6841-A9C4-5A4FF5147DCE}" dt="2023-12-01T04:00:20.737" v="135" actId="20577"/>
          <ac:spMkLst>
            <pc:docMk/>
            <pc:sldMk cId="2199321789" sldId="260"/>
            <ac:spMk id="3" creationId="{54E463FF-1F18-3146-77CF-53FD2386387D}"/>
          </ac:spMkLst>
        </pc:spChg>
      </pc:sldChg>
      <pc:sldChg chg="modSp new mod">
        <pc:chgData name="Ramkumar Velmurugan" userId="7771df2f79b8315f" providerId="LiveId" clId="{4A300AFA-6485-6841-A9C4-5A4FF5147DCE}" dt="2023-12-01T15:45:35.292" v="139"/>
        <pc:sldMkLst>
          <pc:docMk/>
          <pc:sldMk cId="3617751226" sldId="261"/>
        </pc:sldMkLst>
        <pc:spChg chg="mod">
          <ac:chgData name="Ramkumar Velmurugan" userId="7771df2f79b8315f" providerId="LiveId" clId="{4A300AFA-6485-6841-A9C4-5A4FF5147DCE}" dt="2023-12-01T15:44:57.849" v="138" actId="20577"/>
          <ac:spMkLst>
            <pc:docMk/>
            <pc:sldMk cId="3617751226" sldId="261"/>
            <ac:spMk id="2" creationId="{FFC4BF97-70E3-CC74-AEC1-2770A748F210}"/>
          </ac:spMkLst>
        </pc:spChg>
        <pc:spChg chg="mod">
          <ac:chgData name="Ramkumar Velmurugan" userId="7771df2f79b8315f" providerId="LiveId" clId="{4A300AFA-6485-6841-A9C4-5A4FF5147DCE}" dt="2023-12-01T15:45:35.292" v="139"/>
          <ac:spMkLst>
            <pc:docMk/>
            <pc:sldMk cId="3617751226" sldId="261"/>
            <ac:spMk id="3" creationId="{70A6B085-1E20-95B5-C6F8-BE4063271837}"/>
          </ac:spMkLst>
        </pc:spChg>
      </pc:sldChg>
      <pc:sldChg chg="addSp delSp modSp new mod">
        <pc:chgData name="Ramkumar Velmurugan" userId="7771df2f79b8315f" providerId="LiveId" clId="{4A300AFA-6485-6841-A9C4-5A4FF5147DCE}" dt="2023-12-01T15:47:22.883" v="157"/>
        <pc:sldMkLst>
          <pc:docMk/>
          <pc:sldMk cId="3538490971" sldId="262"/>
        </pc:sldMkLst>
        <pc:spChg chg="mod">
          <ac:chgData name="Ramkumar Velmurugan" userId="7771df2f79b8315f" providerId="LiveId" clId="{4A300AFA-6485-6841-A9C4-5A4FF5147DCE}" dt="2023-12-01T15:47:19.668" v="155"/>
          <ac:spMkLst>
            <pc:docMk/>
            <pc:sldMk cId="3538490971" sldId="262"/>
            <ac:spMk id="2" creationId="{56DAF470-8F4F-EF01-E792-9D34B942E09F}"/>
          </ac:spMkLst>
        </pc:spChg>
        <pc:spChg chg="mod">
          <ac:chgData name="Ramkumar Velmurugan" userId="7771df2f79b8315f" providerId="LiveId" clId="{4A300AFA-6485-6841-A9C4-5A4FF5147DCE}" dt="2023-12-01T15:47:00.852" v="142"/>
          <ac:spMkLst>
            <pc:docMk/>
            <pc:sldMk cId="3538490971" sldId="262"/>
            <ac:spMk id="3" creationId="{53C60E3C-27E9-7955-9659-EF38F0F8A1FB}"/>
          </ac:spMkLst>
        </pc:spChg>
        <pc:spChg chg="add del mod">
          <ac:chgData name="Ramkumar Velmurugan" userId="7771df2f79b8315f" providerId="LiveId" clId="{4A300AFA-6485-6841-A9C4-5A4FF5147DCE}" dt="2023-12-01T15:47:22.883" v="157"/>
          <ac:spMkLst>
            <pc:docMk/>
            <pc:sldMk cId="3538490971" sldId="262"/>
            <ac:spMk id="4" creationId="{F2871F3F-BAAB-CED5-4DC4-B672C661DC20}"/>
          </ac:spMkLst>
        </pc:spChg>
      </pc:sldChg>
      <pc:sldChg chg="modSp new mod">
        <pc:chgData name="Ramkumar Velmurugan" userId="7771df2f79b8315f" providerId="LiveId" clId="{4A300AFA-6485-6841-A9C4-5A4FF5147DCE}" dt="2023-12-01T15:48:15.841" v="162"/>
        <pc:sldMkLst>
          <pc:docMk/>
          <pc:sldMk cId="4160350556" sldId="263"/>
        </pc:sldMkLst>
        <pc:spChg chg="mod">
          <ac:chgData name="Ramkumar Velmurugan" userId="7771df2f79b8315f" providerId="LiveId" clId="{4A300AFA-6485-6841-A9C4-5A4FF5147DCE}" dt="2023-12-01T15:47:33.236" v="160" actId="20577"/>
          <ac:spMkLst>
            <pc:docMk/>
            <pc:sldMk cId="4160350556" sldId="263"/>
            <ac:spMk id="2" creationId="{DA618047-335F-57E9-C55C-0B07A800F802}"/>
          </ac:spMkLst>
        </pc:spChg>
        <pc:spChg chg="mod">
          <ac:chgData name="Ramkumar Velmurugan" userId="7771df2f79b8315f" providerId="LiveId" clId="{4A300AFA-6485-6841-A9C4-5A4FF5147DCE}" dt="2023-12-01T15:48:15.841" v="162"/>
          <ac:spMkLst>
            <pc:docMk/>
            <pc:sldMk cId="4160350556" sldId="263"/>
            <ac:spMk id="3" creationId="{8AE21D7C-80BD-1095-5F91-EAA59849B9E7}"/>
          </ac:spMkLst>
        </pc:spChg>
      </pc:sldChg>
      <pc:sldChg chg="modSp new mod">
        <pc:chgData name="Ramkumar Velmurugan" userId="7771df2f79b8315f" providerId="LiveId" clId="{4A300AFA-6485-6841-A9C4-5A4FF5147DCE}" dt="2023-12-01T15:50:46.768" v="308" actId="20577"/>
        <pc:sldMkLst>
          <pc:docMk/>
          <pc:sldMk cId="3906521684" sldId="264"/>
        </pc:sldMkLst>
        <pc:spChg chg="mod">
          <ac:chgData name="Ramkumar Velmurugan" userId="7771df2f79b8315f" providerId="LiveId" clId="{4A300AFA-6485-6841-A9C4-5A4FF5147DCE}" dt="2023-12-01T15:49:15.989" v="176" actId="20577"/>
          <ac:spMkLst>
            <pc:docMk/>
            <pc:sldMk cId="3906521684" sldId="264"/>
            <ac:spMk id="2" creationId="{8E2AEF77-D865-FC2A-3B12-7EBC373C1102}"/>
          </ac:spMkLst>
        </pc:spChg>
        <pc:spChg chg="mod">
          <ac:chgData name="Ramkumar Velmurugan" userId="7771df2f79b8315f" providerId="LiveId" clId="{4A300AFA-6485-6841-A9C4-5A4FF5147DCE}" dt="2023-12-01T15:50:46.768" v="308" actId="20577"/>
          <ac:spMkLst>
            <pc:docMk/>
            <pc:sldMk cId="3906521684" sldId="264"/>
            <ac:spMk id="3" creationId="{5057FED0-5E76-782C-E22A-6D92F0FAE65B}"/>
          </ac:spMkLst>
        </pc:spChg>
      </pc:sldChg>
      <pc:sldChg chg="modSp new mod">
        <pc:chgData name="Ramkumar Velmurugan" userId="7771df2f79b8315f" providerId="LiveId" clId="{4A300AFA-6485-6841-A9C4-5A4FF5147DCE}" dt="2023-12-01T15:52:20.893" v="406" actId="20577"/>
        <pc:sldMkLst>
          <pc:docMk/>
          <pc:sldMk cId="1731803979" sldId="265"/>
        </pc:sldMkLst>
        <pc:spChg chg="mod">
          <ac:chgData name="Ramkumar Velmurugan" userId="7771df2f79b8315f" providerId="LiveId" clId="{4A300AFA-6485-6841-A9C4-5A4FF5147DCE}" dt="2023-12-01T15:51:35.322" v="320" actId="20577"/>
          <ac:spMkLst>
            <pc:docMk/>
            <pc:sldMk cId="1731803979" sldId="265"/>
            <ac:spMk id="2" creationId="{31115434-26EE-749E-683D-C3BD3422C331}"/>
          </ac:spMkLst>
        </pc:spChg>
        <pc:spChg chg="mod">
          <ac:chgData name="Ramkumar Velmurugan" userId="7771df2f79b8315f" providerId="LiveId" clId="{4A300AFA-6485-6841-A9C4-5A4FF5147DCE}" dt="2023-12-01T15:52:20.893" v="406" actId="20577"/>
          <ac:spMkLst>
            <pc:docMk/>
            <pc:sldMk cId="1731803979" sldId="265"/>
            <ac:spMk id="3" creationId="{680F47B7-0D73-2E42-E7D0-A41E510494A3}"/>
          </ac:spMkLst>
        </pc:spChg>
      </pc:sldChg>
      <pc:sldChg chg="modSp new mod">
        <pc:chgData name="Ramkumar Velmurugan" userId="7771df2f79b8315f" providerId="LiveId" clId="{4A300AFA-6485-6841-A9C4-5A4FF5147DCE}" dt="2023-12-01T15:53:35.008" v="431"/>
        <pc:sldMkLst>
          <pc:docMk/>
          <pc:sldMk cId="222684121" sldId="266"/>
        </pc:sldMkLst>
        <pc:spChg chg="mod">
          <ac:chgData name="Ramkumar Velmurugan" userId="7771df2f79b8315f" providerId="LiveId" clId="{4A300AFA-6485-6841-A9C4-5A4FF5147DCE}" dt="2023-12-01T15:52:46.386" v="427" actId="20577"/>
          <ac:spMkLst>
            <pc:docMk/>
            <pc:sldMk cId="222684121" sldId="266"/>
            <ac:spMk id="2" creationId="{71D7A428-FB89-591C-59F1-10B47F571F6E}"/>
          </ac:spMkLst>
        </pc:spChg>
        <pc:spChg chg="mod">
          <ac:chgData name="Ramkumar Velmurugan" userId="7771df2f79b8315f" providerId="LiveId" clId="{4A300AFA-6485-6841-A9C4-5A4FF5147DCE}" dt="2023-12-01T15:53:35.008" v="431"/>
          <ac:spMkLst>
            <pc:docMk/>
            <pc:sldMk cId="222684121" sldId="266"/>
            <ac:spMk id="3" creationId="{BEE241F3-D382-2240-3BCC-0406C117A2C4}"/>
          </ac:spMkLst>
        </pc:spChg>
      </pc:sldChg>
      <pc:sldChg chg="new del">
        <pc:chgData name="Ramkumar Velmurugan" userId="7771df2f79b8315f" providerId="LiveId" clId="{4A300AFA-6485-6841-A9C4-5A4FF5147DCE}" dt="2023-12-01T15:58:18.667" v="451" actId="2696"/>
        <pc:sldMkLst>
          <pc:docMk/>
          <pc:sldMk cId="449254264" sldId="267"/>
        </pc:sldMkLst>
      </pc:sldChg>
      <pc:sldChg chg="addSp delSp modSp new mod setBg modShow">
        <pc:chgData name="Ramkumar Velmurugan" userId="7771df2f79b8315f" providerId="LiveId" clId="{4A300AFA-6485-6841-A9C4-5A4FF5147DCE}" dt="2023-12-01T22:06:33.483" v="557" actId="729"/>
        <pc:sldMkLst>
          <pc:docMk/>
          <pc:sldMk cId="1272792953" sldId="267"/>
        </pc:sldMkLst>
        <pc:spChg chg="mod">
          <ac:chgData name="Ramkumar Velmurugan" userId="7771df2f79b8315f" providerId="LiveId" clId="{4A300AFA-6485-6841-A9C4-5A4FF5147DCE}" dt="2023-12-01T18:14:41.972" v="555" actId="26606"/>
          <ac:spMkLst>
            <pc:docMk/>
            <pc:sldMk cId="1272792953" sldId="267"/>
            <ac:spMk id="2" creationId="{543C1DF2-AE0A-EF5A-BC79-DF6F7F142E6C}"/>
          </ac:spMkLst>
        </pc:spChg>
        <pc:spChg chg="del mod">
          <ac:chgData name="Ramkumar Velmurugan" userId="7771df2f79b8315f" providerId="LiveId" clId="{4A300AFA-6485-6841-A9C4-5A4FF5147DCE}" dt="2023-12-01T16:02:39.062" v="481"/>
          <ac:spMkLst>
            <pc:docMk/>
            <pc:sldMk cId="1272792953" sldId="267"/>
            <ac:spMk id="3" creationId="{D39122F9-6D4C-5C28-815B-3723616817EE}"/>
          </ac:spMkLst>
        </pc:spChg>
        <pc:spChg chg="add">
          <ac:chgData name="Ramkumar Velmurugan" userId="7771df2f79b8315f" providerId="LiveId" clId="{4A300AFA-6485-6841-A9C4-5A4FF5147DCE}" dt="2023-12-01T18:14:41.972" v="555" actId="26606"/>
          <ac:spMkLst>
            <pc:docMk/>
            <pc:sldMk cId="1272792953" sldId="267"/>
            <ac:spMk id="10" creationId="{A4798C7F-C8CA-4799-BF37-3AB4642CDB66}"/>
          </ac:spMkLst>
        </pc:spChg>
        <pc:spChg chg="add">
          <ac:chgData name="Ramkumar Velmurugan" userId="7771df2f79b8315f" providerId="LiveId" clId="{4A300AFA-6485-6841-A9C4-5A4FF5147DCE}" dt="2023-12-01T18:14:41.972" v="555" actId="26606"/>
          <ac:spMkLst>
            <pc:docMk/>
            <pc:sldMk cId="1272792953" sldId="267"/>
            <ac:spMk id="43" creationId="{216BB147-20D5-4D93-BDA5-1BC614D6A4B2}"/>
          </ac:spMkLst>
        </pc:spChg>
        <pc:spChg chg="add">
          <ac:chgData name="Ramkumar Velmurugan" userId="7771df2f79b8315f" providerId="LiveId" clId="{4A300AFA-6485-6841-A9C4-5A4FF5147DCE}" dt="2023-12-01T18:14:41.972" v="555" actId="26606"/>
          <ac:spMkLst>
            <pc:docMk/>
            <pc:sldMk cId="1272792953" sldId="267"/>
            <ac:spMk id="45" creationId="{0A253F60-DE40-4508-A37A-61331DF1DD5D}"/>
          </ac:spMkLst>
        </pc:spChg>
        <pc:spChg chg="add">
          <ac:chgData name="Ramkumar Velmurugan" userId="7771df2f79b8315f" providerId="LiveId" clId="{4A300AFA-6485-6841-A9C4-5A4FF5147DCE}" dt="2023-12-01T18:14:41.972" v="555" actId="26606"/>
          <ac:spMkLst>
            <pc:docMk/>
            <pc:sldMk cId="1272792953" sldId="267"/>
            <ac:spMk id="47" creationId="{3BBF3378-C49E-4B97-A883-6393FBF18C0B}"/>
          </ac:spMkLst>
        </pc:spChg>
        <pc:spChg chg="add">
          <ac:chgData name="Ramkumar Velmurugan" userId="7771df2f79b8315f" providerId="LiveId" clId="{4A300AFA-6485-6841-A9C4-5A4FF5147DCE}" dt="2023-12-01T18:14:41.972" v="555" actId="26606"/>
          <ac:spMkLst>
            <pc:docMk/>
            <pc:sldMk cId="1272792953" sldId="267"/>
            <ac:spMk id="80" creationId="{EB68BB96-3C54-47CE-A559-16FC5968EE9F}"/>
          </ac:spMkLst>
        </pc:spChg>
        <pc:spChg chg="add">
          <ac:chgData name="Ramkumar Velmurugan" userId="7771df2f79b8315f" providerId="LiveId" clId="{4A300AFA-6485-6841-A9C4-5A4FF5147DCE}" dt="2023-12-01T18:14:41.972" v="555" actId="26606"/>
          <ac:spMkLst>
            <pc:docMk/>
            <pc:sldMk cId="1272792953" sldId="267"/>
            <ac:spMk id="113" creationId="{A173122F-D466-4F08-90FA-0038F7AC214A}"/>
          </ac:spMkLst>
        </pc:spChg>
        <pc:spChg chg="add">
          <ac:chgData name="Ramkumar Velmurugan" userId="7771df2f79b8315f" providerId="LiveId" clId="{4A300AFA-6485-6841-A9C4-5A4FF5147DCE}" dt="2023-12-01T18:14:41.972" v="555" actId="26606"/>
          <ac:spMkLst>
            <pc:docMk/>
            <pc:sldMk cId="1272792953" sldId="267"/>
            <ac:spMk id="115" creationId="{4A929113-1368-4B1B-9C6F-140F47CBF40E}"/>
          </ac:spMkLst>
        </pc:spChg>
        <pc:spChg chg="add">
          <ac:chgData name="Ramkumar Velmurugan" userId="7771df2f79b8315f" providerId="LiveId" clId="{4A300AFA-6485-6841-A9C4-5A4FF5147DCE}" dt="2023-12-01T18:14:41.972" v="555" actId="26606"/>
          <ac:spMkLst>
            <pc:docMk/>
            <pc:sldMk cId="1272792953" sldId="267"/>
            <ac:spMk id="117" creationId="{C24346C5-B1C8-4C83-846B-122A3B4B2FEE}"/>
          </ac:spMkLst>
        </pc:spChg>
        <pc:spChg chg="add">
          <ac:chgData name="Ramkumar Velmurugan" userId="7771df2f79b8315f" providerId="LiveId" clId="{4A300AFA-6485-6841-A9C4-5A4FF5147DCE}" dt="2023-12-01T18:14:41.972" v="555" actId="26606"/>
          <ac:spMkLst>
            <pc:docMk/>
            <pc:sldMk cId="1272792953" sldId="267"/>
            <ac:spMk id="119" creationId="{0B6C48B2-8296-4312-8901-93BB7735D17B}"/>
          </ac:spMkLst>
        </pc:spChg>
        <pc:grpChg chg="add">
          <ac:chgData name="Ramkumar Velmurugan" userId="7771df2f79b8315f" providerId="LiveId" clId="{4A300AFA-6485-6841-A9C4-5A4FF5147DCE}" dt="2023-12-01T18:14:41.972" v="555" actId="26606"/>
          <ac:grpSpMkLst>
            <pc:docMk/>
            <pc:sldMk cId="1272792953" sldId="267"/>
            <ac:grpSpMk id="12" creationId="{87F0794B-55D3-4D2D-BDE7-4688ED321E42}"/>
          </ac:grpSpMkLst>
        </pc:grpChg>
        <pc:grpChg chg="add">
          <ac:chgData name="Ramkumar Velmurugan" userId="7771df2f79b8315f" providerId="LiveId" clId="{4A300AFA-6485-6841-A9C4-5A4FF5147DCE}" dt="2023-12-01T18:14:41.972" v="555" actId="26606"/>
          <ac:grpSpMkLst>
            <pc:docMk/>
            <pc:sldMk cId="1272792953" sldId="267"/>
            <ac:grpSpMk id="49" creationId="{DA3D4001-286E-4CB2-B293-3058BDDC8221}"/>
          </ac:grpSpMkLst>
        </pc:grpChg>
        <pc:grpChg chg="add">
          <ac:chgData name="Ramkumar Velmurugan" userId="7771df2f79b8315f" providerId="LiveId" clId="{4A300AFA-6485-6841-A9C4-5A4FF5147DCE}" dt="2023-12-01T18:14:41.972" v="555" actId="26606"/>
          <ac:grpSpMkLst>
            <pc:docMk/>
            <pc:sldMk cId="1272792953" sldId="267"/>
            <ac:grpSpMk id="82" creationId="{BDDD9304-3AB6-4BE9-833E-9C1B3EC42182}"/>
          </ac:grpSpMkLst>
        </pc:grpChg>
        <pc:grpChg chg="add">
          <ac:chgData name="Ramkumar Velmurugan" userId="7771df2f79b8315f" providerId="LiveId" clId="{4A300AFA-6485-6841-A9C4-5A4FF5147DCE}" dt="2023-12-01T18:14:41.972" v="555" actId="26606"/>
          <ac:grpSpMkLst>
            <pc:docMk/>
            <pc:sldMk cId="1272792953" sldId="267"/>
            <ac:grpSpMk id="121" creationId="{90F28F7A-4F2F-4C1B-AF1C-A6E7C79532B5}"/>
          </ac:grpSpMkLst>
        </pc:grpChg>
        <pc:picChg chg="add mod">
          <ac:chgData name="Ramkumar Velmurugan" userId="7771df2f79b8315f" providerId="LiveId" clId="{4A300AFA-6485-6841-A9C4-5A4FF5147DCE}" dt="2023-12-01T18:14:41.972" v="555" actId="26606"/>
          <ac:picMkLst>
            <pc:docMk/>
            <pc:sldMk cId="1272792953" sldId="267"/>
            <ac:picMk id="5" creationId="{94A2F864-CB8C-F890-661E-69BEC68136C0}"/>
          </ac:picMkLst>
        </pc:picChg>
      </pc:sldChg>
      <pc:sldChg chg="addSp delSp modSp new mod setBg">
        <pc:chgData name="Ramkumar Velmurugan" userId="7771df2f79b8315f" providerId="LiveId" clId="{4A300AFA-6485-6841-A9C4-5A4FF5147DCE}" dt="2023-12-01T18:06:37.221" v="554" actId="14100"/>
        <pc:sldMkLst>
          <pc:docMk/>
          <pc:sldMk cId="1903235708" sldId="268"/>
        </pc:sldMkLst>
        <pc:spChg chg="mod">
          <ac:chgData name="Ramkumar Velmurugan" userId="7771df2f79b8315f" providerId="LiveId" clId="{4A300AFA-6485-6841-A9C4-5A4FF5147DCE}" dt="2023-12-01T18:04:33.393" v="540" actId="26606"/>
          <ac:spMkLst>
            <pc:docMk/>
            <pc:sldMk cId="1903235708" sldId="268"/>
            <ac:spMk id="2" creationId="{64DD622F-40B9-EEF6-5B90-1FE770457BED}"/>
          </ac:spMkLst>
        </pc:spChg>
        <pc:spChg chg="del">
          <ac:chgData name="Ramkumar Velmurugan" userId="7771df2f79b8315f" providerId="LiveId" clId="{4A300AFA-6485-6841-A9C4-5A4FF5147DCE}" dt="2023-12-01T18:04:33.393" v="540" actId="26606"/>
          <ac:spMkLst>
            <pc:docMk/>
            <pc:sldMk cId="1903235708" sldId="268"/>
            <ac:spMk id="3" creationId="{C4CD8B29-4405-0DAA-C1CE-E8BCAB4934BC}"/>
          </ac:spMkLst>
        </pc:spChg>
        <pc:spChg chg="add del mod">
          <ac:chgData name="Ramkumar Velmurugan" userId="7771df2f79b8315f" providerId="LiveId" clId="{4A300AFA-6485-6841-A9C4-5A4FF5147DCE}" dt="2023-12-01T18:06:15.300" v="549" actId="478"/>
          <ac:spMkLst>
            <pc:docMk/>
            <pc:sldMk cId="1903235708" sldId="268"/>
            <ac:spMk id="4" creationId="{44945D1D-16AC-383C-FC20-2674D56658FA}"/>
          </ac:spMkLst>
        </pc:spChg>
        <pc:spChg chg="add">
          <ac:chgData name="Ramkumar Velmurugan" userId="7771df2f79b8315f" providerId="LiveId" clId="{4A300AFA-6485-6841-A9C4-5A4FF5147DCE}" dt="2023-12-01T18:04:33.393" v="540" actId="26606"/>
          <ac:spMkLst>
            <pc:docMk/>
            <pc:sldMk cId="1903235708" sldId="268"/>
            <ac:spMk id="1033" creationId="{A4798C7F-C8CA-4799-BF37-3AB4642CDB66}"/>
          </ac:spMkLst>
        </pc:spChg>
        <pc:spChg chg="add">
          <ac:chgData name="Ramkumar Velmurugan" userId="7771df2f79b8315f" providerId="LiveId" clId="{4A300AFA-6485-6841-A9C4-5A4FF5147DCE}" dt="2023-12-01T18:04:33.393" v="540" actId="26606"/>
          <ac:spMkLst>
            <pc:docMk/>
            <pc:sldMk cId="1903235708" sldId="268"/>
            <ac:spMk id="1066" creationId="{216BB147-20D5-4D93-BDA5-1BC614D6A4B2}"/>
          </ac:spMkLst>
        </pc:spChg>
        <pc:spChg chg="add">
          <ac:chgData name="Ramkumar Velmurugan" userId="7771df2f79b8315f" providerId="LiveId" clId="{4A300AFA-6485-6841-A9C4-5A4FF5147DCE}" dt="2023-12-01T18:04:33.393" v="540" actId="26606"/>
          <ac:spMkLst>
            <pc:docMk/>
            <pc:sldMk cId="1903235708" sldId="268"/>
            <ac:spMk id="1068" creationId="{0A253F60-DE40-4508-A37A-61331DF1DD5D}"/>
          </ac:spMkLst>
        </pc:spChg>
        <pc:spChg chg="add">
          <ac:chgData name="Ramkumar Velmurugan" userId="7771df2f79b8315f" providerId="LiveId" clId="{4A300AFA-6485-6841-A9C4-5A4FF5147DCE}" dt="2023-12-01T18:04:33.393" v="540" actId="26606"/>
          <ac:spMkLst>
            <pc:docMk/>
            <pc:sldMk cId="1903235708" sldId="268"/>
            <ac:spMk id="1070" creationId="{3BBF3378-C49E-4B97-A883-6393FBF18C0B}"/>
          </ac:spMkLst>
        </pc:spChg>
        <pc:spChg chg="add">
          <ac:chgData name="Ramkumar Velmurugan" userId="7771df2f79b8315f" providerId="LiveId" clId="{4A300AFA-6485-6841-A9C4-5A4FF5147DCE}" dt="2023-12-01T18:04:33.393" v="540" actId="26606"/>
          <ac:spMkLst>
            <pc:docMk/>
            <pc:sldMk cId="1903235708" sldId="268"/>
            <ac:spMk id="1103" creationId="{EB68BB96-3C54-47CE-A559-16FC5968EE9F}"/>
          </ac:spMkLst>
        </pc:spChg>
        <pc:spChg chg="add">
          <ac:chgData name="Ramkumar Velmurugan" userId="7771df2f79b8315f" providerId="LiveId" clId="{4A300AFA-6485-6841-A9C4-5A4FF5147DCE}" dt="2023-12-01T18:04:33.393" v="540" actId="26606"/>
          <ac:spMkLst>
            <pc:docMk/>
            <pc:sldMk cId="1903235708" sldId="268"/>
            <ac:spMk id="1136" creationId="{A173122F-D466-4F08-90FA-0038F7AC214A}"/>
          </ac:spMkLst>
        </pc:spChg>
        <pc:spChg chg="add">
          <ac:chgData name="Ramkumar Velmurugan" userId="7771df2f79b8315f" providerId="LiveId" clId="{4A300AFA-6485-6841-A9C4-5A4FF5147DCE}" dt="2023-12-01T18:04:33.393" v="540" actId="26606"/>
          <ac:spMkLst>
            <pc:docMk/>
            <pc:sldMk cId="1903235708" sldId="268"/>
            <ac:spMk id="1138" creationId="{4A929113-1368-4B1B-9C6F-140F47CBF40E}"/>
          </ac:spMkLst>
        </pc:spChg>
        <pc:spChg chg="add">
          <ac:chgData name="Ramkumar Velmurugan" userId="7771df2f79b8315f" providerId="LiveId" clId="{4A300AFA-6485-6841-A9C4-5A4FF5147DCE}" dt="2023-12-01T18:04:33.393" v="540" actId="26606"/>
          <ac:spMkLst>
            <pc:docMk/>
            <pc:sldMk cId="1903235708" sldId="268"/>
            <ac:spMk id="1140" creationId="{C24346C5-B1C8-4C83-846B-122A3B4B2FEE}"/>
          </ac:spMkLst>
        </pc:spChg>
        <pc:spChg chg="add">
          <ac:chgData name="Ramkumar Velmurugan" userId="7771df2f79b8315f" providerId="LiveId" clId="{4A300AFA-6485-6841-A9C4-5A4FF5147DCE}" dt="2023-12-01T18:04:33.393" v="540" actId="26606"/>
          <ac:spMkLst>
            <pc:docMk/>
            <pc:sldMk cId="1903235708" sldId="268"/>
            <ac:spMk id="1142" creationId="{0B6C48B2-8296-4312-8901-93BB7735D17B}"/>
          </ac:spMkLst>
        </pc:spChg>
        <pc:grpChg chg="add">
          <ac:chgData name="Ramkumar Velmurugan" userId="7771df2f79b8315f" providerId="LiveId" clId="{4A300AFA-6485-6841-A9C4-5A4FF5147DCE}" dt="2023-12-01T18:04:33.393" v="540" actId="26606"/>
          <ac:grpSpMkLst>
            <pc:docMk/>
            <pc:sldMk cId="1903235708" sldId="268"/>
            <ac:grpSpMk id="1035" creationId="{87F0794B-55D3-4D2D-BDE7-4688ED321E42}"/>
          </ac:grpSpMkLst>
        </pc:grpChg>
        <pc:grpChg chg="add">
          <ac:chgData name="Ramkumar Velmurugan" userId="7771df2f79b8315f" providerId="LiveId" clId="{4A300AFA-6485-6841-A9C4-5A4FF5147DCE}" dt="2023-12-01T18:04:33.393" v="540" actId="26606"/>
          <ac:grpSpMkLst>
            <pc:docMk/>
            <pc:sldMk cId="1903235708" sldId="268"/>
            <ac:grpSpMk id="1072" creationId="{DA3D4001-286E-4CB2-B293-3058BDDC8221}"/>
          </ac:grpSpMkLst>
        </pc:grpChg>
        <pc:grpChg chg="add">
          <ac:chgData name="Ramkumar Velmurugan" userId="7771df2f79b8315f" providerId="LiveId" clId="{4A300AFA-6485-6841-A9C4-5A4FF5147DCE}" dt="2023-12-01T18:04:33.393" v="540" actId="26606"/>
          <ac:grpSpMkLst>
            <pc:docMk/>
            <pc:sldMk cId="1903235708" sldId="268"/>
            <ac:grpSpMk id="1105" creationId="{BDDD9304-3AB6-4BE9-833E-9C1B3EC42182}"/>
          </ac:grpSpMkLst>
        </pc:grpChg>
        <pc:grpChg chg="add">
          <ac:chgData name="Ramkumar Velmurugan" userId="7771df2f79b8315f" providerId="LiveId" clId="{4A300AFA-6485-6841-A9C4-5A4FF5147DCE}" dt="2023-12-01T18:04:33.393" v="540" actId="26606"/>
          <ac:grpSpMkLst>
            <pc:docMk/>
            <pc:sldMk cId="1903235708" sldId="268"/>
            <ac:grpSpMk id="1144" creationId="{90F28F7A-4F2F-4C1B-AF1C-A6E7C79532B5}"/>
          </ac:grpSpMkLst>
        </pc:grpChg>
        <pc:picChg chg="add del mod">
          <ac:chgData name="Ramkumar Velmurugan" userId="7771df2f79b8315f" providerId="LiveId" clId="{4A300AFA-6485-6841-A9C4-5A4FF5147DCE}" dt="2023-12-01T18:04:10.406" v="537" actId="478"/>
          <ac:picMkLst>
            <pc:docMk/>
            <pc:sldMk cId="1903235708" sldId="268"/>
            <ac:picMk id="1026" creationId="{7AABE305-C885-8558-F574-B14FF3BFC3BD}"/>
          </ac:picMkLst>
        </pc:picChg>
        <pc:picChg chg="add del mod">
          <ac:chgData name="Ramkumar Velmurugan" userId="7771df2f79b8315f" providerId="LiveId" clId="{4A300AFA-6485-6841-A9C4-5A4FF5147DCE}" dt="2023-12-01T18:04:50.964" v="544" actId="478"/>
          <ac:picMkLst>
            <pc:docMk/>
            <pc:sldMk cId="1903235708" sldId="268"/>
            <ac:picMk id="1028" creationId="{2B033D60-02E3-7745-1A0F-B95A235C795D}"/>
          </ac:picMkLst>
        </pc:picChg>
        <pc:picChg chg="add mod">
          <ac:chgData name="Ramkumar Velmurugan" userId="7771df2f79b8315f" providerId="LiveId" clId="{4A300AFA-6485-6841-A9C4-5A4FF5147DCE}" dt="2023-12-01T18:06:21.325" v="550" actId="1076"/>
          <ac:picMkLst>
            <pc:docMk/>
            <pc:sldMk cId="1903235708" sldId="268"/>
            <ac:picMk id="1030" creationId="{ED8DE2A0-B1A9-FF7A-67E8-799152BF38A2}"/>
          </ac:picMkLst>
        </pc:picChg>
        <pc:picChg chg="add mod">
          <ac:chgData name="Ramkumar Velmurugan" userId="7771df2f79b8315f" providerId="LiveId" clId="{4A300AFA-6485-6841-A9C4-5A4FF5147DCE}" dt="2023-12-01T18:06:37.221" v="554" actId="14100"/>
          <ac:picMkLst>
            <pc:docMk/>
            <pc:sldMk cId="1903235708" sldId="268"/>
            <ac:picMk id="1032" creationId="{6499E571-655F-D7E1-B36D-C45D5E223D3D}"/>
          </ac:picMkLst>
        </pc:picChg>
      </pc:sldChg>
      <pc:sldMasterChg chg="del delSldLayout">
        <pc:chgData name="Ramkumar Velmurugan" userId="7771df2f79b8315f" providerId="LiveId" clId="{4A300AFA-6485-6841-A9C4-5A4FF5147DCE}" dt="2023-12-01T03:49:52.207" v="12" actId="26606"/>
        <pc:sldMasterMkLst>
          <pc:docMk/>
          <pc:sldMasterMk cId="3672140619" sldId="2147483648"/>
        </pc:sldMasterMkLst>
        <pc:sldLayoutChg chg="del">
          <pc:chgData name="Ramkumar Velmurugan" userId="7771df2f79b8315f" providerId="LiveId" clId="{4A300AFA-6485-6841-A9C4-5A4FF5147DCE}" dt="2023-12-01T03:49:52.207" v="12" actId="26606"/>
          <pc:sldLayoutMkLst>
            <pc:docMk/>
            <pc:sldMasterMk cId="3672140619" sldId="2147483648"/>
            <pc:sldLayoutMk cId="3536292426" sldId="2147483649"/>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1711241588" sldId="2147483650"/>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802262435" sldId="2147483651"/>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2378260752" sldId="2147483652"/>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919068240" sldId="2147483653"/>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3020042740" sldId="2147483654"/>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2300585730" sldId="2147483655"/>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459332082" sldId="2147483656"/>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3576017031" sldId="2147483657"/>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2118621903" sldId="2147483658"/>
          </pc:sldLayoutMkLst>
        </pc:sldLayoutChg>
        <pc:sldLayoutChg chg="del">
          <pc:chgData name="Ramkumar Velmurugan" userId="7771df2f79b8315f" providerId="LiveId" clId="{4A300AFA-6485-6841-A9C4-5A4FF5147DCE}" dt="2023-12-01T03:49:52.207" v="12" actId="26606"/>
          <pc:sldLayoutMkLst>
            <pc:docMk/>
            <pc:sldMasterMk cId="3672140619" sldId="2147483648"/>
            <pc:sldLayoutMk cId="1076939330" sldId="2147483659"/>
          </pc:sldLayoutMkLst>
        </pc:sldLayoutChg>
      </pc:sldMasterChg>
      <pc:sldMasterChg chg="add addSldLayout">
        <pc:chgData name="Ramkumar Velmurugan" userId="7771df2f79b8315f" providerId="LiveId" clId="{4A300AFA-6485-6841-A9C4-5A4FF5147DCE}" dt="2023-12-01T03:49:52.207" v="12" actId="26606"/>
        <pc:sldMasterMkLst>
          <pc:docMk/>
          <pc:sldMasterMk cId="4148275458" sldId="2147483712"/>
        </pc:sldMasterMkLst>
        <pc:sldLayoutChg chg="add">
          <pc:chgData name="Ramkumar Velmurugan" userId="7771df2f79b8315f" providerId="LiveId" clId="{4A300AFA-6485-6841-A9C4-5A4FF5147DCE}" dt="2023-12-01T03:49:52.207" v="12" actId="26606"/>
          <pc:sldLayoutMkLst>
            <pc:docMk/>
            <pc:sldMasterMk cId="4148275458" sldId="2147483712"/>
            <pc:sldLayoutMk cId="3475497724" sldId="2147483701"/>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3491390689" sldId="2147483702"/>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1457740360" sldId="2147483703"/>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3746063374" sldId="2147483704"/>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3300240665" sldId="2147483705"/>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2489952888" sldId="2147483706"/>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1627619854" sldId="2147483707"/>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1894242986" sldId="2147483708"/>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4187768945" sldId="2147483709"/>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1444675968" sldId="2147483710"/>
          </pc:sldLayoutMkLst>
        </pc:sldLayoutChg>
        <pc:sldLayoutChg chg="add">
          <pc:chgData name="Ramkumar Velmurugan" userId="7771df2f79b8315f" providerId="LiveId" clId="{4A300AFA-6485-6841-A9C4-5A4FF5147DCE}" dt="2023-12-01T03:49:52.207" v="12" actId="26606"/>
          <pc:sldLayoutMkLst>
            <pc:docMk/>
            <pc:sldMasterMk cId="4148275458" sldId="2147483712"/>
            <pc:sldLayoutMk cId="1000763720" sldId="214748371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11/30/23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7549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11/30/23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446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11/30/23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8776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11/30/23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9139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11/30/23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5774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11/30/23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4606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11/30/23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0024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11/30/23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0076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11/30/23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8995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11/30/23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2761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11/30/23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9424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11/30/23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4827545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0FD1C57-DCEC-F49F-88ED-A46AC52FF8A3}"/>
              </a:ext>
            </a:extLst>
          </p:cNvPr>
          <p:cNvSpPr>
            <a:spLocks noGrp="1"/>
          </p:cNvSpPr>
          <p:nvPr>
            <p:ph type="ctrTitle"/>
          </p:nvPr>
        </p:nvSpPr>
        <p:spPr>
          <a:xfrm>
            <a:off x="453142" y="725467"/>
            <a:ext cx="5414255" cy="2784496"/>
          </a:xfrm>
        </p:spPr>
        <p:txBody>
          <a:bodyPr>
            <a:normAutofit/>
          </a:bodyPr>
          <a:lstStyle/>
          <a:p>
            <a:pPr algn="l"/>
            <a:r>
              <a:rPr lang="en-US" dirty="0">
                <a:solidFill>
                  <a:schemeClr val="tx2">
                    <a:alpha val="80000"/>
                  </a:schemeClr>
                </a:solidFill>
              </a:rPr>
              <a:t>Microservice</a:t>
            </a:r>
          </a:p>
        </p:txBody>
      </p:sp>
      <p:sp>
        <p:nvSpPr>
          <p:cNvPr id="3" name="Subtitle 2">
            <a:extLst>
              <a:ext uri="{FF2B5EF4-FFF2-40B4-BE49-F238E27FC236}">
                <a16:creationId xmlns:a16="http://schemas.microsoft.com/office/drawing/2014/main" id="{B44CD0A4-7521-5149-E889-072E990E5DB2}"/>
              </a:ext>
            </a:extLst>
          </p:cNvPr>
          <p:cNvSpPr>
            <a:spLocks noGrp="1"/>
          </p:cNvSpPr>
          <p:nvPr>
            <p:ph type="subTitle" idx="1"/>
          </p:nvPr>
        </p:nvSpPr>
        <p:spPr>
          <a:xfrm>
            <a:off x="453142" y="3602038"/>
            <a:ext cx="5414255" cy="1560594"/>
          </a:xfrm>
        </p:spPr>
        <p:txBody>
          <a:bodyPr>
            <a:normAutofit/>
          </a:bodyPr>
          <a:lstStyle/>
          <a:p>
            <a:pPr algn="l"/>
            <a:r>
              <a:rPr lang="en-US">
                <a:solidFill>
                  <a:schemeClr val="tx2">
                    <a:alpha val="80000"/>
                  </a:schemeClr>
                </a:solidFill>
              </a:rPr>
              <a:t>WEBD 5201 WEB DEVELOPMENT FRAMEWORKS</a:t>
            </a:r>
          </a:p>
        </p:txBody>
      </p:sp>
      <p:pic>
        <p:nvPicPr>
          <p:cNvPr id="4" name="Picture 3">
            <a:extLst>
              <a:ext uri="{FF2B5EF4-FFF2-40B4-BE49-F238E27FC236}">
                <a16:creationId xmlns:a16="http://schemas.microsoft.com/office/drawing/2014/main" id="{5CB821C8-4761-E58C-DAC6-D2084375EFD0}"/>
              </a:ext>
            </a:extLst>
          </p:cNvPr>
          <p:cNvPicPr>
            <a:picLocks noChangeAspect="1"/>
          </p:cNvPicPr>
          <p:nvPr/>
        </p:nvPicPr>
        <p:blipFill rotWithShape="1">
          <a:blip r:embed="rId2"/>
          <a:srcRect l="14597" r="6340" b="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05552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8047-335F-57E9-C55C-0B07A800F802}"/>
              </a:ext>
            </a:extLst>
          </p:cNvPr>
          <p:cNvSpPr>
            <a:spLocks noGrp="1"/>
          </p:cNvSpPr>
          <p:nvPr>
            <p:ph type="title"/>
          </p:nvPr>
        </p:nvSpPr>
        <p:spPr/>
        <p:txBody>
          <a:bodyPr/>
          <a:lstStyle/>
          <a:p>
            <a:r>
              <a:rPr lang="en-CA" b="1" i="0" dirty="0">
                <a:effectLst/>
                <a:latin typeface="Söhne"/>
              </a:rPr>
              <a:t>Data Management</a:t>
            </a:r>
            <a:endParaRPr lang="en-US" dirty="0"/>
          </a:p>
        </p:txBody>
      </p:sp>
      <p:sp>
        <p:nvSpPr>
          <p:cNvPr id="3" name="Content Placeholder 2">
            <a:extLst>
              <a:ext uri="{FF2B5EF4-FFF2-40B4-BE49-F238E27FC236}">
                <a16:creationId xmlns:a16="http://schemas.microsoft.com/office/drawing/2014/main" id="{8AE21D7C-80BD-1095-5F91-EAA59849B9E7}"/>
              </a:ext>
            </a:extLst>
          </p:cNvPr>
          <p:cNvSpPr>
            <a:spLocks noGrp="1"/>
          </p:cNvSpPr>
          <p:nvPr>
            <p:ph idx="1"/>
          </p:nvPr>
        </p:nvSpPr>
        <p:spPr/>
        <p:txBody>
          <a:bodyPr/>
          <a:lstStyle/>
          <a:p>
            <a:r>
              <a:rPr lang="en-CA" b="0" i="0" dirty="0">
                <a:solidFill>
                  <a:srgbClr val="374151"/>
                </a:solidFill>
                <a:effectLst/>
                <a:latin typeface="Söhne"/>
              </a:rPr>
              <a:t>Data management in microservices refers to how data is handled, stored, and processed within the context of a microservices architecture. Microservices often emphasize autonomy, decentralization, and independent development, which can introduce data consistency, communication, and scalability challenges.</a:t>
            </a:r>
            <a:endParaRPr lang="en-US" dirty="0"/>
          </a:p>
        </p:txBody>
      </p:sp>
    </p:spTree>
    <p:extLst>
      <p:ext uri="{BB962C8B-B14F-4D97-AF65-F5344CB8AC3E}">
        <p14:creationId xmlns:p14="http://schemas.microsoft.com/office/powerpoint/2010/main" val="416035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EF77-D865-FC2A-3B12-7EBC373C1102}"/>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5057FED0-5E76-782C-E22A-6D92F0FAE65B}"/>
              </a:ext>
            </a:extLst>
          </p:cNvPr>
          <p:cNvSpPr>
            <a:spLocks noGrp="1"/>
          </p:cNvSpPr>
          <p:nvPr>
            <p:ph idx="1"/>
          </p:nvPr>
        </p:nvSpPr>
        <p:spPr/>
        <p:txBody>
          <a:bodyPr/>
          <a:lstStyle/>
          <a:p>
            <a:r>
              <a:rPr lang="en-US" dirty="0"/>
              <a:t>API</a:t>
            </a:r>
          </a:p>
          <a:p>
            <a:r>
              <a:rPr lang="en-US" dirty="0"/>
              <a:t>Sync – HTTP or REST</a:t>
            </a:r>
          </a:p>
          <a:p>
            <a:r>
              <a:rPr lang="en-US" dirty="0"/>
              <a:t>Async – RabbitMQ, Kafka or Message Queue</a:t>
            </a:r>
          </a:p>
          <a:p>
            <a:r>
              <a:rPr lang="en-US" dirty="0"/>
              <a:t>Event-Driven Architecture</a:t>
            </a:r>
          </a:p>
          <a:p>
            <a:endParaRPr lang="en-US" dirty="0"/>
          </a:p>
          <a:p>
            <a:endParaRPr lang="en-US" dirty="0"/>
          </a:p>
        </p:txBody>
      </p:sp>
    </p:spTree>
    <p:extLst>
      <p:ext uri="{BB962C8B-B14F-4D97-AF65-F5344CB8AC3E}">
        <p14:creationId xmlns:p14="http://schemas.microsoft.com/office/powerpoint/2010/main" val="390652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5434-26EE-749E-683D-C3BD3422C331}"/>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680F47B7-0D73-2E42-E7D0-A41E510494A3}"/>
              </a:ext>
            </a:extLst>
          </p:cNvPr>
          <p:cNvSpPr>
            <a:spLocks noGrp="1"/>
          </p:cNvSpPr>
          <p:nvPr>
            <p:ph idx="1"/>
          </p:nvPr>
        </p:nvSpPr>
        <p:spPr/>
        <p:txBody>
          <a:bodyPr/>
          <a:lstStyle/>
          <a:p>
            <a:r>
              <a:rPr lang="en-CA" b="0" i="0" dirty="0">
                <a:solidFill>
                  <a:srgbClr val="374151"/>
                </a:solidFill>
                <a:effectLst/>
                <a:latin typeface="Söhne"/>
              </a:rPr>
              <a:t>Scalability in microservices refers to the ability of a microservices-based architecture to handle increased workload or demand by efficiently adding or removing resources.</a:t>
            </a:r>
          </a:p>
          <a:p>
            <a:r>
              <a:rPr lang="en-CA" dirty="0">
                <a:solidFill>
                  <a:srgbClr val="374151"/>
                </a:solidFill>
                <a:latin typeface="Söhne"/>
              </a:rPr>
              <a:t>Horizontal vs Vertical Scaling</a:t>
            </a:r>
          </a:p>
          <a:p>
            <a:r>
              <a:rPr lang="en-CA" b="0" i="0" dirty="0">
                <a:solidFill>
                  <a:srgbClr val="374151"/>
                </a:solidFill>
                <a:effectLst/>
                <a:latin typeface="Söhne"/>
              </a:rPr>
              <a:t>Load balancing</a:t>
            </a:r>
          </a:p>
          <a:p>
            <a:r>
              <a:rPr lang="en-CA" dirty="0">
                <a:solidFill>
                  <a:srgbClr val="374151"/>
                </a:solidFill>
                <a:latin typeface="Söhne"/>
              </a:rPr>
              <a:t>Auto Scaling</a:t>
            </a:r>
          </a:p>
          <a:p>
            <a:endParaRPr lang="en-CA" b="0" i="0" dirty="0">
              <a:solidFill>
                <a:srgbClr val="374151"/>
              </a:solidFill>
              <a:effectLst/>
              <a:latin typeface="Söhne"/>
            </a:endParaRPr>
          </a:p>
          <a:p>
            <a:endParaRPr lang="en-US" dirty="0"/>
          </a:p>
        </p:txBody>
      </p:sp>
    </p:spTree>
    <p:extLst>
      <p:ext uri="{BB962C8B-B14F-4D97-AF65-F5344CB8AC3E}">
        <p14:creationId xmlns:p14="http://schemas.microsoft.com/office/powerpoint/2010/main" val="173180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A428-FB89-591C-59F1-10B47F571F6E}"/>
              </a:ext>
            </a:extLst>
          </p:cNvPr>
          <p:cNvSpPr>
            <a:spLocks noGrp="1"/>
          </p:cNvSpPr>
          <p:nvPr>
            <p:ph type="title"/>
          </p:nvPr>
        </p:nvSpPr>
        <p:spPr/>
        <p:txBody>
          <a:bodyPr/>
          <a:lstStyle/>
          <a:p>
            <a:r>
              <a:rPr lang="en-US" dirty="0"/>
              <a:t>Technology Diversity</a:t>
            </a:r>
          </a:p>
        </p:txBody>
      </p:sp>
      <p:sp>
        <p:nvSpPr>
          <p:cNvPr id="3" name="Content Placeholder 2">
            <a:extLst>
              <a:ext uri="{FF2B5EF4-FFF2-40B4-BE49-F238E27FC236}">
                <a16:creationId xmlns:a16="http://schemas.microsoft.com/office/drawing/2014/main" id="{BEE241F3-D382-2240-3BCC-0406C117A2C4}"/>
              </a:ext>
            </a:extLst>
          </p:cNvPr>
          <p:cNvSpPr>
            <a:spLocks noGrp="1"/>
          </p:cNvSpPr>
          <p:nvPr>
            <p:ph idx="1"/>
          </p:nvPr>
        </p:nvSpPr>
        <p:spPr/>
        <p:txBody>
          <a:bodyPr/>
          <a:lstStyle/>
          <a:p>
            <a:br>
              <a:rPr lang="en-CA" dirty="0"/>
            </a:br>
            <a:r>
              <a:rPr lang="en-CA" b="0" i="0" dirty="0">
                <a:solidFill>
                  <a:srgbClr val="374151"/>
                </a:solidFill>
                <a:effectLst/>
                <a:latin typeface="Söhne"/>
              </a:rPr>
              <a:t>Technology diversity in microservices refers to using various programming languages, frameworks, and technologies across different microservices within a single application. Unlike monolithic architectures, where a single technology stack is often used for the entire application, microservices architectures embrace the idea that different services may have different requirements and may be best implemented using distinct technologies .</a:t>
            </a:r>
            <a:endParaRPr lang="en-US" dirty="0"/>
          </a:p>
        </p:txBody>
      </p:sp>
    </p:spTree>
    <p:extLst>
      <p:ext uri="{BB962C8B-B14F-4D97-AF65-F5344CB8AC3E}">
        <p14:creationId xmlns:p14="http://schemas.microsoft.com/office/powerpoint/2010/main" val="22268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5" name="Group 103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6" name="Straight Connector 103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6" name="Freeform: Shape 106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Freeform: Shape 106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70" name="Rectangle 106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2" name="Group 1071">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3" name="Straight Connector 107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03" name="Freeform: Shape 110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105" name="Group 110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06" name="Straight Connector 110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3" name="Straight Connector 112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5" name="Straight Connector 112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6" name="Straight Connector 112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6" name="Rectangle 113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8" name="Rectangle 113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0" name="Right Triangle 113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Freeform: Shape 1141">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144" name="Group 1143">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45" name="Straight Connector 1144">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2" name="Straight Connector 1171">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3" name="Straight Connector 1172">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4DD622F-40B9-EEF6-5B90-1FE770457BED}"/>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solidFill>
                  <a:schemeClr val="tx2"/>
                </a:solidFill>
              </a:rPr>
              <a:t>Assignment 5 Retrospect</a:t>
            </a:r>
          </a:p>
        </p:txBody>
      </p:sp>
      <p:pic>
        <p:nvPicPr>
          <p:cNvPr id="1030" name="Picture 6" descr="Kubernetes vs Docker: A Quick Comparison -">
            <a:extLst>
              <a:ext uri="{FF2B5EF4-FFF2-40B4-BE49-F238E27FC236}">
                <a16:creationId xmlns:a16="http://schemas.microsoft.com/office/drawing/2014/main" id="{ED8DE2A0-B1A9-FF7A-67E8-799152BF3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9815" y="2309570"/>
            <a:ext cx="4979987" cy="39496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 Introduction to Containers, Docker, and Kubernetes | by Lawrence Han |  Medium">
            <a:extLst>
              <a:ext uri="{FF2B5EF4-FFF2-40B4-BE49-F238E27FC236}">
                <a16:creationId xmlns:a16="http://schemas.microsoft.com/office/drawing/2014/main" id="{6499E571-655F-D7E1-B36D-C45D5E223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30" y="2998813"/>
            <a:ext cx="5151009" cy="201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2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2" name="Rectangle 29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4" name="Group 29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5" name="Straight Connector 29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5" name="Freeform: Shape 32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27" name="Freeform: Shape 32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29" name="Rectangle 32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1" name="Group 33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2" name="Straight Connector 33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2" name="Freeform: Shape 36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64" name="Group 36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5" name="Straight Connector 36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95" name="Rectangle 39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7" name="Rectangle 39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9" name="Right Triangle 39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lowchart: Document 400">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403" name="Group 402">
            <a:extLst>
              <a:ext uri="{FF2B5EF4-FFF2-40B4-BE49-F238E27FC236}">
                <a16:creationId xmlns:a16="http://schemas.microsoft.com/office/drawing/2014/main" id="{6A6D524A-6732-4B70-AC86-459F2F895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04" name="Straight Connector 403">
              <a:extLst>
                <a:ext uri="{FF2B5EF4-FFF2-40B4-BE49-F238E27FC236}">
                  <a16:creationId xmlns:a16="http://schemas.microsoft.com/office/drawing/2014/main" id="{0AE71854-2EC3-48B0-86C2-5A56374F1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D0E21600-BA07-401E-AB6F-BDFA3CCC9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E5FE7DD-5592-41D4-A08C-52D3B74505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72DC30A3-BEEE-4EFC-B941-23770DC969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8B022868-DA72-4369-8A32-965E184058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982F43AF-943E-47B4-9AA8-2F4427B1D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9C3B454D-BBC8-4C85-B53D-06FED5A6C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55B17B2-8134-44F9-996D-AC22EBC9F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7275F9-9E71-479A-89BD-4524CD4CE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1DA8A6F8-F926-4E22-9701-3D296469A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A44EF91D-CF7E-4612-A390-E456D8354F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3BAB70FF-0FFA-4B58-9ADD-11DDA504B0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7F46716-BC12-481C-A335-F5E960496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AE99F57-C0B0-4AB8-8FC9-6C66BE1C9E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9C78FA44-E331-4365-8905-F15F6888DD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1ABBAFF4-00AB-4DB6-A494-B7490369B0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FD0D23A1-3CC3-41C8-8616-CA60026BC0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23843DD9-C067-432D-9522-6F5725D50A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6728C99-72AD-4D56-8D93-89E5B2484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9646A8D-B482-44AE-905E-5A9127C45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ED4CF747-BBD8-46C9-AB53-240E0AE81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354134A-529C-4039-8EA7-0AC3FEF86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085E0F47-E979-40F3-A829-E7D5459D3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CCC2EA96-1106-4814-A975-DE54FA05F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DAE39CF-FBFA-4161-8ED5-7748778EA5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2986C1EE-8093-4D9D-9D09-DB55C97C6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AB806EFF-4DDC-441A-A8BF-291C0A441F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D4FD2FD5-BAA2-4CD3-AFF4-599EEC59CC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93C7FF2F-40B6-406B-AE3E-95E8E28B58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Content Placeholder 6" descr="A screenshot of a test&#10;&#10;Description automatically generated">
            <a:extLst>
              <a:ext uri="{FF2B5EF4-FFF2-40B4-BE49-F238E27FC236}">
                <a16:creationId xmlns:a16="http://schemas.microsoft.com/office/drawing/2014/main" id="{59632F21-FCAE-65DE-1A9B-802EC2E0DD2C}"/>
              </a:ext>
            </a:extLst>
          </p:cNvPr>
          <p:cNvPicPr>
            <a:picLocks noGrp="1" noChangeAspect="1"/>
          </p:cNvPicPr>
          <p:nvPr>
            <p:ph idx="1"/>
          </p:nvPr>
        </p:nvPicPr>
        <p:blipFill>
          <a:blip r:embed="rId2"/>
          <a:stretch>
            <a:fillRect/>
          </a:stretch>
        </p:blipFill>
        <p:spPr>
          <a:xfrm>
            <a:off x="-61268" y="810058"/>
            <a:ext cx="12302108" cy="5168476"/>
          </a:xfrm>
        </p:spPr>
      </p:pic>
    </p:spTree>
    <p:extLst>
      <p:ext uri="{BB962C8B-B14F-4D97-AF65-F5344CB8AC3E}">
        <p14:creationId xmlns:p14="http://schemas.microsoft.com/office/powerpoint/2010/main" val="423130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ight Triangle 116">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1" name="Group 1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43C1DF2-AE0A-EF5A-BC79-DF6F7F142E6C}"/>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solidFill>
                  <a:schemeClr val="tx2"/>
                </a:solidFill>
              </a:rPr>
              <a:t>Sample Use case Question</a:t>
            </a:r>
          </a:p>
        </p:txBody>
      </p:sp>
      <p:pic>
        <p:nvPicPr>
          <p:cNvPr id="5" name="Content Placeholder 4" descr="A white background with black text&#10;&#10;Description automatically generated">
            <a:extLst>
              <a:ext uri="{FF2B5EF4-FFF2-40B4-BE49-F238E27FC236}">
                <a16:creationId xmlns:a16="http://schemas.microsoft.com/office/drawing/2014/main" id="{94A2F864-CB8C-F890-661E-69BEC68136C0}"/>
              </a:ext>
            </a:extLst>
          </p:cNvPr>
          <p:cNvPicPr>
            <a:picLocks noGrp="1" noChangeAspect="1"/>
          </p:cNvPicPr>
          <p:nvPr>
            <p:ph idx="1"/>
          </p:nvPr>
        </p:nvPicPr>
        <p:blipFill>
          <a:blip r:embed="rId2"/>
          <a:stretch>
            <a:fillRect/>
          </a:stretch>
        </p:blipFill>
        <p:spPr>
          <a:xfrm>
            <a:off x="1198180" y="3046133"/>
            <a:ext cx="9952535" cy="3110167"/>
          </a:xfrm>
          <a:prstGeom prst="rect">
            <a:avLst/>
          </a:prstGeom>
        </p:spPr>
      </p:pic>
    </p:spTree>
    <p:extLst>
      <p:ext uri="{BB962C8B-B14F-4D97-AF65-F5344CB8AC3E}">
        <p14:creationId xmlns:p14="http://schemas.microsoft.com/office/powerpoint/2010/main" val="127279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8BB4-177F-8F38-4E71-51AC4E660302}"/>
              </a:ext>
            </a:extLst>
          </p:cNvPr>
          <p:cNvSpPr>
            <a:spLocks noGrp="1"/>
          </p:cNvSpPr>
          <p:nvPr>
            <p:ph type="title"/>
          </p:nvPr>
        </p:nvSpPr>
        <p:spPr/>
        <p:txBody>
          <a:bodyPr/>
          <a:lstStyle/>
          <a:p>
            <a:r>
              <a:rPr lang="en-US" dirty="0"/>
              <a:t>Microservice Architecture</a:t>
            </a:r>
          </a:p>
        </p:txBody>
      </p:sp>
      <p:sp>
        <p:nvSpPr>
          <p:cNvPr id="3" name="Content Placeholder 2">
            <a:extLst>
              <a:ext uri="{FF2B5EF4-FFF2-40B4-BE49-F238E27FC236}">
                <a16:creationId xmlns:a16="http://schemas.microsoft.com/office/drawing/2014/main" id="{D12A1D92-B235-80EB-D5C7-436BDD376258}"/>
              </a:ext>
            </a:extLst>
          </p:cNvPr>
          <p:cNvSpPr>
            <a:spLocks noGrp="1"/>
          </p:cNvSpPr>
          <p:nvPr>
            <p:ph idx="1"/>
          </p:nvPr>
        </p:nvSpPr>
        <p:spPr/>
        <p:txBody>
          <a:bodyPr>
            <a:normAutofit fontScale="92500" lnSpcReduction="10000"/>
          </a:bodyPr>
          <a:lstStyle/>
          <a:p>
            <a:r>
              <a:rPr lang="en-CA" b="0" i="0" dirty="0">
                <a:solidFill>
                  <a:srgbClr val="374151"/>
                </a:solidFill>
                <a:effectLst/>
                <a:latin typeface="Söhne"/>
              </a:rPr>
              <a:t>Microservices are an architectural approach where an application is composed of small, independent services, each encapsulating a specific business function. These services operate autonomously, communicate via well-defined APIs (e.g., HTTP/REST), and can be developed, deployed, and scaled independently. </a:t>
            </a:r>
          </a:p>
          <a:p>
            <a:r>
              <a:rPr lang="en-CA" b="0" i="0" dirty="0">
                <a:solidFill>
                  <a:srgbClr val="374151"/>
                </a:solidFill>
                <a:effectLst/>
                <a:latin typeface="Söhne"/>
              </a:rPr>
              <a:t>Microservices enhance agility, scalability, and fault isolation by emphasizing decentralization and single responsibility. This approach allows diverse technologies, promotes resilience, and enables teams to work on distinct services concurrently. While offering flexibility, microservices also introduce challenges related to distributed systems and data consistency.</a:t>
            </a:r>
            <a:endParaRPr lang="en-US" dirty="0"/>
          </a:p>
        </p:txBody>
      </p:sp>
    </p:spTree>
    <p:extLst>
      <p:ext uri="{BB962C8B-B14F-4D97-AF65-F5344CB8AC3E}">
        <p14:creationId xmlns:p14="http://schemas.microsoft.com/office/powerpoint/2010/main" val="81440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7652-2C52-9D1C-D549-F1F01463C038}"/>
              </a:ext>
            </a:extLst>
          </p:cNvPr>
          <p:cNvSpPr>
            <a:spLocks noGrp="1"/>
          </p:cNvSpPr>
          <p:nvPr>
            <p:ph type="title"/>
          </p:nvPr>
        </p:nvSpPr>
        <p:spPr/>
        <p:txBody>
          <a:bodyPr/>
          <a:lstStyle/>
          <a:p>
            <a:r>
              <a:rPr lang="en-CA" dirty="0">
                <a:solidFill>
                  <a:srgbClr val="374151"/>
                </a:solidFill>
                <a:latin typeface="Söhne"/>
              </a:rPr>
              <a:t>C</a:t>
            </a:r>
            <a:r>
              <a:rPr lang="en-CA" b="0" i="0" dirty="0">
                <a:solidFill>
                  <a:srgbClr val="374151"/>
                </a:solidFill>
                <a:effectLst/>
                <a:latin typeface="Söhne"/>
              </a:rPr>
              <a:t>haracteristics of microservices</a:t>
            </a:r>
            <a:endParaRPr lang="en-US" dirty="0"/>
          </a:p>
        </p:txBody>
      </p:sp>
      <p:sp>
        <p:nvSpPr>
          <p:cNvPr id="3" name="Content Placeholder 2">
            <a:extLst>
              <a:ext uri="{FF2B5EF4-FFF2-40B4-BE49-F238E27FC236}">
                <a16:creationId xmlns:a16="http://schemas.microsoft.com/office/drawing/2014/main" id="{F58F3EAB-29EB-59E0-4E52-584744E265D8}"/>
              </a:ext>
            </a:extLst>
          </p:cNvPr>
          <p:cNvSpPr>
            <a:spLocks noGrp="1"/>
          </p:cNvSpPr>
          <p:nvPr>
            <p:ph idx="1"/>
          </p:nvPr>
        </p:nvSpPr>
        <p:spPr/>
        <p:txBody>
          <a:bodyPr/>
          <a:lstStyle/>
          <a:p>
            <a:r>
              <a:rPr lang="en-CA" b="1" i="0" dirty="0">
                <a:effectLst/>
                <a:latin typeface="Söhne"/>
              </a:rPr>
              <a:t>Decentralization</a:t>
            </a:r>
          </a:p>
          <a:p>
            <a:r>
              <a:rPr lang="en-CA" b="1" i="0" dirty="0">
                <a:effectLst/>
                <a:latin typeface="Söhne"/>
              </a:rPr>
              <a:t>Single Responsibility</a:t>
            </a:r>
            <a:endParaRPr lang="en-CA" b="1" dirty="0">
              <a:latin typeface="Söhne"/>
            </a:endParaRPr>
          </a:p>
          <a:p>
            <a:r>
              <a:rPr lang="en-CA" b="1" i="0" dirty="0">
                <a:effectLst/>
                <a:latin typeface="Söhne"/>
              </a:rPr>
              <a:t>Autonomous</a:t>
            </a:r>
          </a:p>
          <a:p>
            <a:r>
              <a:rPr lang="en-CA" b="1" i="0" dirty="0">
                <a:effectLst/>
                <a:latin typeface="Söhne"/>
              </a:rPr>
              <a:t>Data Management</a:t>
            </a:r>
            <a:endParaRPr lang="en-CA" b="1" dirty="0">
              <a:latin typeface="Söhne"/>
            </a:endParaRPr>
          </a:p>
          <a:p>
            <a:r>
              <a:rPr lang="en-CA" b="1" i="0" dirty="0">
                <a:effectLst/>
                <a:latin typeface="Söhne"/>
              </a:rPr>
              <a:t>Communication</a:t>
            </a:r>
          </a:p>
          <a:p>
            <a:r>
              <a:rPr lang="en-CA" b="1" i="0" dirty="0">
                <a:effectLst/>
                <a:latin typeface="Söhne"/>
              </a:rPr>
              <a:t>Scalability</a:t>
            </a:r>
            <a:endParaRPr lang="en-CA" b="1" dirty="0">
              <a:latin typeface="Söhne"/>
            </a:endParaRPr>
          </a:p>
          <a:p>
            <a:r>
              <a:rPr lang="en-CA" b="1" i="0" dirty="0">
                <a:effectLst/>
                <a:latin typeface="Söhne"/>
              </a:rPr>
              <a:t>Technology Diversity</a:t>
            </a:r>
            <a:endParaRPr lang="en-US" dirty="0"/>
          </a:p>
        </p:txBody>
      </p:sp>
    </p:spTree>
    <p:extLst>
      <p:ext uri="{BB962C8B-B14F-4D97-AF65-F5344CB8AC3E}">
        <p14:creationId xmlns:p14="http://schemas.microsoft.com/office/powerpoint/2010/main" val="265624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A4F1-DC4B-B928-4674-DA26464DA729}"/>
              </a:ext>
            </a:extLst>
          </p:cNvPr>
          <p:cNvSpPr>
            <a:spLocks noGrp="1"/>
          </p:cNvSpPr>
          <p:nvPr>
            <p:ph type="title"/>
          </p:nvPr>
        </p:nvSpPr>
        <p:spPr/>
        <p:txBody>
          <a:bodyPr/>
          <a:lstStyle/>
          <a:p>
            <a:r>
              <a:rPr lang="en-US" dirty="0"/>
              <a:t>Decentralization</a:t>
            </a:r>
          </a:p>
        </p:txBody>
      </p:sp>
      <p:sp>
        <p:nvSpPr>
          <p:cNvPr id="3" name="Content Placeholder 2">
            <a:extLst>
              <a:ext uri="{FF2B5EF4-FFF2-40B4-BE49-F238E27FC236}">
                <a16:creationId xmlns:a16="http://schemas.microsoft.com/office/drawing/2014/main" id="{54E463FF-1F18-3146-77CF-53FD2386387D}"/>
              </a:ext>
            </a:extLst>
          </p:cNvPr>
          <p:cNvSpPr>
            <a:spLocks noGrp="1"/>
          </p:cNvSpPr>
          <p:nvPr>
            <p:ph idx="1"/>
          </p:nvPr>
        </p:nvSpPr>
        <p:spPr/>
        <p:txBody>
          <a:bodyPr/>
          <a:lstStyle/>
          <a:p>
            <a:pPr algn="l"/>
            <a:r>
              <a:rPr lang="en-CA" b="0" i="0" dirty="0">
                <a:solidFill>
                  <a:srgbClr val="374151"/>
                </a:solidFill>
                <a:effectLst/>
                <a:latin typeface="Söhne"/>
              </a:rPr>
              <a:t>In a microservices architecture, each service operates as a separate and self-contained unit, possessing its own data storage, logic, and often its database. Decentralization contrasts with monolithic architectures, where a single, tightly integrated application handles all functionalities.</a:t>
            </a:r>
          </a:p>
          <a:p>
            <a:pPr marL="0" indent="0">
              <a:buNone/>
            </a:pPr>
            <a:endParaRPr lang="en-US" dirty="0"/>
          </a:p>
        </p:txBody>
      </p:sp>
    </p:spTree>
    <p:extLst>
      <p:ext uri="{BB962C8B-B14F-4D97-AF65-F5344CB8AC3E}">
        <p14:creationId xmlns:p14="http://schemas.microsoft.com/office/powerpoint/2010/main" val="219932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BF97-70E3-CC74-AEC1-2770A748F210}"/>
              </a:ext>
            </a:extLst>
          </p:cNvPr>
          <p:cNvSpPr>
            <a:spLocks noGrp="1"/>
          </p:cNvSpPr>
          <p:nvPr>
            <p:ph type="title"/>
          </p:nvPr>
        </p:nvSpPr>
        <p:spPr/>
        <p:txBody>
          <a:bodyPr/>
          <a:lstStyle/>
          <a:p>
            <a:r>
              <a:rPr lang="en-CA" b="1" i="0" dirty="0">
                <a:effectLst/>
                <a:latin typeface="Söhne"/>
              </a:rPr>
              <a:t>Single Responsibility</a:t>
            </a:r>
            <a:endParaRPr lang="en-US" dirty="0"/>
          </a:p>
        </p:txBody>
      </p:sp>
      <p:sp>
        <p:nvSpPr>
          <p:cNvPr id="3" name="Content Placeholder 2">
            <a:extLst>
              <a:ext uri="{FF2B5EF4-FFF2-40B4-BE49-F238E27FC236}">
                <a16:creationId xmlns:a16="http://schemas.microsoft.com/office/drawing/2014/main" id="{70A6B085-1E20-95B5-C6F8-BE4063271837}"/>
              </a:ext>
            </a:extLst>
          </p:cNvPr>
          <p:cNvSpPr>
            <a:spLocks noGrp="1"/>
          </p:cNvSpPr>
          <p:nvPr>
            <p:ph idx="1"/>
          </p:nvPr>
        </p:nvSpPr>
        <p:spPr/>
        <p:txBody>
          <a:bodyPr/>
          <a:lstStyle/>
          <a:p>
            <a:r>
              <a:rPr lang="en-CA" b="0" i="0" dirty="0">
                <a:solidFill>
                  <a:srgbClr val="374151"/>
                </a:solidFill>
                <a:effectLst/>
                <a:latin typeface="Söhne"/>
              </a:rPr>
              <a:t>Single Responsibility in the context of microservices refers to the principle that each microservice should have a well-defined and narrowly focused purpose or business responsibility. In other words, a microservice should encapsulate a specific set of related functionalities, and it should excel at performing that particular task or solving a particular business problem.</a:t>
            </a:r>
            <a:endParaRPr lang="en-US" dirty="0"/>
          </a:p>
        </p:txBody>
      </p:sp>
    </p:spTree>
    <p:extLst>
      <p:ext uri="{BB962C8B-B14F-4D97-AF65-F5344CB8AC3E}">
        <p14:creationId xmlns:p14="http://schemas.microsoft.com/office/powerpoint/2010/main" val="361775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F470-8F4F-EF01-E792-9D34B942E09F}"/>
              </a:ext>
            </a:extLst>
          </p:cNvPr>
          <p:cNvSpPr>
            <a:spLocks noGrp="1"/>
          </p:cNvSpPr>
          <p:nvPr>
            <p:ph type="title"/>
          </p:nvPr>
        </p:nvSpPr>
        <p:spPr/>
        <p:txBody>
          <a:bodyPr/>
          <a:lstStyle/>
          <a:p>
            <a:r>
              <a:rPr lang="en-CA" b="1" i="0" dirty="0">
                <a:effectLst/>
                <a:latin typeface="Söhne"/>
              </a:rPr>
              <a:t>Autonomous</a:t>
            </a:r>
            <a:endParaRPr lang="en-US" dirty="0"/>
          </a:p>
        </p:txBody>
      </p:sp>
      <p:sp>
        <p:nvSpPr>
          <p:cNvPr id="3" name="Content Placeholder 2">
            <a:extLst>
              <a:ext uri="{FF2B5EF4-FFF2-40B4-BE49-F238E27FC236}">
                <a16:creationId xmlns:a16="http://schemas.microsoft.com/office/drawing/2014/main" id="{53C60E3C-27E9-7955-9659-EF38F0F8A1FB}"/>
              </a:ext>
            </a:extLst>
          </p:cNvPr>
          <p:cNvSpPr>
            <a:spLocks noGrp="1"/>
          </p:cNvSpPr>
          <p:nvPr>
            <p:ph idx="1"/>
          </p:nvPr>
        </p:nvSpPr>
        <p:spPr/>
        <p:txBody>
          <a:bodyPr/>
          <a:lstStyle/>
          <a:p>
            <a:r>
              <a:rPr lang="en-CA" b="0" i="0" dirty="0">
                <a:solidFill>
                  <a:srgbClr val="374151"/>
                </a:solidFill>
                <a:effectLst/>
                <a:latin typeface="Söhne"/>
              </a:rPr>
              <a:t>The ability of each microservice to operate independently and make decisions related to its development, deployment, and scaling. Autonomy is one of the key principles in microservices architecture, and it implies that each service is a self-contained unit with its own set of responsibilities and resources.</a:t>
            </a:r>
            <a:endParaRPr lang="en-US" dirty="0"/>
          </a:p>
        </p:txBody>
      </p:sp>
    </p:spTree>
    <p:extLst>
      <p:ext uri="{BB962C8B-B14F-4D97-AF65-F5344CB8AC3E}">
        <p14:creationId xmlns:p14="http://schemas.microsoft.com/office/powerpoint/2010/main" val="3538490971"/>
      </p:ext>
    </p:extLst>
  </p:cSld>
  <p:clrMapOvr>
    <a:masterClrMapping/>
  </p:clrMapOvr>
</p:sld>
</file>

<file path=ppt/theme/theme1.xml><?xml version="1.0" encoding="utf-8"?>
<a:theme xmlns:a="http://schemas.openxmlformats.org/drawingml/2006/main" name="SineVTI">
  <a:themeElements>
    <a:clrScheme name="AnalogousFromRegularSeedLeftStep">
      <a:dk1>
        <a:srgbClr val="000000"/>
      </a:dk1>
      <a:lt1>
        <a:srgbClr val="FFFFFF"/>
      </a:lt1>
      <a:dk2>
        <a:srgbClr val="311C1F"/>
      </a:dk2>
      <a:lt2>
        <a:srgbClr val="F3F0F1"/>
      </a:lt2>
      <a:accent1>
        <a:srgbClr val="21B49E"/>
      </a:accent1>
      <a:accent2>
        <a:srgbClr val="15B85B"/>
      </a:accent2>
      <a:accent3>
        <a:srgbClr val="22B924"/>
      </a:accent3>
      <a:accent4>
        <a:srgbClr val="55B615"/>
      </a:accent4>
      <a:accent5>
        <a:srgbClr val="91AB1F"/>
      </a:accent5>
      <a:accent6>
        <a:srgbClr val="C59C16"/>
      </a:accent6>
      <a:hlink>
        <a:srgbClr val="C04255"/>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1096</TotalTime>
  <Words>450</Words>
  <Application>Microsoft Macintosh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Posterama</vt:lpstr>
      <vt:lpstr>Söhne</vt:lpstr>
      <vt:lpstr>SineVTI</vt:lpstr>
      <vt:lpstr>Microservice</vt:lpstr>
      <vt:lpstr>Assignment 5 Retrospect</vt:lpstr>
      <vt:lpstr>PowerPoint Presentation</vt:lpstr>
      <vt:lpstr>Sample Use case Question</vt:lpstr>
      <vt:lpstr>Microservice Architecture</vt:lpstr>
      <vt:lpstr>Characteristics of microservices</vt:lpstr>
      <vt:lpstr>Decentralization</vt:lpstr>
      <vt:lpstr>Single Responsibility</vt:lpstr>
      <vt:lpstr>Autonomous</vt:lpstr>
      <vt:lpstr>Data Management</vt:lpstr>
      <vt:lpstr>Communication</vt:lpstr>
      <vt:lpstr>Scalability</vt:lpstr>
      <vt:lpstr>Technology Diversity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dc:title>
  <dc:creator>Ramkumar Velmurugan</dc:creator>
  <cp:lastModifiedBy>Ramkumar Velmurugan</cp:lastModifiedBy>
  <cp:revision>1</cp:revision>
  <dcterms:created xsi:type="dcterms:W3CDTF">2023-12-01T03:48:34Z</dcterms:created>
  <dcterms:modified xsi:type="dcterms:W3CDTF">2023-12-01T22:06:43Z</dcterms:modified>
</cp:coreProperties>
</file>