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kumar Velmurugan" userId="7771df2f79b8315f" providerId="LiveId" clId="{EBF99F88-47D2-C84A-8033-56D30AECE78C}"/>
    <pc:docChg chg="addSld modSld">
      <pc:chgData name="Ramkumar Velmurugan" userId="7771df2f79b8315f" providerId="LiveId" clId="{EBF99F88-47D2-C84A-8033-56D30AECE78C}" dt="2023-11-14T19:22:20.628" v="19" actId="1076"/>
      <pc:docMkLst>
        <pc:docMk/>
      </pc:docMkLst>
      <pc:sldChg chg="modSp new">
        <pc:chgData name="Ramkumar Velmurugan" userId="7771df2f79b8315f" providerId="LiveId" clId="{EBF99F88-47D2-C84A-8033-56D30AECE78C}" dt="2023-11-14T19:22:20.628" v="19" actId="1076"/>
        <pc:sldMkLst>
          <pc:docMk/>
          <pc:sldMk cId="3038879230" sldId="257"/>
        </pc:sldMkLst>
        <pc:spChg chg="mod">
          <ac:chgData name="Ramkumar Velmurugan" userId="7771df2f79b8315f" providerId="LiveId" clId="{EBF99F88-47D2-C84A-8033-56D30AECE78C}" dt="2023-11-14T19:22:20.628" v="19" actId="1076"/>
          <ac:spMkLst>
            <pc:docMk/>
            <pc:sldMk cId="3038879230" sldId="257"/>
            <ac:spMk id="2" creationId="{BAB40F26-12D9-AFE2-B969-3B01C8BAAA60}"/>
          </ac:spMkLst>
        </pc:spChg>
        <pc:spChg chg="mod">
          <ac:chgData name="Ramkumar Velmurugan" userId="7771df2f79b8315f" providerId="LiveId" clId="{EBF99F88-47D2-C84A-8033-56D30AECE78C}" dt="2023-11-14T19:22:11.796" v="16" actId="22"/>
          <ac:spMkLst>
            <pc:docMk/>
            <pc:sldMk cId="3038879230" sldId="257"/>
            <ac:spMk id="3" creationId="{D6FCCECD-2296-B88C-083E-D0682F1D5269}"/>
          </ac:spMkLst>
        </pc:spChg>
      </pc:sldChg>
    </pc:docChg>
  </pc:docChgLst>
  <pc:docChgLst>
    <pc:chgData name="Ramkumar Velmurugan" userId="7771df2f79b8315f" providerId="LiveId" clId="{6E9AF06D-15D0-6143-A607-4A1CA7A0DE69}"/>
    <pc:docChg chg="modSld">
      <pc:chgData name="Ramkumar Velmurugan" userId="7771df2f79b8315f" providerId="LiveId" clId="{6E9AF06D-15D0-6143-A607-4A1CA7A0DE69}" dt="2023-11-28T18:52:46.150" v="46"/>
      <pc:docMkLst>
        <pc:docMk/>
      </pc:docMkLst>
      <pc:sldChg chg="modSp mod">
        <pc:chgData name="Ramkumar Velmurugan" userId="7771df2f79b8315f" providerId="LiveId" clId="{6E9AF06D-15D0-6143-A607-4A1CA7A0DE69}" dt="2023-11-28T18:52:23.850" v="10" actId="20577"/>
        <pc:sldMkLst>
          <pc:docMk/>
          <pc:sldMk cId="2439114412" sldId="256"/>
        </pc:sldMkLst>
        <pc:spChg chg="mod">
          <ac:chgData name="Ramkumar Velmurugan" userId="7771df2f79b8315f" providerId="LiveId" clId="{6E9AF06D-15D0-6143-A607-4A1CA7A0DE69}" dt="2023-11-28T18:52:23.850" v="10" actId="20577"/>
          <ac:spMkLst>
            <pc:docMk/>
            <pc:sldMk cId="2439114412" sldId="256"/>
            <ac:spMk id="2" creationId="{5D027E7D-33EF-0309-EAE0-7B023154918C}"/>
          </ac:spMkLst>
        </pc:spChg>
      </pc:sldChg>
      <pc:sldChg chg="modSp mod">
        <pc:chgData name="Ramkumar Velmurugan" userId="7771df2f79b8315f" providerId="LiveId" clId="{6E9AF06D-15D0-6143-A607-4A1CA7A0DE69}" dt="2023-11-28T18:52:46.150" v="46"/>
        <pc:sldMkLst>
          <pc:docMk/>
          <pc:sldMk cId="3038879230" sldId="257"/>
        </pc:sldMkLst>
        <pc:spChg chg="mod">
          <ac:chgData name="Ramkumar Velmurugan" userId="7771df2f79b8315f" providerId="LiveId" clId="{6E9AF06D-15D0-6143-A607-4A1CA7A0DE69}" dt="2023-11-28T18:52:41.520" v="45" actId="14100"/>
          <ac:spMkLst>
            <pc:docMk/>
            <pc:sldMk cId="3038879230" sldId="257"/>
            <ac:spMk id="2" creationId="{BAB40F26-12D9-AFE2-B969-3B01C8BAAA60}"/>
          </ac:spMkLst>
        </pc:spChg>
        <pc:spChg chg="mod">
          <ac:chgData name="Ramkumar Velmurugan" userId="7771df2f79b8315f" providerId="LiveId" clId="{6E9AF06D-15D0-6143-A607-4A1CA7A0DE69}" dt="2023-11-28T18:52:46.150" v="46"/>
          <ac:spMkLst>
            <pc:docMk/>
            <pc:sldMk cId="3038879230" sldId="257"/>
            <ac:spMk id="3" creationId="{D6FCCECD-2296-B88C-083E-D0682F1D526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11/28/23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15832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11/28/23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64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027E7D-33EF-0309-EAE0-7B02315491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43804"/>
            <a:ext cx="4102609" cy="3793482"/>
          </a:xfrm>
        </p:spPr>
        <p:txBody>
          <a:bodyPr anchor="ctr">
            <a:normAutofit/>
          </a:bodyPr>
          <a:lstStyle/>
          <a:p>
            <a:pPr algn="l"/>
            <a:r>
              <a:rPr lang="en-CA" dirty="0"/>
              <a:t>Spring Security Lab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34D532-D101-4D65-95F7-C248D6559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691564"/>
            <a:ext cx="4102609" cy="1422631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WEBD5201 Web Development Frameworks 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FCF0A1-DDB5-EA1B-8690-BCA5A6501B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6" r="16113" b="-2"/>
          <a:stretch/>
        </p:blipFill>
        <p:spPr>
          <a:xfrm>
            <a:off x="5349241" y="10"/>
            <a:ext cx="684275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114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40F26-12D9-AFE2-B969-3B01C8BAA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718" y="886968"/>
            <a:ext cx="10363281" cy="3064546"/>
          </a:xfrm>
        </p:spPr>
        <p:txBody>
          <a:bodyPr/>
          <a:lstStyle/>
          <a:p>
            <a:r>
              <a:rPr lang="en-CA" dirty="0"/>
              <a:t>Spring Security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FCCECD-2296-B88C-083E-D0682F1D52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spkdroid</a:t>
            </a:r>
            <a:r>
              <a:rPr lang="en-US" dirty="0"/>
              <a:t>/</a:t>
            </a:r>
            <a:r>
              <a:rPr lang="en-US" dirty="0" err="1"/>
              <a:t>SpringMVC</a:t>
            </a:r>
            <a:r>
              <a:rPr lang="en-US" dirty="0"/>
              <a:t>-Security</a:t>
            </a:r>
          </a:p>
        </p:txBody>
      </p:sp>
    </p:spTree>
    <p:extLst>
      <p:ext uri="{BB962C8B-B14F-4D97-AF65-F5344CB8AC3E}">
        <p14:creationId xmlns:p14="http://schemas.microsoft.com/office/powerpoint/2010/main" val="3038879230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LightSeedRightStep">
      <a:dk1>
        <a:srgbClr val="000000"/>
      </a:dk1>
      <a:lt1>
        <a:srgbClr val="FFFFFF"/>
      </a:lt1>
      <a:dk2>
        <a:srgbClr val="3B3522"/>
      </a:dk2>
      <a:lt2>
        <a:srgbClr val="E2E6E8"/>
      </a:lt2>
      <a:accent1>
        <a:srgbClr val="BE9A87"/>
      </a:accent1>
      <a:accent2>
        <a:srgbClr val="AEA077"/>
      </a:accent2>
      <a:accent3>
        <a:srgbClr val="A0A77E"/>
      </a:accent3>
      <a:accent4>
        <a:srgbClr val="8BAB75"/>
      </a:accent4>
      <a:accent5>
        <a:srgbClr val="81AD81"/>
      </a:accent5>
      <a:accent6>
        <a:srgbClr val="77AE8E"/>
      </a:accent6>
      <a:hlink>
        <a:srgbClr val="5B879D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Aharoni</vt:lpstr>
      <vt:lpstr>Arial</vt:lpstr>
      <vt:lpstr>Avenir Next LT Pro</vt:lpstr>
      <vt:lpstr>PrismaticVTI</vt:lpstr>
      <vt:lpstr>Spring Security Lab</vt:lpstr>
      <vt:lpstr>Spring Security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MVC Lab</dc:title>
  <dc:creator>Ramkumar Velmurugan</dc:creator>
  <cp:lastModifiedBy>Ramkumar Velmurugan</cp:lastModifiedBy>
  <cp:revision>2</cp:revision>
  <dcterms:created xsi:type="dcterms:W3CDTF">2023-11-14T19:17:46Z</dcterms:created>
  <dcterms:modified xsi:type="dcterms:W3CDTF">2023-11-28T18:52:54Z</dcterms:modified>
</cp:coreProperties>
</file>