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F487FA-B99C-B646-9C6E-7E4DDD6C94E3}" v="54" dt="2023-11-10T14:33:52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kumar Velmurugan" userId="7771df2f79b8315f" providerId="LiveId" clId="{A3F487FA-B99C-B646-9C6E-7E4DDD6C94E3}"/>
    <pc:docChg chg="undo custSel addSld delSld modSld sldOrd">
      <pc:chgData name="Ramkumar Velmurugan" userId="7771df2f79b8315f" providerId="LiveId" clId="{A3F487FA-B99C-B646-9C6E-7E4DDD6C94E3}" dt="2023-11-10T17:04:03.145" v="281" actId="20578"/>
      <pc:docMkLst>
        <pc:docMk/>
      </pc:docMkLst>
      <pc:sldChg chg="ord">
        <pc:chgData name="Ramkumar Velmurugan" userId="7771df2f79b8315f" providerId="LiveId" clId="{A3F487FA-B99C-B646-9C6E-7E4DDD6C94E3}" dt="2023-11-10T17:04:03.145" v="281" actId="20578"/>
        <pc:sldMkLst>
          <pc:docMk/>
          <pc:sldMk cId="845687295" sldId="261"/>
        </pc:sldMkLst>
      </pc:sldChg>
      <pc:sldChg chg="ord">
        <pc:chgData name="Ramkumar Velmurugan" userId="7771df2f79b8315f" providerId="LiveId" clId="{A3F487FA-B99C-B646-9C6E-7E4DDD6C94E3}" dt="2023-11-10T17:03:52.861" v="278" actId="20578"/>
        <pc:sldMkLst>
          <pc:docMk/>
          <pc:sldMk cId="3127151887" sldId="262"/>
        </pc:sldMkLst>
      </pc:sldChg>
      <pc:sldChg chg="ord">
        <pc:chgData name="Ramkumar Velmurugan" userId="7771df2f79b8315f" providerId="LiveId" clId="{A3F487FA-B99C-B646-9C6E-7E4DDD6C94E3}" dt="2023-11-10T17:03:55.557" v="279" actId="20578"/>
        <pc:sldMkLst>
          <pc:docMk/>
          <pc:sldMk cId="666881747" sldId="263"/>
        </pc:sldMkLst>
      </pc:sldChg>
      <pc:sldChg chg="ord">
        <pc:chgData name="Ramkumar Velmurugan" userId="7771df2f79b8315f" providerId="LiveId" clId="{A3F487FA-B99C-B646-9C6E-7E4DDD6C94E3}" dt="2023-11-10T17:03:57.537" v="280" actId="20578"/>
        <pc:sldMkLst>
          <pc:docMk/>
          <pc:sldMk cId="2956688532" sldId="264"/>
        </pc:sldMkLst>
      </pc:sldChg>
      <pc:sldChg chg="addSp modSp new mod setBg">
        <pc:chgData name="Ramkumar Velmurugan" userId="7771df2f79b8315f" providerId="LiveId" clId="{A3F487FA-B99C-B646-9C6E-7E4DDD6C94E3}" dt="2023-11-10T14:19:36.047" v="18" actId="1076"/>
        <pc:sldMkLst>
          <pc:docMk/>
          <pc:sldMk cId="3436748097" sldId="268"/>
        </pc:sldMkLst>
        <pc:spChg chg="mod">
          <ac:chgData name="Ramkumar Velmurugan" userId="7771df2f79b8315f" providerId="LiveId" clId="{A3F487FA-B99C-B646-9C6E-7E4DDD6C94E3}" dt="2023-11-10T14:18:54.978" v="16" actId="26606"/>
          <ac:spMkLst>
            <pc:docMk/>
            <pc:sldMk cId="3436748097" sldId="268"/>
            <ac:spMk id="2" creationId="{5AA003DD-DA31-0F81-5E59-3BCB5DD8D9DA}"/>
          </ac:spMkLst>
        </pc:spChg>
        <pc:spChg chg="mod">
          <ac:chgData name="Ramkumar Velmurugan" userId="7771df2f79b8315f" providerId="LiveId" clId="{A3F487FA-B99C-B646-9C6E-7E4DDD6C94E3}" dt="2023-11-10T14:18:54.978" v="16" actId="26606"/>
          <ac:spMkLst>
            <pc:docMk/>
            <pc:sldMk cId="3436748097" sldId="268"/>
            <ac:spMk id="3" creationId="{E00A4F37-D504-34EF-88B5-EB5D7F134873}"/>
          </ac:spMkLst>
        </pc:spChg>
        <pc:spChg chg="add">
          <ac:chgData name="Ramkumar Velmurugan" userId="7771df2f79b8315f" providerId="LiveId" clId="{A3F487FA-B99C-B646-9C6E-7E4DDD6C94E3}" dt="2023-11-10T14:18:54.978" v="16" actId="26606"/>
          <ac:spMkLst>
            <pc:docMk/>
            <pc:sldMk cId="3436748097" sldId="268"/>
            <ac:spMk id="8" creationId="{E1ABDA4C-062F-4E88-A079-2279A6477C12}"/>
          </ac:spMkLst>
        </pc:spChg>
        <pc:spChg chg="add">
          <ac:chgData name="Ramkumar Velmurugan" userId="7771df2f79b8315f" providerId="LiveId" clId="{A3F487FA-B99C-B646-9C6E-7E4DDD6C94E3}" dt="2023-11-10T14:18:54.978" v="16" actId="26606"/>
          <ac:spMkLst>
            <pc:docMk/>
            <pc:sldMk cId="3436748097" sldId="268"/>
            <ac:spMk id="10" creationId="{887F59F2-5FBC-40CD-AD35-376AECE49EA6}"/>
          </ac:spMkLst>
        </pc:spChg>
        <pc:picChg chg="add mod">
          <ac:chgData name="Ramkumar Velmurugan" userId="7771df2f79b8315f" providerId="LiveId" clId="{A3F487FA-B99C-B646-9C6E-7E4DDD6C94E3}" dt="2023-11-10T14:19:36.047" v="18" actId="1076"/>
          <ac:picMkLst>
            <pc:docMk/>
            <pc:sldMk cId="3436748097" sldId="268"/>
            <ac:picMk id="1026" creationId="{DE80D262-A250-C322-46BC-BF952437F3BA}"/>
          </ac:picMkLst>
        </pc:picChg>
      </pc:sldChg>
      <pc:sldChg chg="addSp modSp new mod setBg">
        <pc:chgData name="Ramkumar Velmurugan" userId="7771df2f79b8315f" providerId="LiveId" clId="{A3F487FA-B99C-B646-9C6E-7E4DDD6C94E3}" dt="2023-11-10T14:23:05.328" v="60" actId="1076"/>
        <pc:sldMkLst>
          <pc:docMk/>
          <pc:sldMk cId="3787639894" sldId="269"/>
        </pc:sldMkLst>
        <pc:spChg chg="mod">
          <ac:chgData name="Ramkumar Velmurugan" userId="7771df2f79b8315f" providerId="LiveId" clId="{A3F487FA-B99C-B646-9C6E-7E4DDD6C94E3}" dt="2023-11-10T14:20:59.710" v="44" actId="26606"/>
          <ac:spMkLst>
            <pc:docMk/>
            <pc:sldMk cId="3787639894" sldId="269"/>
            <ac:spMk id="2" creationId="{31441803-7203-28D6-3974-73513BE57319}"/>
          </ac:spMkLst>
        </pc:spChg>
        <pc:spChg chg="mod">
          <ac:chgData name="Ramkumar Velmurugan" userId="7771df2f79b8315f" providerId="LiveId" clId="{A3F487FA-B99C-B646-9C6E-7E4DDD6C94E3}" dt="2023-11-10T14:20:59.710" v="44" actId="26606"/>
          <ac:spMkLst>
            <pc:docMk/>
            <pc:sldMk cId="3787639894" sldId="269"/>
            <ac:spMk id="3" creationId="{F1BD1777-EC74-CF24-50B5-B62E8133AB5C}"/>
          </ac:spMkLst>
        </pc:spChg>
        <pc:spChg chg="add">
          <ac:chgData name="Ramkumar Velmurugan" userId="7771df2f79b8315f" providerId="LiveId" clId="{A3F487FA-B99C-B646-9C6E-7E4DDD6C94E3}" dt="2023-11-10T14:20:59.710" v="44" actId="26606"/>
          <ac:spMkLst>
            <pc:docMk/>
            <pc:sldMk cId="3787639894" sldId="269"/>
            <ac:spMk id="8" creationId="{817D949E-564D-4503-A64E-D22FA3232C29}"/>
          </ac:spMkLst>
        </pc:spChg>
        <pc:spChg chg="add">
          <ac:chgData name="Ramkumar Velmurugan" userId="7771df2f79b8315f" providerId="LiveId" clId="{A3F487FA-B99C-B646-9C6E-7E4DDD6C94E3}" dt="2023-11-10T14:20:59.710" v="44" actId="26606"/>
          <ac:spMkLst>
            <pc:docMk/>
            <pc:sldMk cId="3787639894" sldId="269"/>
            <ac:spMk id="10" creationId="{92BE0106-0C20-465B-A1BE-0BAC2737B1AD}"/>
          </ac:spMkLst>
        </pc:spChg>
        <pc:spChg chg="add">
          <ac:chgData name="Ramkumar Velmurugan" userId="7771df2f79b8315f" providerId="LiveId" clId="{A3F487FA-B99C-B646-9C6E-7E4DDD6C94E3}" dt="2023-11-10T14:20:59.710" v="44" actId="26606"/>
          <ac:spMkLst>
            <pc:docMk/>
            <pc:sldMk cId="3787639894" sldId="269"/>
            <ac:spMk id="12" creationId="{851808AB-2943-464C-A710-F2A18D869334}"/>
          </ac:spMkLst>
        </pc:spChg>
        <pc:picChg chg="add mod">
          <ac:chgData name="Ramkumar Velmurugan" userId="7771df2f79b8315f" providerId="LiveId" clId="{A3F487FA-B99C-B646-9C6E-7E4DDD6C94E3}" dt="2023-11-10T14:21:29.204" v="48" actId="1076"/>
          <ac:picMkLst>
            <pc:docMk/>
            <pc:sldMk cId="3787639894" sldId="269"/>
            <ac:picMk id="2050" creationId="{7009B651-2071-B657-67F4-256CA378E63A}"/>
          </ac:picMkLst>
        </pc:picChg>
        <pc:picChg chg="add mod">
          <ac:chgData name="Ramkumar Velmurugan" userId="7771df2f79b8315f" providerId="LiveId" clId="{A3F487FA-B99C-B646-9C6E-7E4DDD6C94E3}" dt="2023-11-10T14:22:06.605" v="54" actId="1076"/>
          <ac:picMkLst>
            <pc:docMk/>
            <pc:sldMk cId="3787639894" sldId="269"/>
            <ac:picMk id="2052" creationId="{3AFAE3B7-F35B-EFFE-8194-03057AD3BFC9}"/>
          </ac:picMkLst>
        </pc:picChg>
        <pc:picChg chg="add mod">
          <ac:chgData name="Ramkumar Velmurugan" userId="7771df2f79b8315f" providerId="LiveId" clId="{A3F487FA-B99C-B646-9C6E-7E4DDD6C94E3}" dt="2023-11-10T14:22:37.326" v="58" actId="1076"/>
          <ac:picMkLst>
            <pc:docMk/>
            <pc:sldMk cId="3787639894" sldId="269"/>
            <ac:picMk id="2054" creationId="{F49E3069-DF69-59C6-6794-C96AF548CA8B}"/>
          </ac:picMkLst>
        </pc:picChg>
        <pc:picChg chg="add mod">
          <ac:chgData name="Ramkumar Velmurugan" userId="7771df2f79b8315f" providerId="LiveId" clId="{A3F487FA-B99C-B646-9C6E-7E4DDD6C94E3}" dt="2023-11-10T14:23:05.328" v="60" actId="1076"/>
          <ac:picMkLst>
            <pc:docMk/>
            <pc:sldMk cId="3787639894" sldId="269"/>
            <ac:picMk id="2056" creationId="{7C0A7E09-B57E-E682-D987-7DE4B9D067CF}"/>
          </ac:picMkLst>
        </pc:picChg>
      </pc:sldChg>
      <pc:sldChg chg="addSp delSp modSp new mod setBg">
        <pc:chgData name="Ramkumar Velmurugan" userId="7771df2f79b8315f" providerId="LiveId" clId="{A3F487FA-B99C-B646-9C6E-7E4DDD6C94E3}" dt="2023-11-10T14:25:26.518" v="111" actId="20577"/>
        <pc:sldMkLst>
          <pc:docMk/>
          <pc:sldMk cId="3679352507" sldId="270"/>
        </pc:sldMkLst>
        <pc:spChg chg="mod">
          <ac:chgData name="Ramkumar Velmurugan" userId="7771df2f79b8315f" providerId="LiveId" clId="{A3F487FA-B99C-B646-9C6E-7E4DDD6C94E3}" dt="2023-11-10T14:24:00.819" v="85" actId="26606"/>
          <ac:spMkLst>
            <pc:docMk/>
            <pc:sldMk cId="3679352507" sldId="270"/>
            <ac:spMk id="2" creationId="{5A048031-883D-0660-5E3F-C31CE34D2185}"/>
          </ac:spMkLst>
        </pc:spChg>
        <pc:spChg chg="mod">
          <ac:chgData name="Ramkumar Velmurugan" userId="7771df2f79b8315f" providerId="LiveId" clId="{A3F487FA-B99C-B646-9C6E-7E4DDD6C94E3}" dt="2023-11-10T14:25:26.518" v="111" actId="20577"/>
          <ac:spMkLst>
            <pc:docMk/>
            <pc:sldMk cId="3679352507" sldId="270"/>
            <ac:spMk id="3" creationId="{376075DC-DA3C-6F1D-5CC0-76C5CD142C82}"/>
          </ac:spMkLst>
        </pc:spChg>
        <pc:spChg chg="add del mod">
          <ac:chgData name="Ramkumar Velmurugan" userId="7771df2f79b8315f" providerId="LiveId" clId="{A3F487FA-B99C-B646-9C6E-7E4DDD6C94E3}" dt="2023-11-10T14:24:08.873" v="90"/>
          <ac:spMkLst>
            <pc:docMk/>
            <pc:sldMk cId="3679352507" sldId="270"/>
            <ac:spMk id="5" creationId="{7F359813-555F-9D88-2B0D-AD56D455FEB7}"/>
          </ac:spMkLst>
        </pc:spChg>
        <pc:spChg chg="add">
          <ac:chgData name="Ramkumar Velmurugan" userId="7771df2f79b8315f" providerId="LiveId" clId="{A3F487FA-B99C-B646-9C6E-7E4DDD6C94E3}" dt="2023-11-10T14:24:00.819" v="85" actId="26606"/>
          <ac:spMkLst>
            <pc:docMk/>
            <pc:sldMk cId="3679352507" sldId="270"/>
            <ac:spMk id="8" creationId="{E1ABDA4C-062F-4E88-A079-2279A6477C12}"/>
          </ac:spMkLst>
        </pc:spChg>
        <pc:spChg chg="add">
          <ac:chgData name="Ramkumar Velmurugan" userId="7771df2f79b8315f" providerId="LiveId" clId="{A3F487FA-B99C-B646-9C6E-7E4DDD6C94E3}" dt="2023-11-10T14:24:00.819" v="85" actId="26606"/>
          <ac:spMkLst>
            <pc:docMk/>
            <pc:sldMk cId="3679352507" sldId="270"/>
            <ac:spMk id="10" creationId="{887F59F2-5FBC-40CD-AD35-376AECE49EA6}"/>
          </ac:spMkLst>
        </pc:spChg>
        <pc:picChg chg="add mod">
          <ac:chgData name="Ramkumar Velmurugan" userId="7771df2f79b8315f" providerId="LiveId" clId="{A3F487FA-B99C-B646-9C6E-7E4DDD6C94E3}" dt="2023-11-10T14:24:05.142" v="87" actId="14100"/>
          <ac:picMkLst>
            <pc:docMk/>
            <pc:sldMk cId="3679352507" sldId="270"/>
            <ac:picMk id="4" creationId="{8D3740FD-1708-82F1-1A2B-7D1194F1F55C}"/>
          </ac:picMkLst>
        </pc:picChg>
        <pc:picChg chg="add mod">
          <ac:chgData name="Ramkumar Velmurugan" userId="7771df2f79b8315f" providerId="LiveId" clId="{A3F487FA-B99C-B646-9C6E-7E4DDD6C94E3}" dt="2023-11-10T14:24:15.385" v="92" actId="1076"/>
          <ac:picMkLst>
            <pc:docMk/>
            <pc:sldMk cId="3679352507" sldId="270"/>
            <ac:picMk id="6" creationId="{41CC1123-4EC6-BF84-0013-6D79A9090536}"/>
          </ac:picMkLst>
        </pc:picChg>
        <pc:picChg chg="add mod">
          <ac:chgData name="Ramkumar Velmurugan" userId="7771df2f79b8315f" providerId="LiveId" clId="{A3F487FA-B99C-B646-9C6E-7E4DDD6C94E3}" dt="2023-11-10T14:24:42.700" v="97" actId="1076"/>
          <ac:picMkLst>
            <pc:docMk/>
            <pc:sldMk cId="3679352507" sldId="270"/>
            <ac:picMk id="3074" creationId="{BEEE34CB-DB12-3BFB-FF41-70E196C278EB}"/>
          </ac:picMkLst>
        </pc:picChg>
        <pc:picChg chg="add mod">
          <ac:chgData name="Ramkumar Velmurugan" userId="7771df2f79b8315f" providerId="LiveId" clId="{A3F487FA-B99C-B646-9C6E-7E4DDD6C94E3}" dt="2023-11-10T14:25:00.506" v="100" actId="1076"/>
          <ac:picMkLst>
            <pc:docMk/>
            <pc:sldMk cId="3679352507" sldId="270"/>
            <ac:picMk id="3076" creationId="{CA8AF5A6-1347-B6B3-A6B7-434B29D505AB}"/>
          </ac:picMkLst>
        </pc:picChg>
        <pc:picChg chg="add mod">
          <ac:chgData name="Ramkumar Velmurugan" userId="7771df2f79b8315f" providerId="LiveId" clId="{A3F487FA-B99C-B646-9C6E-7E4DDD6C94E3}" dt="2023-11-10T14:25:20.249" v="103" actId="1076"/>
          <ac:picMkLst>
            <pc:docMk/>
            <pc:sldMk cId="3679352507" sldId="270"/>
            <ac:picMk id="3078" creationId="{6921D705-03F5-84EB-D842-751308A71E67}"/>
          </ac:picMkLst>
        </pc:picChg>
      </pc:sldChg>
      <pc:sldChg chg="addSp modSp new mod setBg">
        <pc:chgData name="Ramkumar Velmurugan" userId="7771df2f79b8315f" providerId="LiveId" clId="{A3F487FA-B99C-B646-9C6E-7E4DDD6C94E3}" dt="2023-11-10T14:26:57.595" v="132" actId="14100"/>
        <pc:sldMkLst>
          <pc:docMk/>
          <pc:sldMk cId="177720480" sldId="271"/>
        </pc:sldMkLst>
        <pc:spChg chg="mod">
          <ac:chgData name="Ramkumar Velmurugan" userId="7771df2f79b8315f" providerId="LiveId" clId="{A3F487FA-B99C-B646-9C6E-7E4DDD6C94E3}" dt="2023-11-10T14:26:00.832" v="127" actId="26606"/>
          <ac:spMkLst>
            <pc:docMk/>
            <pc:sldMk cId="177720480" sldId="271"/>
            <ac:spMk id="2" creationId="{F5E4B26D-CCB2-6087-80BE-331CE1E62984}"/>
          </ac:spMkLst>
        </pc:spChg>
        <pc:spChg chg="mod">
          <ac:chgData name="Ramkumar Velmurugan" userId="7771df2f79b8315f" providerId="LiveId" clId="{A3F487FA-B99C-B646-9C6E-7E4DDD6C94E3}" dt="2023-11-10T14:26:00.832" v="127" actId="26606"/>
          <ac:spMkLst>
            <pc:docMk/>
            <pc:sldMk cId="177720480" sldId="271"/>
            <ac:spMk id="3" creationId="{9C0FBFEE-323E-D928-A732-E7D36E7477AA}"/>
          </ac:spMkLst>
        </pc:spChg>
        <pc:spChg chg="add">
          <ac:chgData name="Ramkumar Velmurugan" userId="7771df2f79b8315f" providerId="LiveId" clId="{A3F487FA-B99C-B646-9C6E-7E4DDD6C94E3}" dt="2023-11-10T14:26:00.832" v="127" actId="26606"/>
          <ac:spMkLst>
            <pc:docMk/>
            <pc:sldMk cId="177720480" sldId="271"/>
            <ac:spMk id="8" creationId="{E1ABDA4C-062F-4E88-A079-2279A6477C12}"/>
          </ac:spMkLst>
        </pc:spChg>
        <pc:spChg chg="add">
          <ac:chgData name="Ramkumar Velmurugan" userId="7771df2f79b8315f" providerId="LiveId" clId="{A3F487FA-B99C-B646-9C6E-7E4DDD6C94E3}" dt="2023-11-10T14:26:00.832" v="127" actId="26606"/>
          <ac:spMkLst>
            <pc:docMk/>
            <pc:sldMk cId="177720480" sldId="271"/>
            <ac:spMk id="10" creationId="{887F59F2-5FBC-40CD-AD35-376AECE49EA6}"/>
          </ac:spMkLst>
        </pc:spChg>
        <pc:picChg chg="add mod">
          <ac:chgData name="Ramkumar Velmurugan" userId="7771df2f79b8315f" providerId="LiveId" clId="{A3F487FA-B99C-B646-9C6E-7E4DDD6C94E3}" dt="2023-11-10T14:26:24.552" v="130" actId="1076"/>
          <ac:picMkLst>
            <pc:docMk/>
            <pc:sldMk cId="177720480" sldId="271"/>
            <ac:picMk id="4098" creationId="{FD715B4A-5C0E-8FF8-FCBD-D8983001B7B6}"/>
          </ac:picMkLst>
        </pc:picChg>
        <pc:picChg chg="add mod">
          <ac:chgData name="Ramkumar Velmurugan" userId="7771df2f79b8315f" providerId="LiveId" clId="{A3F487FA-B99C-B646-9C6E-7E4DDD6C94E3}" dt="2023-11-10T14:26:57.595" v="132" actId="14100"/>
          <ac:picMkLst>
            <pc:docMk/>
            <pc:sldMk cId="177720480" sldId="271"/>
            <ac:picMk id="4100" creationId="{B06F1295-44B1-2016-4AA1-AE8D2354E093}"/>
          </ac:picMkLst>
        </pc:picChg>
      </pc:sldChg>
      <pc:sldChg chg="addSp modSp new mod setBg">
        <pc:chgData name="Ramkumar Velmurugan" userId="7771df2f79b8315f" providerId="LiveId" clId="{A3F487FA-B99C-B646-9C6E-7E4DDD6C94E3}" dt="2023-11-10T14:29:59.652" v="156" actId="1076"/>
        <pc:sldMkLst>
          <pc:docMk/>
          <pc:sldMk cId="3741643225" sldId="272"/>
        </pc:sldMkLst>
        <pc:spChg chg="mod">
          <ac:chgData name="Ramkumar Velmurugan" userId="7771df2f79b8315f" providerId="LiveId" clId="{A3F487FA-B99C-B646-9C6E-7E4DDD6C94E3}" dt="2023-11-10T14:28:54.259" v="151" actId="26606"/>
          <ac:spMkLst>
            <pc:docMk/>
            <pc:sldMk cId="3741643225" sldId="272"/>
            <ac:spMk id="2" creationId="{9F013328-481B-507E-34A5-8DBC68E22667}"/>
          </ac:spMkLst>
        </pc:spChg>
        <pc:spChg chg="mod">
          <ac:chgData name="Ramkumar Velmurugan" userId="7771df2f79b8315f" providerId="LiveId" clId="{A3F487FA-B99C-B646-9C6E-7E4DDD6C94E3}" dt="2023-11-10T14:28:54.259" v="151" actId="26606"/>
          <ac:spMkLst>
            <pc:docMk/>
            <pc:sldMk cId="3741643225" sldId="272"/>
            <ac:spMk id="3" creationId="{69030142-CCD4-D5E2-0768-68FB03648A3B}"/>
          </ac:spMkLst>
        </pc:spChg>
        <pc:spChg chg="add">
          <ac:chgData name="Ramkumar Velmurugan" userId="7771df2f79b8315f" providerId="LiveId" clId="{A3F487FA-B99C-B646-9C6E-7E4DDD6C94E3}" dt="2023-11-10T14:28:54.259" v="151" actId="26606"/>
          <ac:spMkLst>
            <pc:docMk/>
            <pc:sldMk cId="3741643225" sldId="272"/>
            <ac:spMk id="8" creationId="{E1ABDA4C-062F-4E88-A079-2279A6477C12}"/>
          </ac:spMkLst>
        </pc:spChg>
        <pc:spChg chg="add">
          <ac:chgData name="Ramkumar Velmurugan" userId="7771df2f79b8315f" providerId="LiveId" clId="{A3F487FA-B99C-B646-9C6E-7E4DDD6C94E3}" dt="2023-11-10T14:28:54.259" v="151" actId="26606"/>
          <ac:spMkLst>
            <pc:docMk/>
            <pc:sldMk cId="3741643225" sldId="272"/>
            <ac:spMk id="10" creationId="{887F59F2-5FBC-40CD-AD35-376AECE49EA6}"/>
          </ac:spMkLst>
        </pc:spChg>
        <pc:picChg chg="add mod">
          <ac:chgData name="Ramkumar Velmurugan" userId="7771df2f79b8315f" providerId="LiveId" clId="{A3F487FA-B99C-B646-9C6E-7E4DDD6C94E3}" dt="2023-11-10T14:29:14.640" v="154" actId="1076"/>
          <ac:picMkLst>
            <pc:docMk/>
            <pc:sldMk cId="3741643225" sldId="272"/>
            <ac:picMk id="5122" creationId="{2EB83A0C-7CFD-9A31-18DF-895ED93F3A5E}"/>
          </ac:picMkLst>
        </pc:picChg>
        <pc:picChg chg="add mod">
          <ac:chgData name="Ramkumar Velmurugan" userId="7771df2f79b8315f" providerId="LiveId" clId="{A3F487FA-B99C-B646-9C6E-7E4DDD6C94E3}" dt="2023-11-10T14:29:59.652" v="156" actId="1076"/>
          <ac:picMkLst>
            <pc:docMk/>
            <pc:sldMk cId="3741643225" sldId="272"/>
            <ac:picMk id="5124" creationId="{55550789-C838-EE06-79EC-80D4DDF64F19}"/>
          </ac:picMkLst>
        </pc:picChg>
      </pc:sldChg>
      <pc:sldChg chg="addSp modSp new mod setBg">
        <pc:chgData name="Ramkumar Velmurugan" userId="7771df2f79b8315f" providerId="LiveId" clId="{A3F487FA-B99C-B646-9C6E-7E4DDD6C94E3}" dt="2023-11-10T14:31:04.531" v="163" actId="1076"/>
        <pc:sldMkLst>
          <pc:docMk/>
          <pc:sldMk cId="1745896693" sldId="273"/>
        </pc:sldMkLst>
        <pc:spChg chg="mod">
          <ac:chgData name="Ramkumar Velmurugan" userId="7771df2f79b8315f" providerId="LiveId" clId="{A3F487FA-B99C-B646-9C6E-7E4DDD6C94E3}" dt="2023-11-10T14:30:44.868" v="160" actId="26606"/>
          <ac:spMkLst>
            <pc:docMk/>
            <pc:sldMk cId="1745896693" sldId="273"/>
            <ac:spMk id="2" creationId="{76B4326C-EE08-3D08-826C-D08068A26154}"/>
          </ac:spMkLst>
        </pc:spChg>
        <pc:spChg chg="mod">
          <ac:chgData name="Ramkumar Velmurugan" userId="7771df2f79b8315f" providerId="LiveId" clId="{A3F487FA-B99C-B646-9C6E-7E4DDD6C94E3}" dt="2023-11-10T14:30:44.868" v="160" actId="26606"/>
          <ac:spMkLst>
            <pc:docMk/>
            <pc:sldMk cId="1745896693" sldId="273"/>
            <ac:spMk id="3" creationId="{D587A4B5-5469-5BDF-E4B2-B89FDBE8B7F9}"/>
          </ac:spMkLst>
        </pc:spChg>
        <pc:spChg chg="add">
          <ac:chgData name="Ramkumar Velmurugan" userId="7771df2f79b8315f" providerId="LiveId" clId="{A3F487FA-B99C-B646-9C6E-7E4DDD6C94E3}" dt="2023-11-10T14:30:44.868" v="160" actId="26606"/>
          <ac:spMkLst>
            <pc:docMk/>
            <pc:sldMk cId="1745896693" sldId="273"/>
            <ac:spMk id="8" creationId="{E1ABDA4C-062F-4E88-A079-2279A6477C12}"/>
          </ac:spMkLst>
        </pc:spChg>
        <pc:spChg chg="add">
          <ac:chgData name="Ramkumar Velmurugan" userId="7771df2f79b8315f" providerId="LiveId" clId="{A3F487FA-B99C-B646-9C6E-7E4DDD6C94E3}" dt="2023-11-10T14:30:44.868" v="160" actId="26606"/>
          <ac:spMkLst>
            <pc:docMk/>
            <pc:sldMk cId="1745896693" sldId="273"/>
            <ac:spMk id="10" creationId="{887F59F2-5FBC-40CD-AD35-376AECE49EA6}"/>
          </ac:spMkLst>
        </pc:spChg>
        <pc:picChg chg="add mod">
          <ac:chgData name="Ramkumar Velmurugan" userId="7771df2f79b8315f" providerId="LiveId" clId="{A3F487FA-B99C-B646-9C6E-7E4DDD6C94E3}" dt="2023-11-10T14:31:04.531" v="163" actId="1076"/>
          <ac:picMkLst>
            <pc:docMk/>
            <pc:sldMk cId="1745896693" sldId="273"/>
            <ac:picMk id="6146" creationId="{0F79BFE6-A07F-06F2-7AB7-BF898E7AA671}"/>
          </ac:picMkLst>
        </pc:picChg>
      </pc:sldChg>
      <pc:sldChg chg="addSp modSp new mod setBg">
        <pc:chgData name="Ramkumar Velmurugan" userId="7771df2f79b8315f" providerId="LiveId" clId="{A3F487FA-B99C-B646-9C6E-7E4DDD6C94E3}" dt="2023-11-10T14:32:13.629" v="197" actId="1076"/>
        <pc:sldMkLst>
          <pc:docMk/>
          <pc:sldMk cId="1004035433" sldId="274"/>
        </pc:sldMkLst>
        <pc:spChg chg="mod">
          <ac:chgData name="Ramkumar Velmurugan" userId="7771df2f79b8315f" providerId="LiveId" clId="{A3F487FA-B99C-B646-9C6E-7E4DDD6C94E3}" dt="2023-11-10T14:31:32.154" v="193" actId="26606"/>
          <ac:spMkLst>
            <pc:docMk/>
            <pc:sldMk cId="1004035433" sldId="274"/>
            <ac:spMk id="2" creationId="{D312F91C-7037-411A-FCF6-B89AB051EE4C}"/>
          </ac:spMkLst>
        </pc:spChg>
        <pc:spChg chg="mod">
          <ac:chgData name="Ramkumar Velmurugan" userId="7771df2f79b8315f" providerId="LiveId" clId="{A3F487FA-B99C-B646-9C6E-7E4DDD6C94E3}" dt="2023-11-10T14:31:32.154" v="193" actId="26606"/>
          <ac:spMkLst>
            <pc:docMk/>
            <pc:sldMk cId="1004035433" sldId="274"/>
            <ac:spMk id="3" creationId="{3879CE34-293A-4F22-0F61-EA35C4C2E79C}"/>
          </ac:spMkLst>
        </pc:spChg>
        <pc:spChg chg="add">
          <ac:chgData name="Ramkumar Velmurugan" userId="7771df2f79b8315f" providerId="LiveId" clId="{A3F487FA-B99C-B646-9C6E-7E4DDD6C94E3}" dt="2023-11-10T14:31:32.154" v="193" actId="26606"/>
          <ac:spMkLst>
            <pc:docMk/>
            <pc:sldMk cId="1004035433" sldId="274"/>
            <ac:spMk id="8" creationId="{E1ABDA4C-062F-4E88-A079-2279A6477C12}"/>
          </ac:spMkLst>
        </pc:spChg>
        <pc:spChg chg="add">
          <ac:chgData name="Ramkumar Velmurugan" userId="7771df2f79b8315f" providerId="LiveId" clId="{A3F487FA-B99C-B646-9C6E-7E4DDD6C94E3}" dt="2023-11-10T14:31:32.154" v="193" actId="26606"/>
          <ac:spMkLst>
            <pc:docMk/>
            <pc:sldMk cId="1004035433" sldId="274"/>
            <ac:spMk id="10" creationId="{887F59F2-5FBC-40CD-AD35-376AECE49EA6}"/>
          </ac:spMkLst>
        </pc:spChg>
        <pc:picChg chg="add mod">
          <ac:chgData name="Ramkumar Velmurugan" userId="7771df2f79b8315f" providerId="LiveId" clId="{A3F487FA-B99C-B646-9C6E-7E4DDD6C94E3}" dt="2023-11-10T14:32:13.629" v="197" actId="1076"/>
          <ac:picMkLst>
            <pc:docMk/>
            <pc:sldMk cId="1004035433" sldId="274"/>
            <ac:picMk id="7170" creationId="{B11981B2-3192-9D95-6DB9-821FA02F4843}"/>
          </ac:picMkLst>
        </pc:picChg>
      </pc:sldChg>
      <pc:sldChg chg="addSp modSp new mod setBg">
        <pc:chgData name="Ramkumar Velmurugan" userId="7771df2f79b8315f" providerId="LiveId" clId="{A3F487FA-B99C-B646-9C6E-7E4DDD6C94E3}" dt="2023-11-10T14:33:52.639" v="205" actId="1076"/>
        <pc:sldMkLst>
          <pc:docMk/>
          <pc:sldMk cId="2804041158" sldId="275"/>
        </pc:sldMkLst>
        <pc:spChg chg="mod">
          <ac:chgData name="Ramkumar Velmurugan" userId="7771df2f79b8315f" providerId="LiveId" clId="{A3F487FA-B99C-B646-9C6E-7E4DDD6C94E3}" dt="2023-11-10T14:33:43.757" v="202" actId="26606"/>
          <ac:spMkLst>
            <pc:docMk/>
            <pc:sldMk cId="2804041158" sldId="275"/>
            <ac:spMk id="2" creationId="{6C732F4C-6927-8B21-0344-2D244F3BFFEF}"/>
          </ac:spMkLst>
        </pc:spChg>
        <pc:spChg chg="mod">
          <ac:chgData name="Ramkumar Velmurugan" userId="7771df2f79b8315f" providerId="LiveId" clId="{A3F487FA-B99C-B646-9C6E-7E4DDD6C94E3}" dt="2023-11-10T14:33:43.757" v="202" actId="26606"/>
          <ac:spMkLst>
            <pc:docMk/>
            <pc:sldMk cId="2804041158" sldId="275"/>
            <ac:spMk id="3" creationId="{19CDC04C-C56D-B37B-82F0-C8AC393D01D8}"/>
          </ac:spMkLst>
        </pc:spChg>
        <pc:spChg chg="add">
          <ac:chgData name="Ramkumar Velmurugan" userId="7771df2f79b8315f" providerId="LiveId" clId="{A3F487FA-B99C-B646-9C6E-7E4DDD6C94E3}" dt="2023-11-10T14:33:43.757" v="202" actId="26606"/>
          <ac:spMkLst>
            <pc:docMk/>
            <pc:sldMk cId="2804041158" sldId="275"/>
            <ac:spMk id="8" creationId="{E1ABDA4C-062F-4E88-A079-2279A6477C12}"/>
          </ac:spMkLst>
        </pc:spChg>
        <pc:spChg chg="add">
          <ac:chgData name="Ramkumar Velmurugan" userId="7771df2f79b8315f" providerId="LiveId" clId="{A3F487FA-B99C-B646-9C6E-7E4DDD6C94E3}" dt="2023-11-10T14:33:43.757" v="202" actId="26606"/>
          <ac:spMkLst>
            <pc:docMk/>
            <pc:sldMk cId="2804041158" sldId="275"/>
            <ac:spMk id="10" creationId="{887F59F2-5FBC-40CD-AD35-376AECE49EA6}"/>
          </ac:spMkLst>
        </pc:spChg>
        <pc:picChg chg="add mod">
          <ac:chgData name="Ramkumar Velmurugan" userId="7771df2f79b8315f" providerId="LiveId" clId="{A3F487FA-B99C-B646-9C6E-7E4DDD6C94E3}" dt="2023-11-10T14:33:52.639" v="205" actId="1076"/>
          <ac:picMkLst>
            <pc:docMk/>
            <pc:sldMk cId="2804041158" sldId="275"/>
            <ac:picMk id="8194" creationId="{2F3927B5-FE4A-EEA0-F41D-108765984202}"/>
          </ac:picMkLst>
        </pc:picChg>
      </pc:sldChg>
      <pc:sldChg chg="modSp new del mod">
        <pc:chgData name="Ramkumar Velmurugan" userId="7771df2f79b8315f" providerId="LiveId" clId="{A3F487FA-B99C-B646-9C6E-7E4DDD6C94E3}" dt="2023-11-10T14:34:37.205" v="208" actId="2696"/>
        <pc:sldMkLst>
          <pc:docMk/>
          <pc:sldMk cId="2794919309" sldId="276"/>
        </pc:sldMkLst>
        <pc:spChg chg="mod">
          <ac:chgData name="Ramkumar Velmurugan" userId="7771df2f79b8315f" providerId="LiveId" clId="{A3F487FA-B99C-B646-9C6E-7E4DDD6C94E3}" dt="2023-11-10T14:34:18.137" v="207"/>
          <ac:spMkLst>
            <pc:docMk/>
            <pc:sldMk cId="2794919309" sldId="276"/>
            <ac:spMk id="2" creationId="{7712FA65-16F8-E3CE-54C0-EBE29EC304B9}"/>
          </ac:spMkLst>
        </pc:spChg>
      </pc:sldChg>
      <pc:sldChg chg="addSp delSp modSp new mod setBg">
        <pc:chgData name="Ramkumar Velmurugan" userId="7771df2f79b8315f" providerId="LiveId" clId="{A3F487FA-B99C-B646-9C6E-7E4DDD6C94E3}" dt="2023-11-10T14:41:44.308" v="254" actId="26606"/>
        <pc:sldMkLst>
          <pc:docMk/>
          <pc:sldMk cId="3985681795" sldId="276"/>
        </pc:sldMkLst>
        <pc:spChg chg="mod">
          <ac:chgData name="Ramkumar Velmurugan" userId="7771df2f79b8315f" providerId="LiveId" clId="{A3F487FA-B99C-B646-9C6E-7E4DDD6C94E3}" dt="2023-11-10T14:41:44.308" v="254" actId="26606"/>
          <ac:spMkLst>
            <pc:docMk/>
            <pc:sldMk cId="3985681795" sldId="276"/>
            <ac:spMk id="2" creationId="{493AF71A-CE85-24E8-D8C3-C215F675E337}"/>
          </ac:spMkLst>
        </pc:spChg>
        <pc:spChg chg="add del mod">
          <ac:chgData name="Ramkumar Velmurugan" userId="7771df2f79b8315f" providerId="LiveId" clId="{A3F487FA-B99C-B646-9C6E-7E4DDD6C94E3}" dt="2023-11-10T14:41:44.308" v="254" actId="26606"/>
          <ac:spMkLst>
            <pc:docMk/>
            <pc:sldMk cId="3985681795" sldId="276"/>
            <ac:spMk id="3" creationId="{BDDCAEFE-FB60-AABE-B42B-9562AEDA5334}"/>
          </ac:spMkLst>
        </pc:spChg>
        <pc:spChg chg="add del">
          <ac:chgData name="Ramkumar Velmurugan" userId="7771df2f79b8315f" providerId="LiveId" clId="{A3F487FA-B99C-B646-9C6E-7E4DDD6C94E3}" dt="2023-11-10T14:41:44.224" v="253" actId="26606"/>
          <ac:spMkLst>
            <pc:docMk/>
            <pc:sldMk cId="3985681795" sldId="276"/>
            <ac:spMk id="8" creationId="{F420BC5C-C418-4843-B04B-6918968D0982}"/>
          </ac:spMkLst>
        </pc:spChg>
        <pc:spChg chg="add del">
          <ac:chgData name="Ramkumar Velmurugan" userId="7771df2f79b8315f" providerId="LiveId" clId="{A3F487FA-B99C-B646-9C6E-7E4DDD6C94E3}" dt="2023-11-10T14:41:31.822" v="249" actId="26606"/>
          <ac:spMkLst>
            <pc:docMk/>
            <pc:sldMk cId="3985681795" sldId="276"/>
            <ac:spMk id="9" creationId="{FAA3B297-9683-4E38-89FA-062C53E13F85}"/>
          </ac:spMkLst>
        </pc:spChg>
        <pc:spChg chg="add del">
          <ac:chgData name="Ramkumar Velmurugan" userId="7771df2f79b8315f" providerId="LiveId" clId="{A3F487FA-B99C-B646-9C6E-7E4DDD6C94E3}" dt="2023-11-10T14:41:44.224" v="253" actId="26606"/>
          <ac:spMkLst>
            <pc:docMk/>
            <pc:sldMk cId="3985681795" sldId="276"/>
            <ac:spMk id="10" creationId="{92BE0106-0C20-465B-A1BE-0BAC2737B1AD}"/>
          </ac:spMkLst>
        </pc:spChg>
        <pc:spChg chg="add del">
          <ac:chgData name="Ramkumar Velmurugan" userId="7771df2f79b8315f" providerId="LiveId" clId="{A3F487FA-B99C-B646-9C6E-7E4DDD6C94E3}" dt="2023-11-10T14:41:31.822" v="249" actId="26606"/>
          <ac:spMkLst>
            <pc:docMk/>
            <pc:sldMk cId="3985681795" sldId="276"/>
            <ac:spMk id="11" creationId="{4BF74692-AE31-4A00-B5F9-994E8D519F90}"/>
          </ac:spMkLst>
        </pc:spChg>
        <pc:spChg chg="add del">
          <ac:chgData name="Ramkumar Velmurugan" userId="7771df2f79b8315f" providerId="LiveId" clId="{A3F487FA-B99C-B646-9C6E-7E4DDD6C94E3}" dt="2023-11-10T14:41:44.224" v="253" actId="26606"/>
          <ac:spMkLst>
            <pc:docMk/>
            <pc:sldMk cId="3985681795" sldId="276"/>
            <ac:spMk id="15" creationId="{BDDCAEFE-FB60-AABE-B42B-9562AEDA5334}"/>
          </ac:spMkLst>
        </pc:spChg>
        <pc:spChg chg="add">
          <ac:chgData name="Ramkumar Velmurugan" userId="7771df2f79b8315f" providerId="LiveId" clId="{A3F487FA-B99C-B646-9C6E-7E4DDD6C94E3}" dt="2023-11-10T14:41:44.308" v="254" actId="26606"/>
          <ac:spMkLst>
            <pc:docMk/>
            <pc:sldMk cId="3985681795" sldId="276"/>
            <ac:spMk id="17" creationId="{FAA3B297-9683-4E38-89FA-062C53E13F85}"/>
          </ac:spMkLst>
        </pc:spChg>
        <pc:spChg chg="add">
          <ac:chgData name="Ramkumar Velmurugan" userId="7771df2f79b8315f" providerId="LiveId" clId="{A3F487FA-B99C-B646-9C6E-7E4DDD6C94E3}" dt="2023-11-10T14:41:44.308" v="254" actId="26606"/>
          <ac:spMkLst>
            <pc:docMk/>
            <pc:sldMk cId="3985681795" sldId="276"/>
            <ac:spMk id="18" creationId="{4BF74692-AE31-4A00-B5F9-994E8D519F90}"/>
          </ac:spMkLst>
        </pc:spChg>
        <pc:graphicFrameChg chg="add del">
          <ac:chgData name="Ramkumar Velmurugan" userId="7771df2f79b8315f" providerId="LiveId" clId="{A3F487FA-B99C-B646-9C6E-7E4DDD6C94E3}" dt="2023-11-10T14:41:31.822" v="249" actId="26606"/>
          <ac:graphicFrameMkLst>
            <pc:docMk/>
            <pc:sldMk cId="3985681795" sldId="276"/>
            <ac:graphicFrameMk id="5" creationId="{587C51E6-7836-8BBB-662D-DEC494E987C8}"/>
          </ac:graphicFrameMkLst>
        </pc:graphicFrameChg>
        <pc:graphicFrameChg chg="add del">
          <ac:chgData name="Ramkumar Velmurugan" userId="7771df2f79b8315f" providerId="LiveId" clId="{A3F487FA-B99C-B646-9C6E-7E4DDD6C94E3}" dt="2023-11-10T14:41:40.359" v="251" actId="26606"/>
          <ac:graphicFrameMkLst>
            <pc:docMk/>
            <pc:sldMk cId="3985681795" sldId="276"/>
            <ac:graphicFrameMk id="13" creationId="{33FC4A99-AB3F-945E-E803-5C03CBE8579A}"/>
          </ac:graphicFrameMkLst>
        </pc:graphicFrameChg>
        <pc:graphicFrameChg chg="add">
          <ac:chgData name="Ramkumar Velmurugan" userId="7771df2f79b8315f" providerId="LiveId" clId="{A3F487FA-B99C-B646-9C6E-7E4DDD6C94E3}" dt="2023-11-10T14:41:44.308" v="254" actId="26606"/>
          <ac:graphicFrameMkLst>
            <pc:docMk/>
            <pc:sldMk cId="3985681795" sldId="276"/>
            <ac:graphicFrameMk id="19" creationId="{587C51E6-7836-8BBB-662D-DEC494E987C8}"/>
          </ac:graphicFrameMkLst>
        </pc:graphicFrameChg>
      </pc:sldChg>
      <pc:sldChg chg="addSp delSp modSp new mod setBg">
        <pc:chgData name="Ramkumar Velmurugan" userId="7771df2f79b8315f" providerId="LiveId" clId="{A3F487FA-B99C-B646-9C6E-7E4DDD6C94E3}" dt="2023-11-10T14:42:42.041" v="265" actId="26606"/>
        <pc:sldMkLst>
          <pc:docMk/>
          <pc:sldMk cId="3405480947" sldId="277"/>
        </pc:sldMkLst>
        <pc:spChg chg="mod">
          <ac:chgData name="Ramkumar Velmurugan" userId="7771df2f79b8315f" providerId="LiveId" clId="{A3F487FA-B99C-B646-9C6E-7E4DDD6C94E3}" dt="2023-11-10T14:42:42.041" v="265" actId="26606"/>
          <ac:spMkLst>
            <pc:docMk/>
            <pc:sldMk cId="3405480947" sldId="277"/>
            <ac:spMk id="2" creationId="{B6DFBA89-4924-3470-6F94-ACB2BCC57A27}"/>
          </ac:spMkLst>
        </pc:spChg>
        <pc:spChg chg="del">
          <ac:chgData name="Ramkumar Velmurugan" userId="7771df2f79b8315f" providerId="LiveId" clId="{A3F487FA-B99C-B646-9C6E-7E4DDD6C94E3}" dt="2023-11-10T14:42:42.041" v="265" actId="26606"/>
          <ac:spMkLst>
            <pc:docMk/>
            <pc:sldMk cId="3405480947" sldId="277"/>
            <ac:spMk id="3" creationId="{8B4DCAEC-1A9B-505B-32CE-5F6145410AD3}"/>
          </ac:spMkLst>
        </pc:spChg>
        <pc:spChg chg="add">
          <ac:chgData name="Ramkumar Velmurugan" userId="7771df2f79b8315f" providerId="LiveId" clId="{A3F487FA-B99C-B646-9C6E-7E4DDD6C94E3}" dt="2023-11-10T14:42:42.041" v="265" actId="26606"/>
          <ac:spMkLst>
            <pc:docMk/>
            <pc:sldMk cId="3405480947" sldId="277"/>
            <ac:spMk id="9" creationId="{ADE57300-C7FF-4578-99A0-42B0295B123C}"/>
          </ac:spMkLst>
        </pc:spChg>
        <pc:spChg chg="add">
          <ac:chgData name="Ramkumar Velmurugan" userId="7771df2f79b8315f" providerId="LiveId" clId="{A3F487FA-B99C-B646-9C6E-7E4DDD6C94E3}" dt="2023-11-10T14:42:42.041" v="265" actId="26606"/>
          <ac:spMkLst>
            <pc:docMk/>
            <pc:sldMk cId="3405480947" sldId="277"/>
            <ac:spMk id="11" creationId="{F3FF94B3-6D3E-44FE-BB02-A9027C0003C7}"/>
          </ac:spMkLst>
        </pc:spChg>
        <pc:spChg chg="add">
          <ac:chgData name="Ramkumar Velmurugan" userId="7771df2f79b8315f" providerId="LiveId" clId="{A3F487FA-B99C-B646-9C6E-7E4DDD6C94E3}" dt="2023-11-10T14:42:42.041" v="265" actId="26606"/>
          <ac:spMkLst>
            <pc:docMk/>
            <pc:sldMk cId="3405480947" sldId="277"/>
            <ac:spMk id="13" creationId="{E20BB609-EF92-42DB-836C-0699A590B5CF}"/>
          </ac:spMkLst>
        </pc:spChg>
        <pc:spChg chg="add">
          <ac:chgData name="Ramkumar Velmurugan" userId="7771df2f79b8315f" providerId="LiveId" clId="{A3F487FA-B99C-B646-9C6E-7E4DDD6C94E3}" dt="2023-11-10T14:42:42.041" v="265" actId="26606"/>
          <ac:spMkLst>
            <pc:docMk/>
            <pc:sldMk cId="3405480947" sldId="277"/>
            <ac:spMk id="15" creationId="{ECF0998E-D577-43EA-A7B8-E3EC67F75955}"/>
          </ac:spMkLst>
        </pc:spChg>
        <pc:spChg chg="add">
          <ac:chgData name="Ramkumar Velmurugan" userId="7771df2f79b8315f" providerId="LiveId" clId="{A3F487FA-B99C-B646-9C6E-7E4DDD6C94E3}" dt="2023-11-10T14:42:42.041" v="265" actId="26606"/>
          <ac:spMkLst>
            <pc:docMk/>
            <pc:sldMk cId="3405480947" sldId="277"/>
            <ac:spMk id="17" creationId="{B2C335F7-F61C-4EB4-80F2-4B1438FE66BB}"/>
          </ac:spMkLst>
        </pc:spChg>
        <pc:spChg chg="add">
          <ac:chgData name="Ramkumar Velmurugan" userId="7771df2f79b8315f" providerId="LiveId" clId="{A3F487FA-B99C-B646-9C6E-7E4DDD6C94E3}" dt="2023-11-10T14:42:42.041" v="265" actId="26606"/>
          <ac:spMkLst>
            <pc:docMk/>
            <pc:sldMk cId="3405480947" sldId="277"/>
            <ac:spMk id="19" creationId="{E7DC364D-882B-4786-89FB-1703C1A5CFF0}"/>
          </ac:spMkLst>
        </pc:spChg>
        <pc:spChg chg="add">
          <ac:chgData name="Ramkumar Velmurugan" userId="7771df2f79b8315f" providerId="LiveId" clId="{A3F487FA-B99C-B646-9C6E-7E4DDD6C94E3}" dt="2023-11-10T14:42:42.041" v="265" actId="26606"/>
          <ac:spMkLst>
            <pc:docMk/>
            <pc:sldMk cId="3405480947" sldId="277"/>
            <ac:spMk id="21" creationId="{F1189494-2B67-46D2-93D6-A122A09BF6B2}"/>
          </ac:spMkLst>
        </pc:spChg>
        <pc:picChg chg="add">
          <ac:chgData name="Ramkumar Velmurugan" userId="7771df2f79b8315f" providerId="LiveId" clId="{A3F487FA-B99C-B646-9C6E-7E4DDD6C94E3}" dt="2023-11-10T14:42:42.041" v="265" actId="26606"/>
          <ac:picMkLst>
            <pc:docMk/>
            <pc:sldMk cId="3405480947" sldId="277"/>
            <ac:picMk id="5" creationId="{1A78B848-C09E-5BEB-5DFA-7090371C6A96}"/>
          </ac:picMkLst>
        </pc:picChg>
      </pc:sldChg>
      <pc:sldChg chg="addSp delSp modSp new mod setBg">
        <pc:chgData name="Ramkumar Velmurugan" userId="7771df2f79b8315f" providerId="LiveId" clId="{A3F487FA-B99C-B646-9C6E-7E4DDD6C94E3}" dt="2023-11-10T14:42:56.891" v="276" actId="26606"/>
        <pc:sldMkLst>
          <pc:docMk/>
          <pc:sldMk cId="3521464189" sldId="278"/>
        </pc:sldMkLst>
        <pc:spChg chg="mod">
          <ac:chgData name="Ramkumar Velmurugan" userId="7771df2f79b8315f" providerId="LiveId" clId="{A3F487FA-B99C-B646-9C6E-7E4DDD6C94E3}" dt="2023-11-10T14:42:56.891" v="276" actId="26606"/>
          <ac:spMkLst>
            <pc:docMk/>
            <pc:sldMk cId="3521464189" sldId="278"/>
            <ac:spMk id="2" creationId="{A47223E7-1014-14FF-6133-017B736A841E}"/>
          </ac:spMkLst>
        </pc:spChg>
        <pc:spChg chg="del">
          <ac:chgData name="Ramkumar Velmurugan" userId="7771df2f79b8315f" providerId="LiveId" clId="{A3F487FA-B99C-B646-9C6E-7E4DDD6C94E3}" dt="2023-11-10T14:42:56.891" v="276" actId="26606"/>
          <ac:spMkLst>
            <pc:docMk/>
            <pc:sldMk cId="3521464189" sldId="278"/>
            <ac:spMk id="3" creationId="{0A5FAEC2-F9D2-C92E-0386-718387E6CDDD}"/>
          </ac:spMkLst>
        </pc:spChg>
        <pc:spChg chg="add">
          <ac:chgData name="Ramkumar Velmurugan" userId="7771df2f79b8315f" providerId="LiveId" clId="{A3F487FA-B99C-B646-9C6E-7E4DDD6C94E3}" dt="2023-11-10T14:42:56.891" v="276" actId="26606"/>
          <ac:spMkLst>
            <pc:docMk/>
            <pc:sldMk cId="3521464189" sldId="278"/>
            <ac:spMk id="9" creationId="{ADE57300-C7FF-4578-99A0-42B0295B123C}"/>
          </ac:spMkLst>
        </pc:spChg>
        <pc:spChg chg="add">
          <ac:chgData name="Ramkumar Velmurugan" userId="7771df2f79b8315f" providerId="LiveId" clId="{A3F487FA-B99C-B646-9C6E-7E4DDD6C94E3}" dt="2023-11-10T14:42:56.891" v="276" actId="26606"/>
          <ac:spMkLst>
            <pc:docMk/>
            <pc:sldMk cId="3521464189" sldId="278"/>
            <ac:spMk id="11" creationId="{F3FF94B3-6D3E-44FE-BB02-A9027C0003C7}"/>
          </ac:spMkLst>
        </pc:spChg>
        <pc:spChg chg="add">
          <ac:chgData name="Ramkumar Velmurugan" userId="7771df2f79b8315f" providerId="LiveId" clId="{A3F487FA-B99C-B646-9C6E-7E4DDD6C94E3}" dt="2023-11-10T14:42:56.891" v="276" actId="26606"/>
          <ac:spMkLst>
            <pc:docMk/>
            <pc:sldMk cId="3521464189" sldId="278"/>
            <ac:spMk id="13" creationId="{E20BB609-EF92-42DB-836C-0699A590B5CF}"/>
          </ac:spMkLst>
        </pc:spChg>
        <pc:spChg chg="add">
          <ac:chgData name="Ramkumar Velmurugan" userId="7771df2f79b8315f" providerId="LiveId" clId="{A3F487FA-B99C-B646-9C6E-7E4DDD6C94E3}" dt="2023-11-10T14:42:56.891" v="276" actId="26606"/>
          <ac:spMkLst>
            <pc:docMk/>
            <pc:sldMk cId="3521464189" sldId="278"/>
            <ac:spMk id="15" creationId="{ECF0998E-D577-43EA-A7B8-E3EC67F75955}"/>
          </ac:spMkLst>
        </pc:spChg>
        <pc:spChg chg="add">
          <ac:chgData name="Ramkumar Velmurugan" userId="7771df2f79b8315f" providerId="LiveId" clId="{A3F487FA-B99C-B646-9C6E-7E4DDD6C94E3}" dt="2023-11-10T14:42:56.891" v="276" actId="26606"/>
          <ac:spMkLst>
            <pc:docMk/>
            <pc:sldMk cId="3521464189" sldId="278"/>
            <ac:spMk id="17" creationId="{B2C335F7-F61C-4EB4-80F2-4B1438FE66BB}"/>
          </ac:spMkLst>
        </pc:spChg>
        <pc:spChg chg="add">
          <ac:chgData name="Ramkumar Velmurugan" userId="7771df2f79b8315f" providerId="LiveId" clId="{A3F487FA-B99C-B646-9C6E-7E4DDD6C94E3}" dt="2023-11-10T14:42:56.891" v="276" actId="26606"/>
          <ac:spMkLst>
            <pc:docMk/>
            <pc:sldMk cId="3521464189" sldId="278"/>
            <ac:spMk id="19" creationId="{E7DC364D-882B-4786-89FB-1703C1A5CFF0}"/>
          </ac:spMkLst>
        </pc:spChg>
        <pc:spChg chg="add">
          <ac:chgData name="Ramkumar Velmurugan" userId="7771df2f79b8315f" providerId="LiveId" clId="{A3F487FA-B99C-B646-9C6E-7E4DDD6C94E3}" dt="2023-11-10T14:42:56.891" v="276" actId="26606"/>
          <ac:spMkLst>
            <pc:docMk/>
            <pc:sldMk cId="3521464189" sldId="278"/>
            <ac:spMk id="21" creationId="{F1189494-2B67-46D2-93D6-A122A09BF6B2}"/>
          </ac:spMkLst>
        </pc:spChg>
        <pc:picChg chg="add">
          <ac:chgData name="Ramkumar Velmurugan" userId="7771df2f79b8315f" providerId="LiveId" clId="{A3F487FA-B99C-B646-9C6E-7E4DDD6C94E3}" dt="2023-11-10T14:42:56.891" v="276" actId="26606"/>
          <ac:picMkLst>
            <pc:docMk/>
            <pc:sldMk cId="3521464189" sldId="278"/>
            <ac:picMk id="5" creationId="{8E3A6AA1-A3BB-C278-55E2-E54A98DB479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D41447-1207-45BA-972C-3576E39101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B141456-C921-4252-935F-856D0F4A7E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Spring MVC</a:t>
          </a:r>
        </a:p>
      </dgm:t>
    </dgm:pt>
    <dgm:pt modelId="{ECF779DB-9483-4F14-863B-C11CFDC4E4EA}" type="parTrans" cxnId="{8C6BEF96-5A48-4B24-B635-C0DEF7AE0C4A}">
      <dgm:prSet/>
      <dgm:spPr/>
      <dgm:t>
        <a:bodyPr/>
        <a:lstStyle/>
        <a:p>
          <a:endParaRPr lang="en-US"/>
        </a:p>
      </dgm:t>
    </dgm:pt>
    <dgm:pt modelId="{70CEE598-7170-4E37-ABFE-467D17CA99A4}" type="sibTrans" cxnId="{8C6BEF96-5A48-4B24-B635-C0DEF7AE0C4A}">
      <dgm:prSet/>
      <dgm:spPr/>
      <dgm:t>
        <a:bodyPr/>
        <a:lstStyle/>
        <a:p>
          <a:endParaRPr lang="en-US"/>
        </a:p>
      </dgm:t>
    </dgm:pt>
    <dgm:pt modelId="{9E9B7575-DD46-4D8F-8437-8B523549E0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Java Server’s</a:t>
          </a:r>
        </a:p>
      </dgm:t>
    </dgm:pt>
    <dgm:pt modelId="{B4807D36-AD22-4CC2-974B-109BCA4FB3A9}" type="parTrans" cxnId="{67D9CC05-06B0-4F4F-9DAE-C83015E365A9}">
      <dgm:prSet/>
      <dgm:spPr/>
      <dgm:t>
        <a:bodyPr/>
        <a:lstStyle/>
        <a:p>
          <a:endParaRPr lang="en-US"/>
        </a:p>
      </dgm:t>
    </dgm:pt>
    <dgm:pt modelId="{24709C51-395C-4071-BB9E-D5F7305997BA}" type="sibTrans" cxnId="{67D9CC05-06B0-4F4F-9DAE-C83015E365A9}">
      <dgm:prSet/>
      <dgm:spPr/>
      <dgm:t>
        <a:bodyPr/>
        <a:lstStyle/>
        <a:p>
          <a:endParaRPr lang="en-US"/>
        </a:p>
      </dgm:t>
    </dgm:pt>
    <dgm:pt modelId="{6A368770-62AC-49DF-A9C5-F73B939496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CI/CD and TDD</a:t>
          </a:r>
        </a:p>
      </dgm:t>
    </dgm:pt>
    <dgm:pt modelId="{32B7EC60-7E4F-40D1-9848-417C0759FF97}" type="parTrans" cxnId="{83EDF161-459D-4490-8B97-44919705FB25}">
      <dgm:prSet/>
      <dgm:spPr/>
      <dgm:t>
        <a:bodyPr/>
        <a:lstStyle/>
        <a:p>
          <a:endParaRPr lang="en-US"/>
        </a:p>
      </dgm:t>
    </dgm:pt>
    <dgm:pt modelId="{B6EDF6B9-AD4D-4D75-A852-002679DC5EFB}" type="sibTrans" cxnId="{83EDF161-459D-4490-8B97-44919705FB25}">
      <dgm:prSet/>
      <dgm:spPr/>
      <dgm:t>
        <a:bodyPr/>
        <a:lstStyle/>
        <a:p>
          <a:endParaRPr lang="en-US"/>
        </a:p>
      </dgm:t>
    </dgm:pt>
    <dgm:pt modelId="{27DDE6EC-8F37-4BCE-899A-C631489F57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Spring Boot ( Microservice)</a:t>
          </a:r>
        </a:p>
      </dgm:t>
    </dgm:pt>
    <dgm:pt modelId="{EB456810-9D0A-4D50-B7A7-81F530365BF9}" type="parTrans" cxnId="{B29B3FDC-FA57-4F97-B806-7343C4850ADE}">
      <dgm:prSet/>
      <dgm:spPr/>
      <dgm:t>
        <a:bodyPr/>
        <a:lstStyle/>
        <a:p>
          <a:endParaRPr lang="en-US"/>
        </a:p>
      </dgm:t>
    </dgm:pt>
    <dgm:pt modelId="{C2AAEF41-BC87-43CA-AEA5-450B6250483D}" type="sibTrans" cxnId="{B29B3FDC-FA57-4F97-B806-7343C4850ADE}">
      <dgm:prSet/>
      <dgm:spPr/>
      <dgm:t>
        <a:bodyPr/>
        <a:lstStyle/>
        <a:p>
          <a:endParaRPr lang="en-US"/>
        </a:p>
      </dgm:t>
    </dgm:pt>
    <dgm:pt modelId="{F5B16400-1F47-4B49-B45B-5F24A0FD72C5}" type="pres">
      <dgm:prSet presAssocID="{9CD41447-1207-45BA-972C-3576E39101C9}" presName="root" presStyleCnt="0">
        <dgm:presLayoutVars>
          <dgm:dir/>
          <dgm:resizeHandles val="exact"/>
        </dgm:presLayoutVars>
      </dgm:prSet>
      <dgm:spPr/>
    </dgm:pt>
    <dgm:pt modelId="{7392620E-6587-47CD-BBCA-0D9877E517C1}" type="pres">
      <dgm:prSet presAssocID="{BB141456-C921-4252-935F-856D0F4A7E8E}" presName="compNode" presStyleCnt="0"/>
      <dgm:spPr/>
    </dgm:pt>
    <dgm:pt modelId="{6E75AB39-7B98-4E12-9CB5-EB709C93A661}" type="pres">
      <dgm:prSet presAssocID="{BB141456-C921-4252-935F-856D0F4A7E8E}" presName="bgRect" presStyleLbl="bgShp" presStyleIdx="0" presStyleCnt="4"/>
      <dgm:spPr/>
    </dgm:pt>
    <dgm:pt modelId="{2E0E56ED-6DB6-4228-B4ED-6146F862760F}" type="pres">
      <dgm:prSet presAssocID="{BB141456-C921-4252-935F-856D0F4A7E8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rryBlossom"/>
        </a:ext>
      </dgm:extLst>
    </dgm:pt>
    <dgm:pt modelId="{709798DD-762A-4766-8B89-CE5C072A0887}" type="pres">
      <dgm:prSet presAssocID="{BB141456-C921-4252-935F-856D0F4A7E8E}" presName="spaceRect" presStyleCnt="0"/>
      <dgm:spPr/>
    </dgm:pt>
    <dgm:pt modelId="{D8A62400-4236-4BAA-9B64-DE7ECDF3DFDF}" type="pres">
      <dgm:prSet presAssocID="{BB141456-C921-4252-935F-856D0F4A7E8E}" presName="parTx" presStyleLbl="revTx" presStyleIdx="0" presStyleCnt="4">
        <dgm:presLayoutVars>
          <dgm:chMax val="0"/>
          <dgm:chPref val="0"/>
        </dgm:presLayoutVars>
      </dgm:prSet>
      <dgm:spPr/>
    </dgm:pt>
    <dgm:pt modelId="{F4896C15-DABB-4C7B-A411-B4695A856983}" type="pres">
      <dgm:prSet presAssocID="{70CEE598-7170-4E37-ABFE-467D17CA99A4}" presName="sibTrans" presStyleCnt="0"/>
      <dgm:spPr/>
    </dgm:pt>
    <dgm:pt modelId="{7E97FC00-F48C-4435-A813-291AAE244670}" type="pres">
      <dgm:prSet presAssocID="{9E9B7575-DD46-4D8F-8437-8B523549E02C}" presName="compNode" presStyleCnt="0"/>
      <dgm:spPr/>
    </dgm:pt>
    <dgm:pt modelId="{61BF10D8-C2A6-424F-9ECD-6776F55E50E2}" type="pres">
      <dgm:prSet presAssocID="{9E9B7575-DD46-4D8F-8437-8B523549E02C}" presName="bgRect" presStyleLbl="bgShp" presStyleIdx="1" presStyleCnt="4"/>
      <dgm:spPr/>
    </dgm:pt>
    <dgm:pt modelId="{85D6C579-C22B-429A-A6B8-BD1A0A462858}" type="pres">
      <dgm:prSet presAssocID="{9E9B7575-DD46-4D8F-8437-8B523549E02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EEB673B-2C20-44DF-A4E0-EA7F13D7215A}" type="pres">
      <dgm:prSet presAssocID="{9E9B7575-DD46-4D8F-8437-8B523549E02C}" presName="spaceRect" presStyleCnt="0"/>
      <dgm:spPr/>
    </dgm:pt>
    <dgm:pt modelId="{BE510568-B1DE-481F-8C70-B872D382D3B4}" type="pres">
      <dgm:prSet presAssocID="{9E9B7575-DD46-4D8F-8437-8B523549E02C}" presName="parTx" presStyleLbl="revTx" presStyleIdx="1" presStyleCnt="4">
        <dgm:presLayoutVars>
          <dgm:chMax val="0"/>
          <dgm:chPref val="0"/>
        </dgm:presLayoutVars>
      </dgm:prSet>
      <dgm:spPr/>
    </dgm:pt>
    <dgm:pt modelId="{5356818E-198F-4287-B8BA-275B52D6D6A5}" type="pres">
      <dgm:prSet presAssocID="{24709C51-395C-4071-BB9E-D5F7305997BA}" presName="sibTrans" presStyleCnt="0"/>
      <dgm:spPr/>
    </dgm:pt>
    <dgm:pt modelId="{BB53FBC9-0847-4FED-95F5-A0621B7CB50A}" type="pres">
      <dgm:prSet presAssocID="{6A368770-62AC-49DF-A9C5-F73B93949692}" presName="compNode" presStyleCnt="0"/>
      <dgm:spPr/>
    </dgm:pt>
    <dgm:pt modelId="{21E4C500-27F4-4DDC-BC50-4F74D0B7931C}" type="pres">
      <dgm:prSet presAssocID="{6A368770-62AC-49DF-A9C5-F73B93949692}" presName="bgRect" presStyleLbl="bgShp" presStyleIdx="2" presStyleCnt="4"/>
      <dgm:spPr/>
    </dgm:pt>
    <dgm:pt modelId="{3DC6AD40-31EC-4932-A46E-AB52AE7DB1F6}" type="pres">
      <dgm:prSet presAssocID="{6A368770-62AC-49DF-A9C5-F73B939496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270D55E8-4B00-429F-BCBC-13AFFFE0C1AA}" type="pres">
      <dgm:prSet presAssocID="{6A368770-62AC-49DF-A9C5-F73B93949692}" presName="spaceRect" presStyleCnt="0"/>
      <dgm:spPr/>
    </dgm:pt>
    <dgm:pt modelId="{B13BCB87-8C43-4AC3-8A5F-3B1ACCFD277E}" type="pres">
      <dgm:prSet presAssocID="{6A368770-62AC-49DF-A9C5-F73B93949692}" presName="parTx" presStyleLbl="revTx" presStyleIdx="2" presStyleCnt="4">
        <dgm:presLayoutVars>
          <dgm:chMax val="0"/>
          <dgm:chPref val="0"/>
        </dgm:presLayoutVars>
      </dgm:prSet>
      <dgm:spPr/>
    </dgm:pt>
    <dgm:pt modelId="{B9F20E73-891D-44AA-962A-A9A5E52FC762}" type="pres">
      <dgm:prSet presAssocID="{B6EDF6B9-AD4D-4D75-A852-002679DC5EFB}" presName="sibTrans" presStyleCnt="0"/>
      <dgm:spPr/>
    </dgm:pt>
    <dgm:pt modelId="{A142DDDD-E7E4-4E1F-BB43-EB0BAE5CF709}" type="pres">
      <dgm:prSet presAssocID="{27DDE6EC-8F37-4BCE-899A-C631489F571C}" presName="compNode" presStyleCnt="0"/>
      <dgm:spPr/>
    </dgm:pt>
    <dgm:pt modelId="{E6AC2930-57BF-45B6-BCAD-9F42016E6971}" type="pres">
      <dgm:prSet presAssocID="{27DDE6EC-8F37-4BCE-899A-C631489F571C}" presName="bgRect" presStyleLbl="bgShp" presStyleIdx="3" presStyleCnt="4"/>
      <dgm:spPr/>
    </dgm:pt>
    <dgm:pt modelId="{8F0D57C0-EEAA-4041-9929-8CF83F84D189}" type="pres">
      <dgm:prSet presAssocID="{27DDE6EC-8F37-4BCE-899A-C631489F571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t"/>
        </a:ext>
      </dgm:extLst>
    </dgm:pt>
    <dgm:pt modelId="{54F7C449-5062-4AEF-8C3D-897976CCC856}" type="pres">
      <dgm:prSet presAssocID="{27DDE6EC-8F37-4BCE-899A-C631489F571C}" presName="spaceRect" presStyleCnt="0"/>
      <dgm:spPr/>
    </dgm:pt>
    <dgm:pt modelId="{769C13F2-C1F0-4C85-81E1-8CFB464AD933}" type="pres">
      <dgm:prSet presAssocID="{27DDE6EC-8F37-4BCE-899A-C631489F571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7D9CC05-06B0-4F4F-9DAE-C83015E365A9}" srcId="{9CD41447-1207-45BA-972C-3576E39101C9}" destId="{9E9B7575-DD46-4D8F-8437-8B523549E02C}" srcOrd="1" destOrd="0" parTransId="{B4807D36-AD22-4CC2-974B-109BCA4FB3A9}" sibTransId="{24709C51-395C-4071-BB9E-D5F7305997BA}"/>
    <dgm:cxn modelId="{83EDF161-459D-4490-8B97-44919705FB25}" srcId="{9CD41447-1207-45BA-972C-3576E39101C9}" destId="{6A368770-62AC-49DF-A9C5-F73B93949692}" srcOrd="2" destOrd="0" parTransId="{32B7EC60-7E4F-40D1-9848-417C0759FF97}" sibTransId="{B6EDF6B9-AD4D-4D75-A852-002679DC5EFB}"/>
    <dgm:cxn modelId="{8C6BEF96-5A48-4B24-B635-C0DEF7AE0C4A}" srcId="{9CD41447-1207-45BA-972C-3576E39101C9}" destId="{BB141456-C921-4252-935F-856D0F4A7E8E}" srcOrd="0" destOrd="0" parTransId="{ECF779DB-9483-4F14-863B-C11CFDC4E4EA}" sibTransId="{70CEE598-7170-4E37-ABFE-467D17CA99A4}"/>
    <dgm:cxn modelId="{11A137A3-387B-944D-8369-CF9E981E80F6}" type="presOf" srcId="{6A368770-62AC-49DF-A9C5-F73B93949692}" destId="{B13BCB87-8C43-4AC3-8A5F-3B1ACCFD277E}" srcOrd="0" destOrd="0" presId="urn:microsoft.com/office/officeart/2018/2/layout/IconVerticalSolidList"/>
    <dgm:cxn modelId="{7A4425A4-D538-5642-8DAF-5AED1D4E80B5}" type="presOf" srcId="{27DDE6EC-8F37-4BCE-899A-C631489F571C}" destId="{769C13F2-C1F0-4C85-81E1-8CFB464AD933}" srcOrd="0" destOrd="0" presId="urn:microsoft.com/office/officeart/2018/2/layout/IconVerticalSolidList"/>
    <dgm:cxn modelId="{2B3F34B4-2869-7840-99CA-B622956710E5}" type="presOf" srcId="{9E9B7575-DD46-4D8F-8437-8B523549E02C}" destId="{BE510568-B1DE-481F-8C70-B872D382D3B4}" srcOrd="0" destOrd="0" presId="urn:microsoft.com/office/officeart/2018/2/layout/IconVerticalSolidList"/>
    <dgm:cxn modelId="{E428A1CF-C772-A940-AA50-5A4F3DAA5175}" type="presOf" srcId="{9CD41447-1207-45BA-972C-3576E39101C9}" destId="{F5B16400-1F47-4B49-B45B-5F24A0FD72C5}" srcOrd="0" destOrd="0" presId="urn:microsoft.com/office/officeart/2018/2/layout/IconVerticalSolidList"/>
    <dgm:cxn modelId="{B29B3FDC-FA57-4F97-B806-7343C4850ADE}" srcId="{9CD41447-1207-45BA-972C-3576E39101C9}" destId="{27DDE6EC-8F37-4BCE-899A-C631489F571C}" srcOrd="3" destOrd="0" parTransId="{EB456810-9D0A-4D50-B7A7-81F530365BF9}" sibTransId="{C2AAEF41-BC87-43CA-AEA5-450B6250483D}"/>
    <dgm:cxn modelId="{BE3ADBDC-14E4-9D4E-93D7-390D7B710F47}" type="presOf" srcId="{BB141456-C921-4252-935F-856D0F4A7E8E}" destId="{D8A62400-4236-4BAA-9B64-DE7ECDF3DFDF}" srcOrd="0" destOrd="0" presId="urn:microsoft.com/office/officeart/2018/2/layout/IconVerticalSolidList"/>
    <dgm:cxn modelId="{216D222F-FB1F-694B-AB65-DB32AE80BDF7}" type="presParOf" srcId="{F5B16400-1F47-4B49-B45B-5F24A0FD72C5}" destId="{7392620E-6587-47CD-BBCA-0D9877E517C1}" srcOrd="0" destOrd="0" presId="urn:microsoft.com/office/officeart/2018/2/layout/IconVerticalSolidList"/>
    <dgm:cxn modelId="{F71E5120-17F1-5947-A3AA-5DDBB73C3051}" type="presParOf" srcId="{7392620E-6587-47CD-BBCA-0D9877E517C1}" destId="{6E75AB39-7B98-4E12-9CB5-EB709C93A661}" srcOrd="0" destOrd="0" presId="urn:microsoft.com/office/officeart/2018/2/layout/IconVerticalSolidList"/>
    <dgm:cxn modelId="{8AC90777-CACF-B64F-B3C5-5332F1342361}" type="presParOf" srcId="{7392620E-6587-47CD-BBCA-0D9877E517C1}" destId="{2E0E56ED-6DB6-4228-B4ED-6146F862760F}" srcOrd="1" destOrd="0" presId="urn:microsoft.com/office/officeart/2018/2/layout/IconVerticalSolidList"/>
    <dgm:cxn modelId="{370F5C13-E48D-8345-AF9A-0C23CFDC33CF}" type="presParOf" srcId="{7392620E-6587-47CD-BBCA-0D9877E517C1}" destId="{709798DD-762A-4766-8B89-CE5C072A0887}" srcOrd="2" destOrd="0" presId="urn:microsoft.com/office/officeart/2018/2/layout/IconVerticalSolidList"/>
    <dgm:cxn modelId="{FC0B5928-2533-CF47-B4A5-58F1E06A8B7C}" type="presParOf" srcId="{7392620E-6587-47CD-BBCA-0D9877E517C1}" destId="{D8A62400-4236-4BAA-9B64-DE7ECDF3DFDF}" srcOrd="3" destOrd="0" presId="urn:microsoft.com/office/officeart/2018/2/layout/IconVerticalSolidList"/>
    <dgm:cxn modelId="{F1107D13-A09C-224B-9B9E-E6746DFE1F02}" type="presParOf" srcId="{F5B16400-1F47-4B49-B45B-5F24A0FD72C5}" destId="{F4896C15-DABB-4C7B-A411-B4695A856983}" srcOrd="1" destOrd="0" presId="urn:microsoft.com/office/officeart/2018/2/layout/IconVerticalSolidList"/>
    <dgm:cxn modelId="{2C8EFC65-1944-9D4B-AD0C-FBFF7912E965}" type="presParOf" srcId="{F5B16400-1F47-4B49-B45B-5F24A0FD72C5}" destId="{7E97FC00-F48C-4435-A813-291AAE244670}" srcOrd="2" destOrd="0" presId="urn:microsoft.com/office/officeart/2018/2/layout/IconVerticalSolidList"/>
    <dgm:cxn modelId="{64FC08EF-F78B-D942-AE0C-0C966436DD34}" type="presParOf" srcId="{7E97FC00-F48C-4435-A813-291AAE244670}" destId="{61BF10D8-C2A6-424F-9ECD-6776F55E50E2}" srcOrd="0" destOrd="0" presId="urn:microsoft.com/office/officeart/2018/2/layout/IconVerticalSolidList"/>
    <dgm:cxn modelId="{D0089EF0-D4F2-8442-90DB-0AF20010E2A7}" type="presParOf" srcId="{7E97FC00-F48C-4435-A813-291AAE244670}" destId="{85D6C579-C22B-429A-A6B8-BD1A0A462858}" srcOrd="1" destOrd="0" presId="urn:microsoft.com/office/officeart/2018/2/layout/IconVerticalSolidList"/>
    <dgm:cxn modelId="{E8FA3F98-B1A3-2A4D-8B46-1C776401B998}" type="presParOf" srcId="{7E97FC00-F48C-4435-A813-291AAE244670}" destId="{AEEB673B-2C20-44DF-A4E0-EA7F13D7215A}" srcOrd="2" destOrd="0" presId="urn:microsoft.com/office/officeart/2018/2/layout/IconVerticalSolidList"/>
    <dgm:cxn modelId="{7F90AF67-CFD2-C049-AEEA-05E1FF5BE97B}" type="presParOf" srcId="{7E97FC00-F48C-4435-A813-291AAE244670}" destId="{BE510568-B1DE-481F-8C70-B872D382D3B4}" srcOrd="3" destOrd="0" presId="urn:microsoft.com/office/officeart/2018/2/layout/IconVerticalSolidList"/>
    <dgm:cxn modelId="{6A8EB6C1-627A-4B47-B744-D878126ECE47}" type="presParOf" srcId="{F5B16400-1F47-4B49-B45B-5F24A0FD72C5}" destId="{5356818E-198F-4287-B8BA-275B52D6D6A5}" srcOrd="3" destOrd="0" presId="urn:microsoft.com/office/officeart/2018/2/layout/IconVerticalSolidList"/>
    <dgm:cxn modelId="{80AD49A8-F4B0-6A4B-BAD3-C393DAD60EC9}" type="presParOf" srcId="{F5B16400-1F47-4B49-B45B-5F24A0FD72C5}" destId="{BB53FBC9-0847-4FED-95F5-A0621B7CB50A}" srcOrd="4" destOrd="0" presId="urn:microsoft.com/office/officeart/2018/2/layout/IconVerticalSolidList"/>
    <dgm:cxn modelId="{808B8281-3723-BB4C-A639-DFBD24CD6DC7}" type="presParOf" srcId="{BB53FBC9-0847-4FED-95F5-A0621B7CB50A}" destId="{21E4C500-27F4-4DDC-BC50-4F74D0B7931C}" srcOrd="0" destOrd="0" presId="urn:microsoft.com/office/officeart/2018/2/layout/IconVerticalSolidList"/>
    <dgm:cxn modelId="{D2166C42-63A9-1D4B-A6C6-EBC9CE920FBE}" type="presParOf" srcId="{BB53FBC9-0847-4FED-95F5-A0621B7CB50A}" destId="{3DC6AD40-31EC-4932-A46E-AB52AE7DB1F6}" srcOrd="1" destOrd="0" presId="urn:microsoft.com/office/officeart/2018/2/layout/IconVerticalSolidList"/>
    <dgm:cxn modelId="{24A55E7C-15EE-414D-B63D-D81F00A16A3A}" type="presParOf" srcId="{BB53FBC9-0847-4FED-95F5-A0621B7CB50A}" destId="{270D55E8-4B00-429F-BCBC-13AFFFE0C1AA}" srcOrd="2" destOrd="0" presId="urn:microsoft.com/office/officeart/2018/2/layout/IconVerticalSolidList"/>
    <dgm:cxn modelId="{B4EA8831-8364-A243-8589-5475ECD526C1}" type="presParOf" srcId="{BB53FBC9-0847-4FED-95F5-A0621B7CB50A}" destId="{B13BCB87-8C43-4AC3-8A5F-3B1ACCFD277E}" srcOrd="3" destOrd="0" presId="urn:microsoft.com/office/officeart/2018/2/layout/IconVerticalSolidList"/>
    <dgm:cxn modelId="{965B4BD4-DD67-7E4B-88EC-BB8EFD84D3C3}" type="presParOf" srcId="{F5B16400-1F47-4B49-B45B-5F24A0FD72C5}" destId="{B9F20E73-891D-44AA-962A-A9A5E52FC762}" srcOrd="5" destOrd="0" presId="urn:microsoft.com/office/officeart/2018/2/layout/IconVerticalSolidList"/>
    <dgm:cxn modelId="{4EC44070-80AF-8D4E-B3BF-2030C35EF09A}" type="presParOf" srcId="{F5B16400-1F47-4B49-B45B-5F24A0FD72C5}" destId="{A142DDDD-E7E4-4E1F-BB43-EB0BAE5CF709}" srcOrd="6" destOrd="0" presId="urn:microsoft.com/office/officeart/2018/2/layout/IconVerticalSolidList"/>
    <dgm:cxn modelId="{A4B631B9-C63F-BB41-9443-E6F5C104A970}" type="presParOf" srcId="{A142DDDD-E7E4-4E1F-BB43-EB0BAE5CF709}" destId="{E6AC2930-57BF-45B6-BCAD-9F42016E6971}" srcOrd="0" destOrd="0" presId="urn:microsoft.com/office/officeart/2018/2/layout/IconVerticalSolidList"/>
    <dgm:cxn modelId="{7FB7A66F-A9E5-7C47-9CD9-2CC7FB7E6203}" type="presParOf" srcId="{A142DDDD-E7E4-4E1F-BB43-EB0BAE5CF709}" destId="{8F0D57C0-EEAA-4041-9929-8CF83F84D189}" srcOrd="1" destOrd="0" presId="urn:microsoft.com/office/officeart/2018/2/layout/IconVerticalSolidList"/>
    <dgm:cxn modelId="{A69CD881-0BB5-FD44-B12A-EE1D849E2396}" type="presParOf" srcId="{A142DDDD-E7E4-4E1F-BB43-EB0BAE5CF709}" destId="{54F7C449-5062-4AEF-8C3D-897976CCC856}" srcOrd="2" destOrd="0" presId="urn:microsoft.com/office/officeart/2018/2/layout/IconVerticalSolidList"/>
    <dgm:cxn modelId="{A21B6CE6-F992-2F45-B763-5157CC228635}" type="presParOf" srcId="{A142DDDD-E7E4-4E1F-BB43-EB0BAE5CF709}" destId="{769C13F2-C1F0-4C85-81E1-8CFB464AD9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8722A6-700B-4866-AA4C-5FE39F21BF1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08CE10-A330-4B7D-8EC3-2F5F22D7A9A8}">
      <dgm:prSet/>
      <dgm:spPr/>
      <dgm:t>
        <a:bodyPr/>
        <a:lstStyle/>
        <a:p>
          <a:r>
            <a:rPr lang="en-CA" b="1" i="0"/>
            <a:t>Application Features:</a:t>
          </a:r>
          <a:endParaRPr lang="en-US"/>
        </a:p>
      </dgm:t>
    </dgm:pt>
    <dgm:pt modelId="{3106DFBE-9258-487B-A9FD-BF11A7AB8612}" type="parTrans" cxnId="{5664B427-EB40-4FE8-A06D-F08D254BDBCD}">
      <dgm:prSet/>
      <dgm:spPr/>
      <dgm:t>
        <a:bodyPr/>
        <a:lstStyle/>
        <a:p>
          <a:endParaRPr lang="en-US"/>
        </a:p>
      </dgm:t>
    </dgm:pt>
    <dgm:pt modelId="{2BA9A706-2FED-4B58-B86F-D03836B19CCF}" type="sibTrans" cxnId="{5664B427-EB40-4FE8-A06D-F08D254BDBCD}">
      <dgm:prSet/>
      <dgm:spPr/>
      <dgm:t>
        <a:bodyPr/>
        <a:lstStyle/>
        <a:p>
          <a:endParaRPr lang="en-US"/>
        </a:p>
      </dgm:t>
    </dgm:pt>
    <dgm:pt modelId="{801D1A3F-B3C3-43CE-8393-1C1B84ADC868}">
      <dgm:prSet/>
      <dgm:spPr/>
      <dgm:t>
        <a:bodyPr/>
        <a:lstStyle/>
        <a:p>
          <a:r>
            <a:rPr lang="en-CA" b="0" i="0"/>
            <a:t>Implement a single-page web application that allows users to manage a list of items.</a:t>
          </a:r>
          <a:endParaRPr lang="en-US"/>
        </a:p>
      </dgm:t>
    </dgm:pt>
    <dgm:pt modelId="{8502B203-300E-4C20-98D2-CF29E77E7B8F}" type="parTrans" cxnId="{7F631E8B-9CF9-45FD-B7C6-18AA392FAE07}">
      <dgm:prSet/>
      <dgm:spPr/>
      <dgm:t>
        <a:bodyPr/>
        <a:lstStyle/>
        <a:p>
          <a:endParaRPr lang="en-US"/>
        </a:p>
      </dgm:t>
    </dgm:pt>
    <dgm:pt modelId="{861903F8-B1CC-475E-8BDD-3CCFC89ED8C1}" type="sibTrans" cxnId="{7F631E8B-9CF9-45FD-B7C6-18AA392FAE07}">
      <dgm:prSet/>
      <dgm:spPr/>
      <dgm:t>
        <a:bodyPr/>
        <a:lstStyle/>
        <a:p>
          <a:endParaRPr lang="en-US"/>
        </a:p>
      </dgm:t>
    </dgm:pt>
    <dgm:pt modelId="{D8690CE5-E632-4853-9441-293E70C4226D}">
      <dgm:prSet/>
      <dgm:spPr/>
      <dgm:t>
        <a:bodyPr/>
        <a:lstStyle/>
        <a:p>
          <a:r>
            <a:rPr lang="en-CA" b="0" i="0"/>
            <a:t>The items should have the following attributes: id, name, description.</a:t>
          </a:r>
          <a:endParaRPr lang="en-US"/>
        </a:p>
      </dgm:t>
    </dgm:pt>
    <dgm:pt modelId="{D20E5E01-2F26-4981-8B3F-69568621D42D}" type="parTrans" cxnId="{43CDC2F4-119E-440F-8FC3-14AAF62646B1}">
      <dgm:prSet/>
      <dgm:spPr/>
      <dgm:t>
        <a:bodyPr/>
        <a:lstStyle/>
        <a:p>
          <a:endParaRPr lang="en-US"/>
        </a:p>
      </dgm:t>
    </dgm:pt>
    <dgm:pt modelId="{ADCA5950-2E96-4400-8AFD-0423070C2CAD}" type="sibTrans" cxnId="{43CDC2F4-119E-440F-8FC3-14AAF62646B1}">
      <dgm:prSet/>
      <dgm:spPr/>
      <dgm:t>
        <a:bodyPr/>
        <a:lstStyle/>
        <a:p>
          <a:endParaRPr lang="en-US"/>
        </a:p>
      </dgm:t>
    </dgm:pt>
    <dgm:pt modelId="{563CAF0F-1DF1-48FE-B7E1-373FC70A9418}">
      <dgm:prSet/>
      <dgm:spPr/>
      <dgm:t>
        <a:bodyPr/>
        <a:lstStyle/>
        <a:p>
          <a:r>
            <a:rPr lang="en-CA" b="0" i="0"/>
            <a:t>Include functionality for adding, updating, deleting, and viewing items.</a:t>
          </a:r>
          <a:endParaRPr lang="en-US"/>
        </a:p>
      </dgm:t>
    </dgm:pt>
    <dgm:pt modelId="{CE2A00C5-547C-4C2C-9FBB-52B9E1BCFDE5}" type="parTrans" cxnId="{AE8F3392-8D90-4BCE-8603-48A8FFEDAE7E}">
      <dgm:prSet/>
      <dgm:spPr/>
      <dgm:t>
        <a:bodyPr/>
        <a:lstStyle/>
        <a:p>
          <a:endParaRPr lang="en-US"/>
        </a:p>
      </dgm:t>
    </dgm:pt>
    <dgm:pt modelId="{81FEFD72-83AA-4255-9241-8AAA7B24D254}" type="sibTrans" cxnId="{AE8F3392-8D90-4BCE-8603-48A8FFEDAE7E}">
      <dgm:prSet/>
      <dgm:spPr/>
      <dgm:t>
        <a:bodyPr/>
        <a:lstStyle/>
        <a:p>
          <a:endParaRPr lang="en-US"/>
        </a:p>
      </dgm:t>
    </dgm:pt>
    <dgm:pt modelId="{C5BC8877-017D-4407-A3D0-595984A52694}">
      <dgm:prSet/>
      <dgm:spPr/>
      <dgm:t>
        <a:bodyPr/>
        <a:lstStyle/>
        <a:p>
          <a:r>
            <a:rPr lang="en-CA" b="1" i="0"/>
            <a:t>Backend (Spring MVC):</a:t>
          </a:r>
          <a:endParaRPr lang="en-US"/>
        </a:p>
      </dgm:t>
    </dgm:pt>
    <dgm:pt modelId="{4ED0E58F-EEF1-4830-B2A8-6E97464F9DD1}" type="parTrans" cxnId="{FC161597-327E-478D-B9D4-33275D32E771}">
      <dgm:prSet/>
      <dgm:spPr/>
      <dgm:t>
        <a:bodyPr/>
        <a:lstStyle/>
        <a:p>
          <a:endParaRPr lang="en-US"/>
        </a:p>
      </dgm:t>
    </dgm:pt>
    <dgm:pt modelId="{39997C57-0F4F-45E1-8689-2B6B041F58D1}" type="sibTrans" cxnId="{FC161597-327E-478D-B9D4-33275D32E771}">
      <dgm:prSet/>
      <dgm:spPr/>
      <dgm:t>
        <a:bodyPr/>
        <a:lstStyle/>
        <a:p>
          <a:endParaRPr lang="en-US"/>
        </a:p>
      </dgm:t>
    </dgm:pt>
    <dgm:pt modelId="{0070F826-EAC2-45EA-9340-77146F552761}">
      <dgm:prSet/>
      <dgm:spPr/>
      <dgm:t>
        <a:bodyPr/>
        <a:lstStyle/>
        <a:p>
          <a:r>
            <a:rPr lang="en-CA" b="0" i="0"/>
            <a:t>Use Spring MVC to create RESTful API endpoints for managing items.</a:t>
          </a:r>
          <a:endParaRPr lang="en-US"/>
        </a:p>
      </dgm:t>
    </dgm:pt>
    <dgm:pt modelId="{5935FD7E-C899-4828-8B39-4A3184EBFF0B}" type="parTrans" cxnId="{2801DE69-F1DE-4C9B-B67B-5EA9C190BBD5}">
      <dgm:prSet/>
      <dgm:spPr/>
      <dgm:t>
        <a:bodyPr/>
        <a:lstStyle/>
        <a:p>
          <a:endParaRPr lang="en-US"/>
        </a:p>
      </dgm:t>
    </dgm:pt>
    <dgm:pt modelId="{80DECFE7-5905-4289-AD33-66DD3416D218}" type="sibTrans" cxnId="{2801DE69-F1DE-4C9B-B67B-5EA9C190BBD5}">
      <dgm:prSet/>
      <dgm:spPr/>
      <dgm:t>
        <a:bodyPr/>
        <a:lstStyle/>
        <a:p>
          <a:endParaRPr lang="en-US"/>
        </a:p>
      </dgm:t>
    </dgm:pt>
    <dgm:pt modelId="{111291CB-4A5A-423E-B98F-7099FCB2439E}">
      <dgm:prSet/>
      <dgm:spPr/>
      <dgm:t>
        <a:bodyPr/>
        <a:lstStyle/>
        <a:p>
          <a:r>
            <a:rPr lang="en-CA" b="0" i="0"/>
            <a:t>Implement service and repository layers for interacting with the database.</a:t>
          </a:r>
          <a:endParaRPr lang="en-US"/>
        </a:p>
      </dgm:t>
    </dgm:pt>
    <dgm:pt modelId="{D64017E0-65E5-4C11-B2F2-06EE573B6849}" type="parTrans" cxnId="{EEC276C3-4EFE-4ACA-A5B0-DA176E4FD417}">
      <dgm:prSet/>
      <dgm:spPr/>
      <dgm:t>
        <a:bodyPr/>
        <a:lstStyle/>
        <a:p>
          <a:endParaRPr lang="en-US"/>
        </a:p>
      </dgm:t>
    </dgm:pt>
    <dgm:pt modelId="{FE4DA338-05DD-485B-8A4A-1FB832E2D386}" type="sibTrans" cxnId="{EEC276C3-4EFE-4ACA-A5B0-DA176E4FD417}">
      <dgm:prSet/>
      <dgm:spPr/>
      <dgm:t>
        <a:bodyPr/>
        <a:lstStyle/>
        <a:p>
          <a:endParaRPr lang="en-US"/>
        </a:p>
      </dgm:t>
    </dgm:pt>
    <dgm:pt modelId="{40B161EC-F1BA-4B76-8453-A4DC1DA0CF96}">
      <dgm:prSet/>
      <dgm:spPr/>
      <dgm:t>
        <a:bodyPr/>
        <a:lstStyle/>
        <a:p>
          <a:r>
            <a:rPr lang="en-CA" b="1" i="0"/>
            <a:t>Frontend:</a:t>
          </a:r>
          <a:endParaRPr lang="en-US"/>
        </a:p>
      </dgm:t>
    </dgm:pt>
    <dgm:pt modelId="{D6D68BF1-D897-44B4-B5CD-0E1E22AE520D}" type="parTrans" cxnId="{146C7393-DBDF-4291-8884-947F8361FC03}">
      <dgm:prSet/>
      <dgm:spPr/>
      <dgm:t>
        <a:bodyPr/>
        <a:lstStyle/>
        <a:p>
          <a:endParaRPr lang="en-US"/>
        </a:p>
      </dgm:t>
    </dgm:pt>
    <dgm:pt modelId="{CCAD4D09-834A-4E34-A31A-DF249A565257}" type="sibTrans" cxnId="{146C7393-DBDF-4291-8884-947F8361FC03}">
      <dgm:prSet/>
      <dgm:spPr/>
      <dgm:t>
        <a:bodyPr/>
        <a:lstStyle/>
        <a:p>
          <a:endParaRPr lang="en-US"/>
        </a:p>
      </dgm:t>
    </dgm:pt>
    <dgm:pt modelId="{0215C9AA-3BCC-4485-AD5B-97553FEF4653}">
      <dgm:prSet/>
      <dgm:spPr/>
      <dgm:t>
        <a:bodyPr/>
        <a:lstStyle/>
        <a:p>
          <a:r>
            <a:rPr lang="en-CA" b="0" i="0"/>
            <a:t>Use HTML to create the structure of the single-page application.</a:t>
          </a:r>
          <a:endParaRPr lang="en-US"/>
        </a:p>
      </dgm:t>
    </dgm:pt>
    <dgm:pt modelId="{A14D9F4B-80FE-4B2E-BB10-C674361760D8}" type="parTrans" cxnId="{CB4302D8-C7DD-4906-9762-4FC3A81A9D66}">
      <dgm:prSet/>
      <dgm:spPr/>
      <dgm:t>
        <a:bodyPr/>
        <a:lstStyle/>
        <a:p>
          <a:endParaRPr lang="en-US"/>
        </a:p>
      </dgm:t>
    </dgm:pt>
    <dgm:pt modelId="{6EE6742E-C020-4F2A-A439-E4D6AB9F7BDC}" type="sibTrans" cxnId="{CB4302D8-C7DD-4906-9762-4FC3A81A9D66}">
      <dgm:prSet/>
      <dgm:spPr/>
      <dgm:t>
        <a:bodyPr/>
        <a:lstStyle/>
        <a:p>
          <a:endParaRPr lang="en-US"/>
        </a:p>
      </dgm:t>
    </dgm:pt>
    <dgm:pt modelId="{EFA88A17-E7BB-42EE-BC2B-B1B6B4CB412A}">
      <dgm:prSet/>
      <dgm:spPr/>
      <dgm:t>
        <a:bodyPr/>
        <a:lstStyle/>
        <a:p>
          <a:r>
            <a:rPr lang="en-CA" b="0" i="0"/>
            <a:t>Use CSS for styling to enhance the user interface.</a:t>
          </a:r>
          <a:endParaRPr lang="en-US"/>
        </a:p>
      </dgm:t>
    </dgm:pt>
    <dgm:pt modelId="{3E92F9DB-0CA3-4EB7-A3AA-D997D9EFC026}" type="parTrans" cxnId="{6BF7233B-C4C8-492C-BA7B-E62EDDE90D0F}">
      <dgm:prSet/>
      <dgm:spPr/>
      <dgm:t>
        <a:bodyPr/>
        <a:lstStyle/>
        <a:p>
          <a:endParaRPr lang="en-US"/>
        </a:p>
      </dgm:t>
    </dgm:pt>
    <dgm:pt modelId="{0E1E21AA-A624-4E2C-BDD2-1348E394D654}" type="sibTrans" cxnId="{6BF7233B-C4C8-492C-BA7B-E62EDDE90D0F}">
      <dgm:prSet/>
      <dgm:spPr/>
      <dgm:t>
        <a:bodyPr/>
        <a:lstStyle/>
        <a:p>
          <a:endParaRPr lang="en-US"/>
        </a:p>
      </dgm:t>
    </dgm:pt>
    <dgm:pt modelId="{5F5ED18A-8F3B-4D64-93AA-2F496174406D}">
      <dgm:prSet/>
      <dgm:spPr/>
      <dgm:t>
        <a:bodyPr/>
        <a:lstStyle/>
        <a:p>
          <a:r>
            <a:rPr lang="en-CA" b="0" i="0"/>
            <a:t>Implement JavaScript (with or without a framework) to interact with the backend API asynchronously.</a:t>
          </a:r>
          <a:endParaRPr lang="en-US"/>
        </a:p>
      </dgm:t>
    </dgm:pt>
    <dgm:pt modelId="{2F7F060A-A9DF-4C1D-9381-FE45C32D873A}" type="parTrans" cxnId="{3B3D7227-8FA5-4451-AABE-C08727056894}">
      <dgm:prSet/>
      <dgm:spPr/>
      <dgm:t>
        <a:bodyPr/>
        <a:lstStyle/>
        <a:p>
          <a:endParaRPr lang="en-US"/>
        </a:p>
      </dgm:t>
    </dgm:pt>
    <dgm:pt modelId="{64165378-6D81-4605-B4CD-CE737326F1D8}" type="sibTrans" cxnId="{3B3D7227-8FA5-4451-AABE-C08727056894}">
      <dgm:prSet/>
      <dgm:spPr/>
      <dgm:t>
        <a:bodyPr/>
        <a:lstStyle/>
        <a:p>
          <a:endParaRPr lang="en-US"/>
        </a:p>
      </dgm:t>
    </dgm:pt>
    <dgm:pt modelId="{A34403B2-85E8-2A40-A8D0-539556BFA292}" type="pres">
      <dgm:prSet presAssocID="{DD8722A6-700B-4866-AA4C-5FE39F21BF12}" presName="Name0" presStyleCnt="0">
        <dgm:presLayoutVars>
          <dgm:dir/>
          <dgm:animLvl val="lvl"/>
          <dgm:resizeHandles val="exact"/>
        </dgm:presLayoutVars>
      </dgm:prSet>
      <dgm:spPr/>
    </dgm:pt>
    <dgm:pt modelId="{BCC2271C-A41B-E944-B5F1-A8431CF11B7A}" type="pres">
      <dgm:prSet presAssocID="{DC08CE10-A330-4B7D-8EC3-2F5F22D7A9A8}" presName="composite" presStyleCnt="0"/>
      <dgm:spPr/>
    </dgm:pt>
    <dgm:pt modelId="{6CD6E116-01BE-FF46-8C54-215F2F6C979E}" type="pres">
      <dgm:prSet presAssocID="{DC08CE10-A330-4B7D-8EC3-2F5F22D7A9A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D2B8D56-BCA0-014B-894B-762891E6875B}" type="pres">
      <dgm:prSet presAssocID="{DC08CE10-A330-4B7D-8EC3-2F5F22D7A9A8}" presName="desTx" presStyleLbl="alignAccFollowNode1" presStyleIdx="0" presStyleCnt="3">
        <dgm:presLayoutVars>
          <dgm:bulletEnabled val="1"/>
        </dgm:presLayoutVars>
      </dgm:prSet>
      <dgm:spPr/>
    </dgm:pt>
    <dgm:pt modelId="{3FD27420-A680-FA4C-9057-174AA2897F5E}" type="pres">
      <dgm:prSet presAssocID="{2BA9A706-2FED-4B58-B86F-D03836B19CCF}" presName="space" presStyleCnt="0"/>
      <dgm:spPr/>
    </dgm:pt>
    <dgm:pt modelId="{506A329D-98F6-1446-A2FF-2D7529329E86}" type="pres">
      <dgm:prSet presAssocID="{C5BC8877-017D-4407-A3D0-595984A52694}" presName="composite" presStyleCnt="0"/>
      <dgm:spPr/>
    </dgm:pt>
    <dgm:pt modelId="{62461B00-D755-EE42-BE21-098CBC5CC594}" type="pres">
      <dgm:prSet presAssocID="{C5BC8877-017D-4407-A3D0-595984A5269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742B31B-02F8-D74E-A2D2-F87A0BA496CD}" type="pres">
      <dgm:prSet presAssocID="{C5BC8877-017D-4407-A3D0-595984A52694}" presName="desTx" presStyleLbl="alignAccFollowNode1" presStyleIdx="1" presStyleCnt="3">
        <dgm:presLayoutVars>
          <dgm:bulletEnabled val="1"/>
        </dgm:presLayoutVars>
      </dgm:prSet>
      <dgm:spPr/>
    </dgm:pt>
    <dgm:pt modelId="{7E6CD8F6-C934-D346-B4B6-AF52A00F117F}" type="pres">
      <dgm:prSet presAssocID="{39997C57-0F4F-45E1-8689-2B6B041F58D1}" presName="space" presStyleCnt="0"/>
      <dgm:spPr/>
    </dgm:pt>
    <dgm:pt modelId="{167BEB94-AFD6-F44E-A1B8-5356F9F4CC25}" type="pres">
      <dgm:prSet presAssocID="{40B161EC-F1BA-4B76-8453-A4DC1DA0CF96}" presName="composite" presStyleCnt="0"/>
      <dgm:spPr/>
    </dgm:pt>
    <dgm:pt modelId="{874EB61A-BE9C-2840-B10C-33AEB2AB3C10}" type="pres">
      <dgm:prSet presAssocID="{40B161EC-F1BA-4B76-8453-A4DC1DA0CF9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07F7384-D8FA-0C47-9E0A-35A09BB5535D}" type="pres">
      <dgm:prSet presAssocID="{40B161EC-F1BA-4B76-8453-A4DC1DA0CF9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7123109-E8D1-534B-8D4D-DF6376E3C054}" type="presOf" srcId="{0215C9AA-3BCC-4485-AD5B-97553FEF4653}" destId="{F07F7384-D8FA-0C47-9E0A-35A09BB5535D}" srcOrd="0" destOrd="0" presId="urn:microsoft.com/office/officeart/2005/8/layout/hList1"/>
    <dgm:cxn modelId="{3B3D7227-8FA5-4451-AABE-C08727056894}" srcId="{40B161EC-F1BA-4B76-8453-A4DC1DA0CF96}" destId="{5F5ED18A-8F3B-4D64-93AA-2F496174406D}" srcOrd="2" destOrd="0" parTransId="{2F7F060A-A9DF-4C1D-9381-FE45C32D873A}" sibTransId="{64165378-6D81-4605-B4CD-CE737326F1D8}"/>
    <dgm:cxn modelId="{5664B427-EB40-4FE8-A06D-F08D254BDBCD}" srcId="{DD8722A6-700B-4866-AA4C-5FE39F21BF12}" destId="{DC08CE10-A330-4B7D-8EC3-2F5F22D7A9A8}" srcOrd="0" destOrd="0" parTransId="{3106DFBE-9258-487B-A9FD-BF11A7AB8612}" sibTransId="{2BA9A706-2FED-4B58-B86F-D03836B19CCF}"/>
    <dgm:cxn modelId="{2FA7C52E-40B2-6440-B71E-C52902EEF41F}" type="presOf" srcId="{EFA88A17-E7BB-42EE-BC2B-B1B6B4CB412A}" destId="{F07F7384-D8FA-0C47-9E0A-35A09BB5535D}" srcOrd="0" destOrd="1" presId="urn:microsoft.com/office/officeart/2005/8/layout/hList1"/>
    <dgm:cxn modelId="{6BF7233B-C4C8-492C-BA7B-E62EDDE90D0F}" srcId="{40B161EC-F1BA-4B76-8453-A4DC1DA0CF96}" destId="{EFA88A17-E7BB-42EE-BC2B-B1B6B4CB412A}" srcOrd="1" destOrd="0" parTransId="{3E92F9DB-0CA3-4EB7-A3AA-D997D9EFC026}" sibTransId="{0E1E21AA-A624-4E2C-BDD2-1348E394D654}"/>
    <dgm:cxn modelId="{88406243-070C-4B4E-BD7B-CA50CBDF93B2}" type="presOf" srcId="{C5BC8877-017D-4407-A3D0-595984A52694}" destId="{62461B00-D755-EE42-BE21-098CBC5CC594}" srcOrd="0" destOrd="0" presId="urn:microsoft.com/office/officeart/2005/8/layout/hList1"/>
    <dgm:cxn modelId="{C3AE9257-0578-604C-9B0C-582175604DDC}" type="presOf" srcId="{563CAF0F-1DF1-48FE-B7E1-373FC70A9418}" destId="{FD2B8D56-BCA0-014B-894B-762891E6875B}" srcOrd="0" destOrd="2" presId="urn:microsoft.com/office/officeart/2005/8/layout/hList1"/>
    <dgm:cxn modelId="{2801DE69-F1DE-4C9B-B67B-5EA9C190BBD5}" srcId="{C5BC8877-017D-4407-A3D0-595984A52694}" destId="{0070F826-EAC2-45EA-9340-77146F552761}" srcOrd="0" destOrd="0" parTransId="{5935FD7E-C899-4828-8B39-4A3184EBFF0B}" sibTransId="{80DECFE7-5905-4289-AD33-66DD3416D218}"/>
    <dgm:cxn modelId="{F4D0B072-7475-8742-8873-B157F8B723E5}" type="presOf" srcId="{D8690CE5-E632-4853-9441-293E70C4226D}" destId="{FD2B8D56-BCA0-014B-894B-762891E6875B}" srcOrd="0" destOrd="1" presId="urn:microsoft.com/office/officeart/2005/8/layout/hList1"/>
    <dgm:cxn modelId="{84FC2F80-10C7-424A-BCA0-EF6F2F05B7CB}" type="presOf" srcId="{5F5ED18A-8F3B-4D64-93AA-2F496174406D}" destId="{F07F7384-D8FA-0C47-9E0A-35A09BB5535D}" srcOrd="0" destOrd="2" presId="urn:microsoft.com/office/officeart/2005/8/layout/hList1"/>
    <dgm:cxn modelId="{7F631E8B-9CF9-45FD-B7C6-18AA392FAE07}" srcId="{DC08CE10-A330-4B7D-8EC3-2F5F22D7A9A8}" destId="{801D1A3F-B3C3-43CE-8393-1C1B84ADC868}" srcOrd="0" destOrd="0" parTransId="{8502B203-300E-4C20-98D2-CF29E77E7B8F}" sibTransId="{861903F8-B1CC-475E-8BDD-3CCFC89ED8C1}"/>
    <dgm:cxn modelId="{AE8F3392-8D90-4BCE-8603-48A8FFEDAE7E}" srcId="{DC08CE10-A330-4B7D-8EC3-2F5F22D7A9A8}" destId="{563CAF0F-1DF1-48FE-B7E1-373FC70A9418}" srcOrd="2" destOrd="0" parTransId="{CE2A00C5-547C-4C2C-9FBB-52B9E1BCFDE5}" sibTransId="{81FEFD72-83AA-4255-9241-8AAA7B24D254}"/>
    <dgm:cxn modelId="{146C7393-DBDF-4291-8884-947F8361FC03}" srcId="{DD8722A6-700B-4866-AA4C-5FE39F21BF12}" destId="{40B161EC-F1BA-4B76-8453-A4DC1DA0CF96}" srcOrd="2" destOrd="0" parTransId="{D6D68BF1-D897-44B4-B5CD-0E1E22AE520D}" sibTransId="{CCAD4D09-834A-4E34-A31A-DF249A565257}"/>
    <dgm:cxn modelId="{FC161597-327E-478D-B9D4-33275D32E771}" srcId="{DD8722A6-700B-4866-AA4C-5FE39F21BF12}" destId="{C5BC8877-017D-4407-A3D0-595984A52694}" srcOrd="1" destOrd="0" parTransId="{4ED0E58F-EEF1-4830-B2A8-6E97464F9DD1}" sibTransId="{39997C57-0F4F-45E1-8689-2B6B041F58D1}"/>
    <dgm:cxn modelId="{5253B8B3-9D4F-5844-B32D-2588CBBBAA79}" type="presOf" srcId="{111291CB-4A5A-423E-B98F-7099FCB2439E}" destId="{9742B31B-02F8-D74E-A2D2-F87A0BA496CD}" srcOrd="0" destOrd="1" presId="urn:microsoft.com/office/officeart/2005/8/layout/hList1"/>
    <dgm:cxn modelId="{A8C387BF-5283-F04D-85B3-DDF9DD181D0B}" type="presOf" srcId="{DD8722A6-700B-4866-AA4C-5FE39F21BF12}" destId="{A34403B2-85E8-2A40-A8D0-539556BFA292}" srcOrd="0" destOrd="0" presId="urn:microsoft.com/office/officeart/2005/8/layout/hList1"/>
    <dgm:cxn modelId="{EEC276C3-4EFE-4ACA-A5B0-DA176E4FD417}" srcId="{C5BC8877-017D-4407-A3D0-595984A52694}" destId="{111291CB-4A5A-423E-B98F-7099FCB2439E}" srcOrd="1" destOrd="0" parTransId="{D64017E0-65E5-4C11-B2F2-06EE573B6849}" sibTransId="{FE4DA338-05DD-485B-8A4A-1FB832E2D386}"/>
    <dgm:cxn modelId="{28996BD7-003E-5F45-9B9C-48B004C5D735}" type="presOf" srcId="{801D1A3F-B3C3-43CE-8393-1C1B84ADC868}" destId="{FD2B8D56-BCA0-014B-894B-762891E6875B}" srcOrd="0" destOrd="0" presId="urn:microsoft.com/office/officeart/2005/8/layout/hList1"/>
    <dgm:cxn modelId="{CB4302D8-C7DD-4906-9762-4FC3A81A9D66}" srcId="{40B161EC-F1BA-4B76-8453-A4DC1DA0CF96}" destId="{0215C9AA-3BCC-4485-AD5B-97553FEF4653}" srcOrd="0" destOrd="0" parTransId="{A14D9F4B-80FE-4B2E-BB10-C674361760D8}" sibTransId="{6EE6742E-C020-4F2A-A439-E4D6AB9F7BDC}"/>
    <dgm:cxn modelId="{FD4493DF-B9AC-EC42-AE10-B41F669A63ED}" type="presOf" srcId="{0070F826-EAC2-45EA-9340-77146F552761}" destId="{9742B31B-02F8-D74E-A2D2-F87A0BA496CD}" srcOrd="0" destOrd="0" presId="urn:microsoft.com/office/officeart/2005/8/layout/hList1"/>
    <dgm:cxn modelId="{E79A3DE9-C305-6341-A1FC-EDEAC3C95625}" type="presOf" srcId="{40B161EC-F1BA-4B76-8453-A4DC1DA0CF96}" destId="{874EB61A-BE9C-2840-B10C-33AEB2AB3C10}" srcOrd="0" destOrd="0" presId="urn:microsoft.com/office/officeart/2005/8/layout/hList1"/>
    <dgm:cxn modelId="{6C5FE9E9-E160-B543-8D06-7EB30A411912}" type="presOf" srcId="{DC08CE10-A330-4B7D-8EC3-2F5F22D7A9A8}" destId="{6CD6E116-01BE-FF46-8C54-215F2F6C979E}" srcOrd="0" destOrd="0" presId="urn:microsoft.com/office/officeart/2005/8/layout/hList1"/>
    <dgm:cxn modelId="{43CDC2F4-119E-440F-8FC3-14AAF62646B1}" srcId="{DC08CE10-A330-4B7D-8EC3-2F5F22D7A9A8}" destId="{D8690CE5-E632-4853-9441-293E70C4226D}" srcOrd="1" destOrd="0" parTransId="{D20E5E01-2F26-4981-8B3F-69568621D42D}" sibTransId="{ADCA5950-2E96-4400-8AFD-0423070C2CAD}"/>
    <dgm:cxn modelId="{11FF96C5-C57C-924D-A703-3D5567BA7103}" type="presParOf" srcId="{A34403B2-85E8-2A40-A8D0-539556BFA292}" destId="{BCC2271C-A41B-E944-B5F1-A8431CF11B7A}" srcOrd="0" destOrd="0" presId="urn:microsoft.com/office/officeart/2005/8/layout/hList1"/>
    <dgm:cxn modelId="{E98EA445-B269-D748-89A5-89A161C51378}" type="presParOf" srcId="{BCC2271C-A41B-E944-B5F1-A8431CF11B7A}" destId="{6CD6E116-01BE-FF46-8C54-215F2F6C979E}" srcOrd="0" destOrd="0" presId="urn:microsoft.com/office/officeart/2005/8/layout/hList1"/>
    <dgm:cxn modelId="{DD334B02-6BBC-9C4D-B4E3-2362EFE1A1BC}" type="presParOf" srcId="{BCC2271C-A41B-E944-B5F1-A8431CF11B7A}" destId="{FD2B8D56-BCA0-014B-894B-762891E6875B}" srcOrd="1" destOrd="0" presId="urn:microsoft.com/office/officeart/2005/8/layout/hList1"/>
    <dgm:cxn modelId="{52937668-08D7-EE42-8523-0B2402C8D663}" type="presParOf" srcId="{A34403B2-85E8-2A40-A8D0-539556BFA292}" destId="{3FD27420-A680-FA4C-9057-174AA2897F5E}" srcOrd="1" destOrd="0" presId="urn:microsoft.com/office/officeart/2005/8/layout/hList1"/>
    <dgm:cxn modelId="{21B442A8-23DE-504F-A940-34E7662FA250}" type="presParOf" srcId="{A34403B2-85E8-2A40-A8D0-539556BFA292}" destId="{506A329D-98F6-1446-A2FF-2D7529329E86}" srcOrd="2" destOrd="0" presId="urn:microsoft.com/office/officeart/2005/8/layout/hList1"/>
    <dgm:cxn modelId="{C874E385-8D2A-664A-949F-46073BC4E763}" type="presParOf" srcId="{506A329D-98F6-1446-A2FF-2D7529329E86}" destId="{62461B00-D755-EE42-BE21-098CBC5CC594}" srcOrd="0" destOrd="0" presId="urn:microsoft.com/office/officeart/2005/8/layout/hList1"/>
    <dgm:cxn modelId="{2949CB1E-2042-5540-90BA-01263E6434F0}" type="presParOf" srcId="{506A329D-98F6-1446-A2FF-2D7529329E86}" destId="{9742B31B-02F8-D74E-A2D2-F87A0BA496CD}" srcOrd="1" destOrd="0" presId="urn:microsoft.com/office/officeart/2005/8/layout/hList1"/>
    <dgm:cxn modelId="{9BDE19DA-1DC1-274B-972C-A3C801E113D8}" type="presParOf" srcId="{A34403B2-85E8-2A40-A8D0-539556BFA292}" destId="{7E6CD8F6-C934-D346-B4B6-AF52A00F117F}" srcOrd="3" destOrd="0" presId="urn:microsoft.com/office/officeart/2005/8/layout/hList1"/>
    <dgm:cxn modelId="{1DF27B94-A538-C74D-A4CC-207D4DE63E24}" type="presParOf" srcId="{A34403B2-85E8-2A40-A8D0-539556BFA292}" destId="{167BEB94-AFD6-F44E-A1B8-5356F9F4CC25}" srcOrd="4" destOrd="0" presId="urn:microsoft.com/office/officeart/2005/8/layout/hList1"/>
    <dgm:cxn modelId="{54BAE89A-BBE6-9C45-BE17-BCA076047AD4}" type="presParOf" srcId="{167BEB94-AFD6-F44E-A1B8-5356F9F4CC25}" destId="{874EB61A-BE9C-2840-B10C-33AEB2AB3C10}" srcOrd="0" destOrd="0" presId="urn:microsoft.com/office/officeart/2005/8/layout/hList1"/>
    <dgm:cxn modelId="{562F130E-B610-F64E-8BDB-761045157394}" type="presParOf" srcId="{167BEB94-AFD6-F44E-A1B8-5356F9F4CC25}" destId="{F07F7384-D8FA-0C47-9E0A-35A09BB5535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5AB39-7B98-4E12-9CB5-EB709C93A661}">
      <dsp:nvSpPr>
        <dsp:cNvPr id="0" name=""/>
        <dsp:cNvSpPr/>
      </dsp:nvSpPr>
      <dsp:spPr>
        <a:xfrm>
          <a:off x="0" y="1260"/>
          <a:ext cx="8686800" cy="6388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E56ED-6DB6-4228-B4ED-6146F862760F}">
      <dsp:nvSpPr>
        <dsp:cNvPr id="0" name=""/>
        <dsp:cNvSpPr/>
      </dsp:nvSpPr>
      <dsp:spPr>
        <a:xfrm>
          <a:off x="193255" y="145004"/>
          <a:ext cx="351374" cy="3513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62400-4236-4BAA-9B64-DE7ECDF3DFDF}">
      <dsp:nvSpPr>
        <dsp:cNvPr id="0" name=""/>
        <dsp:cNvSpPr/>
      </dsp:nvSpPr>
      <dsp:spPr>
        <a:xfrm>
          <a:off x="737885" y="1260"/>
          <a:ext cx="7948914" cy="638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13" tIns="67613" rIns="67613" bIns="6761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Spring MVC</a:t>
          </a:r>
        </a:p>
      </dsp:txBody>
      <dsp:txXfrm>
        <a:off x="737885" y="1260"/>
        <a:ext cx="7948914" cy="638861"/>
      </dsp:txXfrm>
    </dsp:sp>
    <dsp:sp modelId="{61BF10D8-C2A6-424F-9ECD-6776F55E50E2}">
      <dsp:nvSpPr>
        <dsp:cNvPr id="0" name=""/>
        <dsp:cNvSpPr/>
      </dsp:nvSpPr>
      <dsp:spPr>
        <a:xfrm>
          <a:off x="0" y="799837"/>
          <a:ext cx="8686800" cy="6388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6C579-C22B-429A-A6B8-BD1A0A462858}">
      <dsp:nvSpPr>
        <dsp:cNvPr id="0" name=""/>
        <dsp:cNvSpPr/>
      </dsp:nvSpPr>
      <dsp:spPr>
        <a:xfrm>
          <a:off x="193255" y="943581"/>
          <a:ext cx="351374" cy="3513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10568-B1DE-481F-8C70-B872D382D3B4}">
      <dsp:nvSpPr>
        <dsp:cNvPr id="0" name=""/>
        <dsp:cNvSpPr/>
      </dsp:nvSpPr>
      <dsp:spPr>
        <a:xfrm>
          <a:off x="737885" y="799837"/>
          <a:ext cx="7948914" cy="638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13" tIns="67613" rIns="67613" bIns="6761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Java Server’s</a:t>
          </a:r>
        </a:p>
      </dsp:txBody>
      <dsp:txXfrm>
        <a:off x="737885" y="799837"/>
        <a:ext cx="7948914" cy="638861"/>
      </dsp:txXfrm>
    </dsp:sp>
    <dsp:sp modelId="{21E4C500-27F4-4DDC-BC50-4F74D0B7931C}">
      <dsp:nvSpPr>
        <dsp:cNvPr id="0" name=""/>
        <dsp:cNvSpPr/>
      </dsp:nvSpPr>
      <dsp:spPr>
        <a:xfrm>
          <a:off x="0" y="1598415"/>
          <a:ext cx="8686800" cy="6388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C6AD40-31EC-4932-A46E-AB52AE7DB1F6}">
      <dsp:nvSpPr>
        <dsp:cNvPr id="0" name=""/>
        <dsp:cNvSpPr/>
      </dsp:nvSpPr>
      <dsp:spPr>
        <a:xfrm>
          <a:off x="193255" y="1742159"/>
          <a:ext cx="351374" cy="3513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BCB87-8C43-4AC3-8A5F-3B1ACCFD277E}">
      <dsp:nvSpPr>
        <dsp:cNvPr id="0" name=""/>
        <dsp:cNvSpPr/>
      </dsp:nvSpPr>
      <dsp:spPr>
        <a:xfrm>
          <a:off x="737885" y="1598415"/>
          <a:ext cx="7948914" cy="638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13" tIns="67613" rIns="67613" bIns="6761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CI/CD and TDD</a:t>
          </a:r>
        </a:p>
      </dsp:txBody>
      <dsp:txXfrm>
        <a:off x="737885" y="1598415"/>
        <a:ext cx="7948914" cy="638861"/>
      </dsp:txXfrm>
    </dsp:sp>
    <dsp:sp modelId="{E6AC2930-57BF-45B6-BCAD-9F42016E6971}">
      <dsp:nvSpPr>
        <dsp:cNvPr id="0" name=""/>
        <dsp:cNvSpPr/>
      </dsp:nvSpPr>
      <dsp:spPr>
        <a:xfrm>
          <a:off x="0" y="2396992"/>
          <a:ext cx="8686800" cy="6388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D57C0-EEAA-4041-9929-8CF83F84D189}">
      <dsp:nvSpPr>
        <dsp:cNvPr id="0" name=""/>
        <dsp:cNvSpPr/>
      </dsp:nvSpPr>
      <dsp:spPr>
        <a:xfrm>
          <a:off x="193255" y="2540736"/>
          <a:ext cx="351374" cy="3513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C13F2-C1F0-4C85-81E1-8CFB464AD933}">
      <dsp:nvSpPr>
        <dsp:cNvPr id="0" name=""/>
        <dsp:cNvSpPr/>
      </dsp:nvSpPr>
      <dsp:spPr>
        <a:xfrm>
          <a:off x="737885" y="2396992"/>
          <a:ext cx="7948914" cy="638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13" tIns="67613" rIns="67613" bIns="6761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Spring Boot ( Microservice)</a:t>
          </a:r>
        </a:p>
      </dsp:txBody>
      <dsp:txXfrm>
        <a:off x="737885" y="2396992"/>
        <a:ext cx="7948914" cy="638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6E116-01BE-FF46-8C54-215F2F6C979E}">
      <dsp:nvSpPr>
        <dsp:cNvPr id="0" name=""/>
        <dsp:cNvSpPr/>
      </dsp:nvSpPr>
      <dsp:spPr>
        <a:xfrm>
          <a:off x="2714" y="129069"/>
          <a:ext cx="264675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i="0" kern="1200"/>
            <a:t>Application Features:</a:t>
          </a:r>
          <a:endParaRPr lang="en-US" sz="1500" kern="1200"/>
        </a:p>
      </dsp:txBody>
      <dsp:txXfrm>
        <a:off x="2714" y="129069"/>
        <a:ext cx="2646759" cy="432000"/>
      </dsp:txXfrm>
    </dsp:sp>
    <dsp:sp modelId="{FD2B8D56-BCA0-014B-894B-762891E6875B}">
      <dsp:nvSpPr>
        <dsp:cNvPr id="0" name=""/>
        <dsp:cNvSpPr/>
      </dsp:nvSpPr>
      <dsp:spPr>
        <a:xfrm>
          <a:off x="2714" y="561069"/>
          <a:ext cx="2646759" cy="23469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500" b="0" i="0" kern="1200"/>
            <a:t>Implement a single-page web application that allows users to manage a list of items.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500" b="0" i="0" kern="1200"/>
            <a:t>The items should have the following attributes: id, name, description.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500" b="0" i="0" kern="1200"/>
            <a:t>Include functionality for adding, updating, deleting, and viewing items.</a:t>
          </a:r>
          <a:endParaRPr lang="en-US" sz="1500" kern="1200"/>
        </a:p>
      </dsp:txBody>
      <dsp:txXfrm>
        <a:off x="2714" y="561069"/>
        <a:ext cx="2646759" cy="2346975"/>
      </dsp:txXfrm>
    </dsp:sp>
    <dsp:sp modelId="{62461B00-D755-EE42-BE21-098CBC5CC594}">
      <dsp:nvSpPr>
        <dsp:cNvPr id="0" name=""/>
        <dsp:cNvSpPr/>
      </dsp:nvSpPr>
      <dsp:spPr>
        <a:xfrm>
          <a:off x="3020020" y="129069"/>
          <a:ext cx="264675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i="0" kern="1200"/>
            <a:t>Backend (Spring MVC):</a:t>
          </a:r>
          <a:endParaRPr lang="en-US" sz="1500" kern="1200"/>
        </a:p>
      </dsp:txBody>
      <dsp:txXfrm>
        <a:off x="3020020" y="129069"/>
        <a:ext cx="2646759" cy="432000"/>
      </dsp:txXfrm>
    </dsp:sp>
    <dsp:sp modelId="{9742B31B-02F8-D74E-A2D2-F87A0BA496CD}">
      <dsp:nvSpPr>
        <dsp:cNvPr id="0" name=""/>
        <dsp:cNvSpPr/>
      </dsp:nvSpPr>
      <dsp:spPr>
        <a:xfrm>
          <a:off x="3020020" y="561069"/>
          <a:ext cx="2646759" cy="23469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500" b="0" i="0" kern="1200"/>
            <a:t>Use Spring MVC to create RESTful API endpoints for managing items.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500" b="0" i="0" kern="1200"/>
            <a:t>Implement service and repository layers for interacting with the database.</a:t>
          </a:r>
          <a:endParaRPr lang="en-US" sz="1500" kern="1200"/>
        </a:p>
      </dsp:txBody>
      <dsp:txXfrm>
        <a:off x="3020020" y="561069"/>
        <a:ext cx="2646759" cy="2346975"/>
      </dsp:txXfrm>
    </dsp:sp>
    <dsp:sp modelId="{874EB61A-BE9C-2840-B10C-33AEB2AB3C10}">
      <dsp:nvSpPr>
        <dsp:cNvPr id="0" name=""/>
        <dsp:cNvSpPr/>
      </dsp:nvSpPr>
      <dsp:spPr>
        <a:xfrm>
          <a:off x="6037326" y="129069"/>
          <a:ext cx="264675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i="0" kern="1200"/>
            <a:t>Frontend:</a:t>
          </a:r>
          <a:endParaRPr lang="en-US" sz="1500" kern="1200"/>
        </a:p>
      </dsp:txBody>
      <dsp:txXfrm>
        <a:off x="6037326" y="129069"/>
        <a:ext cx="2646759" cy="432000"/>
      </dsp:txXfrm>
    </dsp:sp>
    <dsp:sp modelId="{F07F7384-D8FA-0C47-9E0A-35A09BB5535D}">
      <dsp:nvSpPr>
        <dsp:cNvPr id="0" name=""/>
        <dsp:cNvSpPr/>
      </dsp:nvSpPr>
      <dsp:spPr>
        <a:xfrm>
          <a:off x="6037326" y="561069"/>
          <a:ext cx="2646759" cy="23469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500" b="0" i="0" kern="1200"/>
            <a:t>Use HTML to create the structure of the single-page application.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500" b="0" i="0" kern="1200"/>
            <a:t>Use CSS for styling to enhance the user interface.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500" b="0" i="0" kern="1200"/>
            <a:t>Implement JavaScript (with or without a framework) to interact with the backend API asynchronously.</a:t>
          </a:r>
          <a:endParaRPr lang="en-US" sz="1500" kern="1200"/>
        </a:p>
      </dsp:txBody>
      <dsp:txXfrm>
        <a:off x="6037326" y="561069"/>
        <a:ext cx="2646759" cy="2346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8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8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8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4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4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11/10/23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9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2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11/10/23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0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7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8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7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083651A-6F09-464E-F9DF-22BB7426F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38" r="-1" b="2239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508F7DC-CA28-4ACE-AF79-D7E98ED1B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B20218-A500-457C-B65C-F3D198B1F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084D2-0A6E-33B1-13C8-6E268C3E8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8686796" cy="2334247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Spring MVC &amp; Java Server’s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01E08-23DC-1D8A-A2D0-336F085FF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3552826"/>
            <a:ext cx="8720710" cy="2653653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WEBD 5201 – WEB DEVELOPMENT FRAMEWORKS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9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B9F5-3753-169A-BD7E-0447871F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Services</a:t>
            </a:r>
          </a:p>
        </p:txBody>
      </p:sp>
      <p:pic>
        <p:nvPicPr>
          <p:cNvPr id="5" name="Content Placeholder 4" descr="A computer screen with text and images&#10;&#10;Description automatically generated">
            <a:extLst>
              <a:ext uri="{FF2B5EF4-FFF2-40B4-BE49-F238E27FC236}">
                <a16:creationId xmlns:a16="http://schemas.microsoft.com/office/drawing/2014/main" id="{CE6F8419-B33C-7B8D-3989-61ACBEF7E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8275" y="1009134"/>
            <a:ext cx="7277352" cy="5163065"/>
          </a:xfrm>
        </p:spPr>
      </p:pic>
    </p:spTree>
    <p:extLst>
      <p:ext uri="{BB962C8B-B14F-4D97-AF65-F5344CB8AC3E}">
        <p14:creationId xmlns:p14="http://schemas.microsoft.com/office/powerpoint/2010/main" val="257104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7D0F2-CED8-F575-225A-6A822E50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121" y="976160"/>
            <a:ext cx="6144230" cy="1934172"/>
          </a:xfrm>
        </p:spPr>
        <p:txBody>
          <a:bodyPr>
            <a:normAutofit/>
          </a:bodyPr>
          <a:lstStyle/>
          <a:p>
            <a:r>
              <a:rPr lang="en-US" sz="5000"/>
              <a:t>Internationalization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871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C58B818-2069-C3B1-70F6-81195B779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82" y="1297223"/>
            <a:ext cx="4935011" cy="12831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5DBF-2C53-0C13-85FD-C126CFD5C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21" y="3172570"/>
            <a:ext cx="6144230" cy="3016294"/>
          </a:xfrm>
        </p:spPr>
        <p:txBody>
          <a:bodyPr>
            <a:normAutofit/>
          </a:bodyPr>
          <a:lstStyle/>
          <a:p>
            <a:r>
              <a:rPr lang="en-CA" b="0" i="0">
                <a:effectLst/>
                <a:latin typeface="Söhne"/>
              </a:rPr>
              <a:t>Internationalization in Spring MVC allows you to build web applications that can be displayed in multiple languages and regions. 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AF664E-956D-40D1-9B64-72A785708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402336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DD499-7FDA-4DCE-0FCC-9205C781F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52" y="4684002"/>
            <a:ext cx="7772400" cy="92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6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ABDA4C-062F-4E88-A079-2279A6477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C29D8-93B4-9B14-1EA9-056F859D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6144230" cy="193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Activity 1 (30 minutes)</a:t>
            </a:r>
            <a:br>
              <a:rPr lang="en-US" sz="4200" dirty="0"/>
            </a:br>
            <a:endParaRPr lang="en-US" sz="4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729-CC49-BB18-E74B-312B9EFBB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172570"/>
            <a:ext cx="6051232" cy="3016294"/>
          </a:xfrm>
        </p:spPr>
        <p:txBody>
          <a:bodyPr>
            <a:normAutofit/>
          </a:bodyPr>
          <a:lstStyle/>
          <a:p>
            <a:r>
              <a:rPr lang="en-US"/>
              <a:t>https://github.com/spkdroid/SpringMVC-WEB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ABDA4C-062F-4E88-A079-2279A6477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003DD-DA31-0F81-5E59-3BCB5DD8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6144230" cy="1934172"/>
          </a:xfrm>
        </p:spPr>
        <p:txBody>
          <a:bodyPr>
            <a:normAutofit/>
          </a:bodyPr>
          <a:lstStyle/>
          <a:p>
            <a:r>
              <a:rPr lang="en-US" dirty="0"/>
              <a:t>Java Server’s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A4F37-D504-34EF-88B5-EB5D7F134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172570"/>
            <a:ext cx="6051232" cy="3016294"/>
          </a:xfrm>
        </p:spPr>
        <p:txBody>
          <a:bodyPr>
            <a:normAutofit/>
          </a:bodyPr>
          <a:lstStyle/>
          <a:p>
            <a:r>
              <a:rPr lang="en-CA" b="0" i="0" dirty="0">
                <a:effectLst/>
                <a:latin typeface="Söhne"/>
              </a:rPr>
              <a:t>Java is a popular programming language for building server-side applications, and there are several servers and frameworks available that facilitate the development and deployment of Java-based server applications.</a:t>
            </a:r>
            <a:endParaRPr lang="en-US" dirty="0"/>
          </a:p>
        </p:txBody>
      </p:sp>
      <p:pic>
        <p:nvPicPr>
          <p:cNvPr id="1026" name="Picture 2" descr="Network Servers | Computer Server | Blade, Rack &amp; Tower | Insight">
            <a:extLst>
              <a:ext uri="{FF2B5EF4-FFF2-40B4-BE49-F238E27FC236}">
                <a16:creationId xmlns:a16="http://schemas.microsoft.com/office/drawing/2014/main" id="{DE80D262-A250-C322-46BC-BF952437F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63" y="755451"/>
            <a:ext cx="762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748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41803-7203-28D6-3974-73513BE5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2452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Web Application Servers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D1777-EC74-CF24-50B5-B62E8133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3428067"/>
            <a:ext cx="4945183" cy="26170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i="0" dirty="0">
                <a:effectLst/>
                <a:latin typeface="Söhne"/>
              </a:rPr>
              <a:t>Use Case</a:t>
            </a:r>
            <a:r>
              <a:rPr lang="en-CA" b="0" i="0" dirty="0">
                <a:effectLst/>
                <a:latin typeface="Söhne"/>
              </a:rPr>
              <a:t>: Hosting and serving web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i="0" dirty="0">
                <a:effectLst/>
                <a:latin typeface="Söhne"/>
              </a:rPr>
              <a:t>Example Server</a:t>
            </a:r>
            <a:r>
              <a:rPr lang="en-CA" b="0" i="0" dirty="0">
                <a:effectLst/>
                <a:latin typeface="Söhne"/>
              </a:rPr>
              <a:t>: Apache Tomcat, Jetty, </a:t>
            </a:r>
            <a:r>
              <a:rPr lang="en-CA" b="0" i="0" dirty="0" err="1">
                <a:effectLst/>
                <a:latin typeface="Söhne"/>
              </a:rPr>
              <a:t>WildFly</a:t>
            </a:r>
            <a:r>
              <a:rPr lang="en-CA" b="0" i="0" dirty="0">
                <a:effectLst/>
                <a:latin typeface="Söhne"/>
              </a:rPr>
              <a:t>, </a:t>
            </a:r>
            <a:r>
              <a:rPr lang="en-CA" b="0" i="0" dirty="0" err="1">
                <a:effectLst/>
                <a:latin typeface="Söhne"/>
              </a:rPr>
              <a:t>GlassFish</a:t>
            </a:r>
            <a:r>
              <a:rPr lang="en-CA" b="0" i="0" dirty="0"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at is Tomcat? Everything You Need to Know">
            <a:extLst>
              <a:ext uri="{FF2B5EF4-FFF2-40B4-BE49-F238E27FC236}">
                <a16:creationId xmlns:a16="http://schemas.microsoft.com/office/drawing/2014/main" id="{7009B651-2071-B657-67F4-256CA378E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49" y="4624012"/>
            <a:ext cx="2819401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AFAE3B7-F35B-EFFE-8194-03057AD3B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753" y="176188"/>
            <a:ext cx="2889340" cy="96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Boss and WildFly - Visual Studio Marketplace">
            <a:extLst>
              <a:ext uri="{FF2B5EF4-FFF2-40B4-BE49-F238E27FC236}">
                <a16:creationId xmlns:a16="http://schemas.microsoft.com/office/drawing/2014/main" id="{F49E3069-DF69-59C6-6794-C96AF548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09" y="4245393"/>
            <a:ext cx="15621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 is the GlassFish application server? - IT Glossary | eG Innovations">
            <a:extLst>
              <a:ext uri="{FF2B5EF4-FFF2-40B4-BE49-F238E27FC236}">
                <a16:creationId xmlns:a16="http://schemas.microsoft.com/office/drawing/2014/main" id="{7C0A7E09-B57E-E682-D987-7DE4B9D06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759" y="782264"/>
            <a:ext cx="3810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639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ABDA4C-062F-4E88-A079-2279A6477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48031-883D-0660-5E3F-C31CE34D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6144230" cy="1934172"/>
          </a:xfrm>
        </p:spPr>
        <p:txBody>
          <a:bodyPr>
            <a:normAutofit/>
          </a:bodyPr>
          <a:lstStyle/>
          <a:p>
            <a:r>
              <a:rPr lang="en-US" dirty="0"/>
              <a:t>Enterprise 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75DC-DA3C-6F1D-5CC0-76C5CD142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172570"/>
            <a:ext cx="6051232" cy="30162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i="0" dirty="0">
                <a:effectLst/>
                <a:latin typeface="Söhne"/>
              </a:rPr>
              <a:t>Use Case</a:t>
            </a:r>
            <a:r>
              <a:rPr lang="en-CA" b="0" i="0" dirty="0">
                <a:effectLst/>
                <a:latin typeface="Söhne"/>
              </a:rPr>
              <a:t>: Large-scale, distributed, and mission-critical enterprise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i="0" dirty="0">
                <a:effectLst/>
                <a:latin typeface="Söhne"/>
              </a:rPr>
              <a:t>Example Server</a:t>
            </a:r>
            <a:r>
              <a:rPr lang="en-CA" b="0" i="0" dirty="0">
                <a:effectLst/>
                <a:latin typeface="Söhne"/>
              </a:rPr>
              <a:t>: Java EE servers like </a:t>
            </a:r>
            <a:r>
              <a:rPr lang="en-CA" b="0" i="0" dirty="0" err="1">
                <a:effectLst/>
                <a:latin typeface="Söhne"/>
              </a:rPr>
              <a:t>WildFly</a:t>
            </a:r>
            <a:r>
              <a:rPr lang="en-CA" b="0" i="0" dirty="0">
                <a:effectLst/>
                <a:latin typeface="Söhne"/>
              </a:rPr>
              <a:t>, </a:t>
            </a:r>
            <a:r>
              <a:rPr lang="en-CA" b="0" i="0" dirty="0" err="1">
                <a:effectLst/>
                <a:latin typeface="Söhne"/>
              </a:rPr>
              <a:t>GlassFish</a:t>
            </a:r>
            <a:r>
              <a:rPr lang="en-CA" b="0" i="0" dirty="0">
                <a:effectLst/>
                <a:latin typeface="Söhne"/>
              </a:rPr>
              <a:t>, IBM WebSphere, Oracle WebLogic, JBoss</a:t>
            </a:r>
          </a:p>
          <a:p>
            <a:endParaRPr lang="en-US" dirty="0"/>
          </a:p>
        </p:txBody>
      </p:sp>
      <p:pic>
        <p:nvPicPr>
          <p:cNvPr id="4" name="Picture 8" descr="What is the GlassFish application server? - IT Glossary | eG Innovations">
            <a:extLst>
              <a:ext uri="{FF2B5EF4-FFF2-40B4-BE49-F238E27FC236}">
                <a16:creationId xmlns:a16="http://schemas.microsoft.com/office/drawing/2014/main" id="{8D3740FD-1708-82F1-1A2B-7D1194F1F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759" y="782264"/>
            <a:ext cx="1833178" cy="124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JBoss and WildFly - Visual Studio Marketplace">
            <a:extLst>
              <a:ext uri="{FF2B5EF4-FFF2-40B4-BE49-F238E27FC236}">
                <a16:creationId xmlns:a16="http://schemas.microsoft.com/office/drawing/2014/main" id="{41CC1123-4EC6-BF84-0013-6D79A9090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894" y="1357458"/>
            <a:ext cx="15621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reelance Oracle WebLogic Server Consultant vacancy- Remote/ Brussels">
            <a:extLst>
              <a:ext uri="{FF2B5EF4-FFF2-40B4-BE49-F238E27FC236}">
                <a16:creationId xmlns:a16="http://schemas.microsoft.com/office/drawing/2014/main" id="{BEEE34CB-DB12-3BFB-FF41-70E196C27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755" y="3313810"/>
            <a:ext cx="2103721" cy="8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BM WebSphere Explained in Simple Terms | Web Hosting Geeks' Blog">
            <a:extLst>
              <a:ext uri="{FF2B5EF4-FFF2-40B4-BE49-F238E27FC236}">
                <a16:creationId xmlns:a16="http://schemas.microsoft.com/office/drawing/2014/main" id="{CA8AF5A6-1347-B6B3-A6B7-434B29D50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727" y="4166519"/>
            <a:ext cx="3716273" cy="252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Boss Monitoring and Performance Management with Instana | IBM">
            <a:extLst>
              <a:ext uri="{FF2B5EF4-FFF2-40B4-BE49-F238E27FC236}">
                <a16:creationId xmlns:a16="http://schemas.microsoft.com/office/drawing/2014/main" id="{6921D705-03F5-84EB-D842-751308A71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813" y="4665982"/>
            <a:ext cx="3608124" cy="202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352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ABDA4C-062F-4E88-A079-2279A6477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4B26D-CCB2-6087-80BE-331CE1E6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6144230" cy="1934172"/>
          </a:xfrm>
        </p:spPr>
        <p:txBody>
          <a:bodyPr>
            <a:normAutofit/>
          </a:bodyPr>
          <a:lstStyle/>
          <a:p>
            <a:r>
              <a:rPr lang="en-US" dirty="0"/>
              <a:t>API Servers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FBFEE-323E-D928-A732-E7D36E74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172570"/>
            <a:ext cx="6051232" cy="30162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i="0">
                <a:effectLst/>
                <a:latin typeface="Söhne"/>
              </a:rPr>
              <a:t>Use Case</a:t>
            </a:r>
            <a:r>
              <a:rPr lang="en-CA" b="0" i="0">
                <a:effectLst/>
                <a:latin typeface="Söhne"/>
              </a:rPr>
              <a:t>: Serving APIs for communication between software components or third-party integrations.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i="0">
                <a:effectLst/>
                <a:latin typeface="Söhne"/>
              </a:rPr>
              <a:t>Example Server</a:t>
            </a:r>
            <a:r>
              <a:rPr lang="en-CA" b="0" i="0">
                <a:effectLst/>
                <a:latin typeface="Söhne"/>
              </a:rPr>
              <a:t>: Spring Boot, Apache CXF, Jersey.</a:t>
            </a:r>
          </a:p>
          <a:p>
            <a:endParaRPr lang="en-US" dirty="0"/>
          </a:p>
        </p:txBody>
      </p:sp>
      <p:pic>
        <p:nvPicPr>
          <p:cNvPr id="4098" name="Picture 2" descr="Spring Boot: Everything you need to know, and what nobody told you. Part I  - DEV Community">
            <a:extLst>
              <a:ext uri="{FF2B5EF4-FFF2-40B4-BE49-F238E27FC236}">
                <a16:creationId xmlns:a16="http://schemas.microsoft.com/office/drawing/2014/main" id="{FD715B4A-5C0E-8FF8-FCBD-D8983001B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970" y="1602006"/>
            <a:ext cx="3114675" cy="130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clipse Jersey - Wikipedia">
            <a:extLst>
              <a:ext uri="{FF2B5EF4-FFF2-40B4-BE49-F238E27FC236}">
                <a16:creationId xmlns:a16="http://schemas.microsoft.com/office/drawing/2014/main" id="{B06F1295-44B1-2016-4AA1-AE8D2354E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746" y="3947668"/>
            <a:ext cx="3654554" cy="183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20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ABDA4C-062F-4E88-A079-2279A6477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13328-481B-507E-34A5-8DBC68E2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6144230" cy="1934172"/>
          </a:xfrm>
        </p:spPr>
        <p:txBody>
          <a:bodyPr>
            <a:normAutofit/>
          </a:bodyPr>
          <a:lstStyle/>
          <a:p>
            <a:r>
              <a:rPr lang="en-US" dirty="0"/>
              <a:t>Database Servers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0142-CCD4-D5E2-0768-68FB03648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172570"/>
            <a:ext cx="6051232" cy="30162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i="0" dirty="0">
                <a:effectLst/>
                <a:latin typeface="Söhne"/>
              </a:rPr>
              <a:t>Use Case</a:t>
            </a:r>
            <a:r>
              <a:rPr lang="en-CA" b="0" i="0" dirty="0">
                <a:effectLst/>
                <a:latin typeface="Söhne"/>
              </a:rPr>
              <a:t>: Connecting to databases and executing SQL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i="0" dirty="0">
                <a:effectLst/>
                <a:latin typeface="Söhne"/>
              </a:rPr>
              <a:t>Example Server</a:t>
            </a:r>
            <a:r>
              <a:rPr lang="en-CA" b="0" i="0" dirty="0">
                <a:effectLst/>
                <a:latin typeface="Söhne"/>
              </a:rPr>
              <a:t>: Apache Derby, HSQLDB.</a:t>
            </a:r>
          </a:p>
          <a:p>
            <a:endParaRPr lang="en-US" dirty="0"/>
          </a:p>
        </p:txBody>
      </p:sp>
      <p:pic>
        <p:nvPicPr>
          <p:cNvPr id="5122" name="Picture 2" descr="Apache Derby | InnovationM Blog">
            <a:extLst>
              <a:ext uri="{FF2B5EF4-FFF2-40B4-BE49-F238E27FC236}">
                <a16:creationId xmlns:a16="http://schemas.microsoft.com/office/drawing/2014/main" id="{2EB83A0C-7CFD-9A31-18DF-895ED93F3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345" y="951904"/>
            <a:ext cx="4423531" cy="245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B]HSQLDBのインストールとDB基本操作(for Mac)">
            <a:extLst>
              <a:ext uri="{FF2B5EF4-FFF2-40B4-BE49-F238E27FC236}">
                <a16:creationId xmlns:a16="http://schemas.microsoft.com/office/drawing/2014/main" id="{55550789-C838-EE06-79EC-80D4DDF64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972" y="4588664"/>
            <a:ext cx="4318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643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ABDA4C-062F-4E88-A079-2279A6477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4326C-EE08-3D08-826C-D08068A2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6144230" cy="1934172"/>
          </a:xfrm>
        </p:spPr>
        <p:txBody>
          <a:bodyPr>
            <a:normAutofit/>
          </a:bodyPr>
          <a:lstStyle/>
          <a:p>
            <a:r>
              <a:rPr lang="en-CA" b="1" i="0" dirty="0">
                <a:effectLst/>
                <a:latin typeface="Söhne"/>
              </a:rPr>
              <a:t>Messaging Servers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7A4B5-5469-5BDF-E4B2-B89FDBE8B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172570"/>
            <a:ext cx="6051232" cy="30162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i="0" dirty="0">
                <a:effectLst/>
                <a:latin typeface="Söhne"/>
              </a:rPr>
              <a:t>Use Case</a:t>
            </a:r>
            <a:r>
              <a:rPr lang="en-CA" b="0" i="0" dirty="0">
                <a:effectLst/>
                <a:latin typeface="Söhne"/>
              </a:rPr>
              <a:t>: Facilitating communication between distributed components using messaging protocols.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i="0" dirty="0">
                <a:effectLst/>
                <a:latin typeface="Söhne"/>
              </a:rPr>
              <a:t>Example Server</a:t>
            </a:r>
            <a:r>
              <a:rPr lang="en-CA" b="0" i="0" dirty="0">
                <a:effectLst/>
                <a:latin typeface="Söhne"/>
              </a:rPr>
              <a:t>: Apache ActiveMQ, RabbitMQ.</a:t>
            </a:r>
          </a:p>
          <a:p>
            <a:endParaRPr lang="en-US" dirty="0"/>
          </a:p>
        </p:txBody>
      </p:sp>
      <p:pic>
        <p:nvPicPr>
          <p:cNvPr id="6146" name="Picture 2" descr="Dabbling around Rabbit MQ persistence, durability &amp; message routing | by  Kousik Nath | Medium">
            <a:extLst>
              <a:ext uri="{FF2B5EF4-FFF2-40B4-BE49-F238E27FC236}">
                <a16:creationId xmlns:a16="http://schemas.microsoft.com/office/drawing/2014/main" id="{0F79BFE6-A07F-06F2-7AB7-BF898E7AA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972" y="1943246"/>
            <a:ext cx="4603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896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ABDA4C-062F-4E88-A079-2279A6477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2F91C-7037-411A-FCF6-B89AB051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6144230" cy="193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Content Management Systems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9CE34-293A-4F22-0F61-EA35C4C2E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172570"/>
            <a:ext cx="6051232" cy="30162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i="0" dirty="0">
                <a:effectLst/>
                <a:latin typeface="Söhne"/>
              </a:rPr>
              <a:t>Use Case</a:t>
            </a:r>
            <a:r>
              <a:rPr lang="en-CA" b="0" i="0" dirty="0">
                <a:effectLst/>
                <a:latin typeface="Söhne"/>
              </a:rPr>
              <a:t>: Real-time streaming of data, audio, or video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i="0" dirty="0">
                <a:effectLst/>
                <a:latin typeface="Söhne"/>
              </a:rPr>
              <a:t>Example Server</a:t>
            </a:r>
            <a:r>
              <a:rPr lang="en-CA" b="0" i="0" dirty="0">
                <a:effectLst/>
                <a:latin typeface="Söhne"/>
              </a:rPr>
              <a:t>: Red5, </a:t>
            </a:r>
            <a:r>
              <a:rPr lang="en-CA" b="0" i="0" dirty="0" err="1">
                <a:effectLst/>
                <a:latin typeface="Söhne"/>
              </a:rPr>
              <a:t>Wowza</a:t>
            </a:r>
            <a:r>
              <a:rPr lang="en-CA" b="0" i="0" dirty="0">
                <a:effectLst/>
                <a:latin typeface="Söhne"/>
              </a:rPr>
              <a:t> Streaming Engine.</a:t>
            </a:r>
          </a:p>
        </p:txBody>
      </p:sp>
      <p:pic>
        <p:nvPicPr>
          <p:cNvPr id="7170" name="Picture 2" descr="Red5 (media server) - Wikipedia">
            <a:extLst>
              <a:ext uri="{FF2B5EF4-FFF2-40B4-BE49-F238E27FC236}">
                <a16:creationId xmlns:a16="http://schemas.microsoft.com/office/drawing/2014/main" id="{B11981B2-3192-9D95-6DB9-821FA02F4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970" y="1734286"/>
            <a:ext cx="4764876" cy="189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03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97A8C-E435-3BE9-27BF-66E2BB1E4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6" y="976160"/>
            <a:ext cx="8687143" cy="1934172"/>
          </a:xfrm>
        </p:spPr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F74692-AE31-4A00-B5F9-994E8D519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74864C0-DB20-73F9-1E9B-F7B6BCC78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913271"/>
              </p:ext>
            </p:extLst>
          </p:nvPr>
        </p:nvGraphicFramePr>
        <p:xfrm>
          <a:off x="517526" y="3177072"/>
          <a:ext cx="8686800" cy="3037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3808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ABDA4C-062F-4E88-A079-2279A6477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32F4C-6927-8B21-0344-2D244F3B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6144230" cy="1934172"/>
          </a:xfrm>
        </p:spPr>
        <p:txBody>
          <a:bodyPr>
            <a:normAutofit/>
          </a:bodyPr>
          <a:lstStyle/>
          <a:p>
            <a:r>
              <a:rPr lang="en-CA" b="1" i="0" dirty="0">
                <a:effectLst/>
                <a:latin typeface="Söhne"/>
              </a:rPr>
              <a:t>Collaboration Servers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DC04C-C56D-B37B-82F0-C8AC393D0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172570"/>
            <a:ext cx="6051232" cy="30162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i="0" dirty="0">
                <a:effectLst/>
                <a:latin typeface="Söhne"/>
              </a:rPr>
              <a:t>Use Case</a:t>
            </a:r>
            <a:r>
              <a:rPr lang="en-CA" b="0" i="0" dirty="0">
                <a:effectLst/>
                <a:latin typeface="Söhne"/>
              </a:rPr>
              <a:t>: Supporting collaborative work environments with features like messaging, file sharing, and collaborative editing.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i="0" dirty="0">
                <a:effectLst/>
                <a:latin typeface="Söhne"/>
              </a:rPr>
              <a:t>Example Server</a:t>
            </a:r>
            <a:r>
              <a:rPr lang="en-CA" b="0" i="0" dirty="0">
                <a:effectLst/>
                <a:latin typeface="Söhne"/>
              </a:rPr>
              <a:t>: Apache </a:t>
            </a:r>
            <a:r>
              <a:rPr lang="en-CA" b="0" i="0" dirty="0" err="1">
                <a:effectLst/>
                <a:latin typeface="Söhne"/>
              </a:rPr>
              <a:t>OpenMeetings</a:t>
            </a:r>
            <a:r>
              <a:rPr lang="en-CA" b="0" i="0" dirty="0">
                <a:effectLst/>
                <a:latin typeface="Söhne"/>
              </a:rPr>
              <a:t>, </a:t>
            </a:r>
            <a:r>
              <a:rPr lang="en-CA" b="0" i="0" dirty="0" err="1">
                <a:effectLst/>
                <a:latin typeface="Söhne"/>
              </a:rPr>
              <a:t>Jitsi</a:t>
            </a:r>
            <a:r>
              <a:rPr lang="en-CA" b="0" i="0" dirty="0"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  <p:pic>
        <p:nvPicPr>
          <p:cNvPr id="8194" name="Picture 2" descr="Apache OpenMeetings Web Conferencing Tool Exposed to Critical  Vulnerabilities">
            <a:extLst>
              <a:ext uri="{FF2B5EF4-FFF2-40B4-BE49-F238E27FC236}">
                <a16:creationId xmlns:a16="http://schemas.microsoft.com/office/drawing/2014/main" id="{2F3927B5-FE4A-EEA0-F41D-108765984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978" y="1328737"/>
            <a:ext cx="5307095" cy="277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041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AF71A-CE85-24E8-D8C3-C215F675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6" y="976160"/>
            <a:ext cx="8687143" cy="1934172"/>
          </a:xfrm>
        </p:spPr>
        <p:txBody>
          <a:bodyPr>
            <a:normAutofit/>
          </a:bodyPr>
          <a:lstStyle/>
          <a:p>
            <a:r>
              <a:rPr lang="en-US" dirty="0"/>
              <a:t>Assignment 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F74692-AE31-4A00-B5F9-994E8D519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87C51E6-7836-8BBB-662D-DEC494E98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019213"/>
              </p:ext>
            </p:extLst>
          </p:nvPr>
        </p:nvGraphicFramePr>
        <p:xfrm>
          <a:off x="517526" y="3177072"/>
          <a:ext cx="8686800" cy="3037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5681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1A78B848-C09E-5BEB-5DFA-7090371C6A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22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CF0998E-D577-43EA-A7B8-E3EC67F7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DC364D-882B-4786-89FB-1703C1A5C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FBA89-4924-3470-6F94-ACB2BCC5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334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80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8E3A6AA1-A3BB-C278-55E2-E54A98DB47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24" r="-1" b="1315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CF0998E-D577-43EA-A7B8-E3EC67F7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DC364D-882B-4786-89FB-1703C1A5C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223E7-1014-14FF-6133-017B736A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334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6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3F9191-ED89-4F61-8B8F-97E567D96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65CC0-2221-4106-9109-66A082B9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>
            <a:normAutofit/>
          </a:bodyPr>
          <a:lstStyle/>
          <a:p>
            <a:r>
              <a:rPr lang="en-US" dirty="0"/>
              <a:t>Dispatcher Servlet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737B990C-90CF-BB8F-C042-2DCA6866BA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8" r="3" b="460"/>
          <a:stretch/>
        </p:blipFill>
        <p:spPr>
          <a:xfrm>
            <a:off x="517868" y="3102455"/>
            <a:ext cx="6144231" cy="31258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3CA78-5C8F-40A3-3F3D-052B6DC9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477" y="976160"/>
            <a:ext cx="3927651" cy="521270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The </a:t>
            </a:r>
            <a:r>
              <a:rPr lang="en-CA" b="0" i="0">
                <a:effectLst/>
                <a:latin typeface="Söhne"/>
              </a:rPr>
              <a:t>DispatcherServlet</a:t>
            </a:r>
            <a:r>
              <a:rPr lang="en-CA" b="0" i="0" dirty="0">
                <a:effectLst/>
                <a:latin typeface="Söhne"/>
              </a:rPr>
              <a:t> is a front controller in the Spring MVC framework. It is the central hub for HTTP requests in a Spring-based web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When a user makes an HTTP request, it is first intercepted by the web server (e.g., Apache, Tomcat), which then forwards the request to the </a:t>
            </a:r>
            <a:r>
              <a:rPr lang="en-CA" b="0" i="0">
                <a:effectLst/>
                <a:latin typeface="Söhne"/>
              </a:rPr>
              <a:t>DispatcherServlet</a:t>
            </a:r>
            <a:r>
              <a:rPr lang="en-CA" b="0" i="0" dirty="0"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4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B0375-DAAF-13E9-63ED-1DE74AB2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>
            <a:norm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EDE17-C34F-FB90-BA01-4F85D63E6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8" y="4001008"/>
            <a:ext cx="6144231" cy="22272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E7F62-0404-8EF9-8ADE-7A27728D8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477" y="976160"/>
            <a:ext cx="3927651" cy="521270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b="0" i="0">
                <a:effectLst/>
                <a:latin typeface="Söhne"/>
              </a:rPr>
              <a:t>A controller in Spring MVC is responsible for processing HTTP requests, performing application-specific logic, and returning an appropriate response to the client.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0" i="0">
                <a:effectLst/>
                <a:latin typeface="Söhne"/>
              </a:rPr>
              <a:t>It is an intermediary between the client (usually a web browser) and the application’s business 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0" i="0">
                <a:effectLst/>
                <a:latin typeface="Söhne"/>
              </a:rPr>
              <a:t>Controllers receive requests from the DispatcherServlet and are responsible for invoking the corresponding methods to handle those requests.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4D88F-2D4B-AD6E-C1F6-6291BC11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>
            <a:normAutofit/>
          </a:bodyPr>
          <a:lstStyle/>
          <a:p>
            <a:r>
              <a:rPr lang="en-US" dirty="0"/>
              <a:t>JSP – Java Server Pages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with white text and green text&#10;&#10;Description automatically generated">
            <a:extLst>
              <a:ext uri="{FF2B5EF4-FFF2-40B4-BE49-F238E27FC236}">
                <a16:creationId xmlns:a16="http://schemas.microsoft.com/office/drawing/2014/main" id="{7FD9775B-3BB4-3927-8646-A7B284F35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8" y="3463386"/>
            <a:ext cx="6144231" cy="27649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0C9B-5DFB-D116-CC5A-497FE4E9F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477" y="976160"/>
            <a:ext cx="3927651" cy="52127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b="0" i="0">
                <a:effectLst/>
                <a:latin typeface="Söhne"/>
              </a:rPr>
              <a:t>JSP pages have a ".jsp" file extension and are typically stored in the web application's "WEB-INF" or "WebContent" directory.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b="0" i="0">
                <a:effectLst/>
                <a:latin typeface="Söhne"/>
              </a:rPr>
              <a:t>A JSP page consists of a mix of HTML and Java code. Java code is enclosed within special tags, such as &lt;% ... %&gt; for scriptlets, &lt;%= ... %&gt; for expressions, and &lt;%! ... %&gt; for declarations.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b="0" i="0">
                <a:effectLst/>
                <a:latin typeface="Söhne"/>
              </a:rPr>
              <a:t>JSP pages are processed on the server-side, where the embedded Java code is executed. The generated HTML is then sent to the client's web browser.</a:t>
            </a:r>
          </a:p>
          <a:p>
            <a:pPr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9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D69F9-9D92-6CAA-8684-CF192EB2B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848734"/>
          </a:xfrm>
        </p:spPr>
        <p:txBody>
          <a:bodyPr>
            <a:normAutofit/>
          </a:bodyPr>
          <a:lstStyle/>
          <a:p>
            <a:r>
              <a:rPr lang="en-US" dirty="0"/>
              <a:t>View Resolver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34F25-B7CE-1922-8CF2-1F4628F97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019425"/>
            <a:ext cx="5021183" cy="30257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1700" b="1" i="0" dirty="0">
                <a:effectLst/>
                <a:latin typeface="Söhne"/>
              </a:rPr>
              <a:t>View Resolver</a:t>
            </a:r>
            <a:r>
              <a:rPr lang="en-CA" sz="1700" b="0" i="0" dirty="0">
                <a:effectLst/>
                <a:latin typeface="Söhne"/>
              </a:rPr>
              <a:t> is a component responsible for mapping the logical view names returned by the controller to actual views that should be rendered and returned to the client.</a:t>
            </a:r>
          </a:p>
          <a:p>
            <a:pPr>
              <a:lnSpc>
                <a:spcPct val="100000"/>
              </a:lnSpc>
            </a:pPr>
            <a:r>
              <a:rPr lang="en-CA" sz="1700" b="0" i="0" dirty="0">
                <a:effectLst/>
                <a:latin typeface="Söhne"/>
              </a:rPr>
              <a:t>After resolving the logical view name, the View Resolver identifies and renders the corresponding view template. It might use a template engine like JSP, </a:t>
            </a:r>
            <a:r>
              <a:rPr lang="en-CA" sz="1700" b="0" i="0" dirty="0" err="1">
                <a:effectLst/>
                <a:latin typeface="Söhne"/>
              </a:rPr>
              <a:t>Thymeleaf</a:t>
            </a:r>
            <a:r>
              <a:rPr lang="en-CA" sz="1700" b="0" i="0" dirty="0">
                <a:effectLst/>
                <a:latin typeface="Söhne"/>
              </a:rPr>
              <a:t>, </a:t>
            </a:r>
            <a:r>
              <a:rPr lang="en-CA" sz="1700" b="0" i="0" dirty="0" err="1">
                <a:effectLst/>
                <a:latin typeface="Söhne"/>
              </a:rPr>
              <a:t>FreeMarker</a:t>
            </a:r>
            <a:r>
              <a:rPr lang="en-CA" sz="1700" b="0" i="0" dirty="0">
                <a:effectLst/>
                <a:latin typeface="Söhne"/>
              </a:rPr>
              <a:t>, or another view technology to generate the HTML sent to the client.</a:t>
            </a:r>
            <a:endParaRPr lang="en-US" sz="1700" dirty="0"/>
          </a:p>
        </p:txBody>
      </p:sp>
      <p:pic>
        <p:nvPicPr>
          <p:cNvPr id="5" name="Picture 4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AEAFC46A-FA22-0D67-9A1C-F8B06D6C9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255" y="1569265"/>
            <a:ext cx="6702233" cy="13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5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Web of wires showing connections between groups and singles">
            <a:extLst>
              <a:ext uri="{FF2B5EF4-FFF2-40B4-BE49-F238E27FC236}">
                <a16:creationId xmlns:a16="http://schemas.microsoft.com/office/drawing/2014/main" id="{AF111B21-AF70-5708-F8C2-6B7F7B01A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4D71E64B-9F70-4956-A351-D707CAB0A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524" y="3205875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6BF14-1678-EA78-0D36-2EB79345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3664917"/>
            <a:ext cx="5021182" cy="23337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24591-4DA3-E40F-787F-84374ADD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366" y="3664917"/>
            <a:ext cx="5040785" cy="233377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i="1" dirty="0">
                <a:solidFill>
                  <a:srgbClr val="FFFFFF"/>
                </a:solidFill>
              </a:rPr>
              <a:t>Decline of Java Server Page?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106365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FD1BA4-3BB3-4E55-9216-2F958BB3B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8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082E5AA-6E5F-4FCC-8C41-11E32F833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C872B6-524A-4445-9AD6-FA0326B5D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B5AB6-EE5B-2835-F29D-18191627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752681"/>
          </a:xfrm>
        </p:spPr>
        <p:txBody>
          <a:bodyPr>
            <a:normAutofit/>
          </a:bodyPr>
          <a:lstStyle/>
          <a:p>
            <a:r>
              <a:rPr lang="en-US" dirty="0"/>
              <a:t>Request Mapping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014C5-81CD-3C95-FCB3-2F93E2DEC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5"/>
            <a:ext cx="5021182" cy="1752682"/>
          </a:xfrm>
        </p:spPr>
        <p:txBody>
          <a:bodyPr>
            <a:normAutofit/>
          </a:bodyPr>
          <a:lstStyle/>
          <a:p>
            <a:r>
              <a:rPr lang="en-CA" b="1" i="0" dirty="0">
                <a:effectLst/>
                <a:latin typeface="Söhne"/>
              </a:rPr>
              <a:t>Request Mapping</a:t>
            </a:r>
            <a:r>
              <a:rPr lang="en-CA" b="0" i="0">
                <a:effectLst/>
                <a:latin typeface="Söhne"/>
              </a:rPr>
              <a:t> is a fundamental concept that helps you map incoming HTTP requests to specific controller methods</a:t>
            </a:r>
            <a:endParaRPr lang="en-US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1AAB941-7598-5F26-2B07-852A0658B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7" r="1" b="12228"/>
          <a:stretch/>
        </p:blipFill>
        <p:spPr>
          <a:xfrm>
            <a:off x="517871" y="3004841"/>
            <a:ext cx="11165136" cy="324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8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921E-28FB-F62D-5A27-FC364F82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Parameters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E473DE7-5812-CA71-C111-86632FE00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738" y="2970419"/>
            <a:ext cx="9683750" cy="3233097"/>
          </a:xfrm>
        </p:spPr>
      </p:pic>
    </p:spTree>
    <p:extLst>
      <p:ext uri="{BB962C8B-B14F-4D97-AF65-F5344CB8AC3E}">
        <p14:creationId xmlns:p14="http://schemas.microsoft.com/office/powerpoint/2010/main" val="295668853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LeftStep">
      <a:dk1>
        <a:srgbClr val="000000"/>
      </a:dk1>
      <a:lt1>
        <a:srgbClr val="FFFFFF"/>
      </a:lt1>
      <a:dk2>
        <a:srgbClr val="351E24"/>
      </a:dk2>
      <a:lt2>
        <a:srgbClr val="E2E5E8"/>
      </a:lt2>
      <a:accent1>
        <a:srgbClr val="E48E24"/>
      </a:accent1>
      <a:accent2>
        <a:srgbClr val="D53017"/>
      </a:accent2>
      <a:accent3>
        <a:srgbClr val="E7295F"/>
      </a:accent3>
      <a:accent4>
        <a:srgbClr val="D5179C"/>
      </a:accent4>
      <a:accent5>
        <a:srgbClr val="D029E7"/>
      </a:accent5>
      <a:accent6>
        <a:srgbClr val="7017D5"/>
      </a:accent6>
      <a:hlink>
        <a:srgbClr val="3F79BF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726</Words>
  <Application>Microsoft Macintosh PowerPoint</Application>
  <PresentationFormat>Widescreen</PresentationFormat>
  <Paragraphs>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Bierstadt</vt:lpstr>
      <vt:lpstr>Söhne</vt:lpstr>
      <vt:lpstr>GestaltVTI</vt:lpstr>
      <vt:lpstr>Spring MVC &amp; Java Server’s</vt:lpstr>
      <vt:lpstr>Topics</vt:lpstr>
      <vt:lpstr>Dispatcher Servlet</vt:lpstr>
      <vt:lpstr>Controller</vt:lpstr>
      <vt:lpstr>JSP – Java Server Pages</vt:lpstr>
      <vt:lpstr>View Resolver</vt:lpstr>
      <vt:lpstr>Discussion</vt:lpstr>
      <vt:lpstr>Request Mapping</vt:lpstr>
      <vt:lpstr>Request Parameters</vt:lpstr>
      <vt:lpstr>Restful Services</vt:lpstr>
      <vt:lpstr>Internationalization</vt:lpstr>
      <vt:lpstr>Activity 1 (30 minutes) </vt:lpstr>
      <vt:lpstr>Java Server’s</vt:lpstr>
      <vt:lpstr>Web Application Servers</vt:lpstr>
      <vt:lpstr>Enterprise Application</vt:lpstr>
      <vt:lpstr>API Servers</vt:lpstr>
      <vt:lpstr>Database Servers</vt:lpstr>
      <vt:lpstr>Messaging Servers</vt:lpstr>
      <vt:lpstr>Content Management Systems</vt:lpstr>
      <vt:lpstr>Collaboration Servers</vt:lpstr>
      <vt:lpstr>Assignment 5</vt:lpstr>
      <vt:lpstr>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&amp; Java Server’s</dc:title>
  <dc:creator>Ramkumar Velmurugan</dc:creator>
  <cp:lastModifiedBy>Ramkumar Velmurugan</cp:lastModifiedBy>
  <cp:revision>1</cp:revision>
  <dcterms:created xsi:type="dcterms:W3CDTF">2023-11-09T16:08:11Z</dcterms:created>
  <dcterms:modified xsi:type="dcterms:W3CDTF">2023-11-10T17:04:11Z</dcterms:modified>
</cp:coreProperties>
</file>