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8" r:id="rId3"/>
    <p:sldId id="257" r:id="rId4"/>
    <p:sldId id="261" r:id="rId5"/>
    <p:sldId id="259" r:id="rId6"/>
    <p:sldId id="260"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3FC300-343F-D240-AA4D-E6D9CC2AA2EA}" v="3" dt="2023-11-17T13:38:13.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90" d="100"/>
          <a:sy n="90" d="100"/>
        </p:scale>
        <p:origin x="23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kumar Velmurugan" userId="7771df2f79b8315f" providerId="LiveId" clId="{F63FC300-343F-D240-AA4D-E6D9CC2AA2EA}"/>
    <pc:docChg chg="undo custSel addSld modSld sldOrd addMainMaster delMainMaster">
      <pc:chgData name="Ramkumar Velmurugan" userId="7771df2f79b8315f" providerId="LiveId" clId="{F63FC300-343F-D240-AA4D-E6D9CC2AA2EA}" dt="2023-11-17T13:38:59.047" v="1283" actId="26606"/>
      <pc:docMkLst>
        <pc:docMk/>
      </pc:docMkLst>
      <pc:sldChg chg="addSp delSp modSp mod setBg modClrScheme addAnim delAnim chgLayout">
        <pc:chgData name="Ramkumar Velmurugan" userId="7771df2f79b8315f" providerId="LiveId" clId="{F63FC300-343F-D240-AA4D-E6D9CC2AA2EA}" dt="2023-11-17T03:21:46.911" v="8" actId="26606"/>
        <pc:sldMkLst>
          <pc:docMk/>
          <pc:sldMk cId="2120910505" sldId="256"/>
        </pc:sldMkLst>
        <pc:spChg chg="mod">
          <ac:chgData name="Ramkumar Velmurugan" userId="7771df2f79b8315f" providerId="LiveId" clId="{F63FC300-343F-D240-AA4D-E6D9CC2AA2EA}" dt="2023-11-17T03:21:46.911" v="8" actId="26606"/>
          <ac:spMkLst>
            <pc:docMk/>
            <pc:sldMk cId="2120910505" sldId="256"/>
            <ac:spMk id="2" creationId="{8B8FD7F9-947D-F3D5-CAFC-EDEA8464439A}"/>
          </ac:spMkLst>
        </pc:spChg>
        <pc:spChg chg="mod">
          <ac:chgData name="Ramkumar Velmurugan" userId="7771df2f79b8315f" providerId="LiveId" clId="{F63FC300-343F-D240-AA4D-E6D9CC2AA2EA}" dt="2023-11-17T03:21:46.911" v="8" actId="26606"/>
          <ac:spMkLst>
            <pc:docMk/>
            <pc:sldMk cId="2120910505" sldId="256"/>
            <ac:spMk id="3" creationId="{C6E53C96-89DD-6074-F39E-AEC3D15CDF3D}"/>
          </ac:spMkLst>
        </pc:spChg>
        <pc:spChg chg="add del">
          <ac:chgData name="Ramkumar Velmurugan" userId="7771df2f79b8315f" providerId="LiveId" clId="{F63FC300-343F-D240-AA4D-E6D9CC2AA2EA}" dt="2023-11-17T03:21:41.006" v="1" actId="26606"/>
          <ac:spMkLst>
            <pc:docMk/>
            <pc:sldMk cId="2120910505" sldId="256"/>
            <ac:spMk id="9" creationId="{A34066D6-1B59-4642-A86D-39464CEE971B}"/>
          </ac:spMkLst>
        </pc:spChg>
        <pc:spChg chg="add del">
          <ac:chgData name="Ramkumar Velmurugan" userId="7771df2f79b8315f" providerId="LiveId" clId="{F63FC300-343F-D240-AA4D-E6D9CC2AA2EA}" dt="2023-11-17T03:21:41.006" v="1" actId="26606"/>
          <ac:spMkLst>
            <pc:docMk/>
            <pc:sldMk cId="2120910505" sldId="256"/>
            <ac:spMk id="11" creationId="{18E928D9-3091-4385-B979-265D55AD02CE}"/>
          </ac:spMkLst>
        </pc:spChg>
        <pc:spChg chg="add del">
          <ac:chgData name="Ramkumar Velmurugan" userId="7771df2f79b8315f" providerId="LiveId" clId="{F63FC300-343F-D240-AA4D-E6D9CC2AA2EA}" dt="2023-11-17T03:21:41.006" v="1" actId="26606"/>
          <ac:spMkLst>
            <pc:docMk/>
            <pc:sldMk cId="2120910505" sldId="256"/>
            <ac:spMk id="13" creationId="{7D602432-D774-4CF5-94E8-7D52D01059D2}"/>
          </ac:spMkLst>
        </pc:spChg>
        <pc:spChg chg="add del">
          <ac:chgData name="Ramkumar Velmurugan" userId="7771df2f79b8315f" providerId="LiveId" clId="{F63FC300-343F-D240-AA4D-E6D9CC2AA2EA}" dt="2023-11-17T03:21:41.006" v="1" actId="26606"/>
          <ac:spMkLst>
            <pc:docMk/>
            <pc:sldMk cId="2120910505" sldId="256"/>
            <ac:spMk id="15" creationId="{CBF9EBB4-5078-47B2-AAA0-DF4A88D8182A}"/>
          </ac:spMkLst>
        </pc:spChg>
        <pc:spChg chg="add del">
          <ac:chgData name="Ramkumar Velmurugan" userId="7771df2f79b8315f" providerId="LiveId" clId="{F63FC300-343F-D240-AA4D-E6D9CC2AA2EA}" dt="2023-11-17T03:21:42.754" v="5" actId="26606"/>
          <ac:spMkLst>
            <pc:docMk/>
            <pc:sldMk cId="2120910505" sldId="256"/>
            <ac:spMk id="17" creationId="{CF886182-3ADC-447F-B077-24411DB565A8}"/>
          </ac:spMkLst>
        </pc:spChg>
        <pc:spChg chg="add del">
          <ac:chgData name="Ramkumar Velmurugan" userId="7771df2f79b8315f" providerId="LiveId" clId="{F63FC300-343F-D240-AA4D-E6D9CC2AA2EA}" dt="2023-11-17T03:21:42.754" v="5" actId="26606"/>
          <ac:spMkLst>
            <pc:docMk/>
            <pc:sldMk cId="2120910505" sldId="256"/>
            <ac:spMk id="19" creationId="{67F1335F-97CE-4842-9A57-2B6A3F459D82}"/>
          </ac:spMkLst>
        </pc:spChg>
        <pc:spChg chg="add del">
          <ac:chgData name="Ramkumar Velmurugan" userId="7771df2f79b8315f" providerId="LiveId" clId="{F63FC300-343F-D240-AA4D-E6D9CC2AA2EA}" dt="2023-11-17T03:21:46.864" v="7" actId="26606"/>
          <ac:spMkLst>
            <pc:docMk/>
            <pc:sldMk cId="2120910505" sldId="256"/>
            <ac:spMk id="22" creationId="{A34066D6-1B59-4642-A86D-39464CEE971B}"/>
          </ac:spMkLst>
        </pc:spChg>
        <pc:spChg chg="add del">
          <ac:chgData name="Ramkumar Velmurugan" userId="7771df2f79b8315f" providerId="LiveId" clId="{F63FC300-343F-D240-AA4D-E6D9CC2AA2EA}" dt="2023-11-17T03:21:46.864" v="7" actId="26606"/>
          <ac:spMkLst>
            <pc:docMk/>
            <pc:sldMk cId="2120910505" sldId="256"/>
            <ac:spMk id="23" creationId="{18E928D9-3091-4385-B979-265D55AD02CE}"/>
          </ac:spMkLst>
        </pc:spChg>
        <pc:spChg chg="add del">
          <ac:chgData name="Ramkumar Velmurugan" userId="7771df2f79b8315f" providerId="LiveId" clId="{F63FC300-343F-D240-AA4D-E6D9CC2AA2EA}" dt="2023-11-17T03:21:46.864" v="7" actId="26606"/>
          <ac:spMkLst>
            <pc:docMk/>
            <pc:sldMk cId="2120910505" sldId="256"/>
            <ac:spMk id="24" creationId="{7D602432-D774-4CF5-94E8-7D52D01059D2}"/>
          </ac:spMkLst>
        </pc:spChg>
        <pc:spChg chg="add del">
          <ac:chgData name="Ramkumar Velmurugan" userId="7771df2f79b8315f" providerId="LiveId" clId="{F63FC300-343F-D240-AA4D-E6D9CC2AA2EA}" dt="2023-11-17T03:21:46.864" v="7" actId="26606"/>
          <ac:spMkLst>
            <pc:docMk/>
            <pc:sldMk cId="2120910505" sldId="256"/>
            <ac:spMk id="25" creationId="{CBF9EBB4-5078-47B2-AAA0-DF4A88D8182A}"/>
          </ac:spMkLst>
        </pc:spChg>
        <pc:spChg chg="add">
          <ac:chgData name="Ramkumar Velmurugan" userId="7771df2f79b8315f" providerId="LiveId" clId="{F63FC300-343F-D240-AA4D-E6D9CC2AA2EA}" dt="2023-11-17T03:21:46.911" v="8" actId="26606"/>
          <ac:spMkLst>
            <pc:docMk/>
            <pc:sldMk cId="2120910505" sldId="256"/>
            <ac:spMk id="27" creationId="{742DFF2D-EA41-4CBE-9659-C2917E4882E5}"/>
          </ac:spMkLst>
        </pc:spChg>
        <pc:picChg chg="add del">
          <ac:chgData name="Ramkumar Velmurugan" userId="7771df2f79b8315f" providerId="LiveId" clId="{F63FC300-343F-D240-AA4D-E6D9CC2AA2EA}" dt="2023-11-17T03:21:41.006" v="1" actId="26606"/>
          <ac:picMkLst>
            <pc:docMk/>
            <pc:sldMk cId="2120910505" sldId="256"/>
            <ac:picMk id="4" creationId="{DF868A16-C4E2-0EB7-7319-BCB4B7F3C3A5}"/>
          </ac:picMkLst>
        </pc:picChg>
        <pc:picChg chg="add del">
          <ac:chgData name="Ramkumar Velmurugan" userId="7771df2f79b8315f" providerId="LiveId" clId="{F63FC300-343F-D240-AA4D-E6D9CC2AA2EA}" dt="2023-11-17T03:21:42.754" v="5" actId="26606"/>
          <ac:picMkLst>
            <pc:docMk/>
            <pc:sldMk cId="2120910505" sldId="256"/>
            <ac:picMk id="18" creationId="{360155D9-3AF6-333B-DAA2-99DC51BBDE26}"/>
          </ac:picMkLst>
        </pc:picChg>
        <pc:picChg chg="add del">
          <ac:chgData name="Ramkumar Velmurugan" userId="7771df2f79b8315f" providerId="LiveId" clId="{F63FC300-343F-D240-AA4D-E6D9CC2AA2EA}" dt="2023-11-17T03:21:46.864" v="7" actId="26606"/>
          <ac:picMkLst>
            <pc:docMk/>
            <pc:sldMk cId="2120910505" sldId="256"/>
            <ac:picMk id="21" creationId="{DF868A16-C4E2-0EB7-7319-BCB4B7F3C3A5}"/>
          </ac:picMkLst>
        </pc:picChg>
        <pc:picChg chg="add">
          <ac:chgData name="Ramkumar Velmurugan" userId="7771df2f79b8315f" providerId="LiveId" clId="{F63FC300-343F-D240-AA4D-E6D9CC2AA2EA}" dt="2023-11-17T03:21:46.911" v="8" actId="26606"/>
          <ac:picMkLst>
            <pc:docMk/>
            <pc:sldMk cId="2120910505" sldId="256"/>
            <ac:picMk id="28" creationId="{2530317F-7408-3D56-8BD2-BBAE07079C5C}"/>
          </ac:picMkLst>
        </pc:picChg>
      </pc:sldChg>
      <pc:sldChg chg="addSp modSp new mod setBg">
        <pc:chgData name="Ramkumar Velmurugan" userId="7771df2f79b8315f" providerId="LiveId" clId="{F63FC300-343F-D240-AA4D-E6D9CC2AA2EA}" dt="2023-11-17T03:33:02.657" v="305" actId="26606"/>
        <pc:sldMkLst>
          <pc:docMk/>
          <pc:sldMk cId="2875923976" sldId="257"/>
        </pc:sldMkLst>
        <pc:spChg chg="mod">
          <ac:chgData name="Ramkumar Velmurugan" userId="7771df2f79b8315f" providerId="LiveId" clId="{F63FC300-343F-D240-AA4D-E6D9CC2AA2EA}" dt="2023-11-17T03:33:02.657" v="305" actId="26606"/>
          <ac:spMkLst>
            <pc:docMk/>
            <pc:sldMk cId="2875923976" sldId="257"/>
            <ac:spMk id="2" creationId="{F1A08F76-F963-8A6D-185B-D7C7F3B831C0}"/>
          </ac:spMkLst>
        </pc:spChg>
        <pc:spChg chg="mod">
          <ac:chgData name="Ramkumar Velmurugan" userId="7771df2f79b8315f" providerId="LiveId" clId="{F63FC300-343F-D240-AA4D-E6D9CC2AA2EA}" dt="2023-11-17T03:33:02.657" v="305" actId="26606"/>
          <ac:spMkLst>
            <pc:docMk/>
            <pc:sldMk cId="2875923976" sldId="257"/>
            <ac:spMk id="3" creationId="{BDFE520B-EC56-5013-E15D-783FB3C1F4A8}"/>
          </ac:spMkLst>
        </pc:spChg>
        <pc:spChg chg="add">
          <ac:chgData name="Ramkumar Velmurugan" userId="7771df2f79b8315f" providerId="LiveId" clId="{F63FC300-343F-D240-AA4D-E6D9CC2AA2EA}" dt="2023-11-17T03:33:02.657" v="305" actId="26606"/>
          <ac:spMkLst>
            <pc:docMk/>
            <pc:sldMk cId="2875923976" sldId="257"/>
            <ac:spMk id="9" creationId="{05D1035C-3BF0-4FE0-B3A3-1062F86009CA}"/>
          </ac:spMkLst>
        </pc:spChg>
        <pc:picChg chg="add">
          <ac:chgData name="Ramkumar Velmurugan" userId="7771df2f79b8315f" providerId="LiveId" clId="{F63FC300-343F-D240-AA4D-E6D9CC2AA2EA}" dt="2023-11-17T03:33:02.657" v="305" actId="26606"/>
          <ac:picMkLst>
            <pc:docMk/>
            <pc:sldMk cId="2875923976" sldId="257"/>
            <ac:picMk id="5" creationId="{EBD6352E-FF8F-9E0A-DAA1-21914EC9371A}"/>
          </ac:picMkLst>
        </pc:picChg>
      </pc:sldChg>
      <pc:sldChg chg="addSp modSp new mod ord setBg">
        <pc:chgData name="Ramkumar Velmurugan" userId="7771df2f79b8315f" providerId="LiveId" clId="{F63FC300-343F-D240-AA4D-E6D9CC2AA2EA}" dt="2023-11-17T03:34:05.890" v="309" actId="20577"/>
        <pc:sldMkLst>
          <pc:docMk/>
          <pc:sldMk cId="3691313122" sldId="258"/>
        </pc:sldMkLst>
        <pc:spChg chg="mod">
          <ac:chgData name="Ramkumar Velmurugan" userId="7771df2f79b8315f" providerId="LiveId" clId="{F63FC300-343F-D240-AA4D-E6D9CC2AA2EA}" dt="2023-11-17T03:33:15.419" v="306" actId="26606"/>
          <ac:spMkLst>
            <pc:docMk/>
            <pc:sldMk cId="3691313122" sldId="258"/>
            <ac:spMk id="2" creationId="{749F300B-951E-F801-BAB5-CEFA90A98452}"/>
          </ac:spMkLst>
        </pc:spChg>
        <pc:spChg chg="mod">
          <ac:chgData name="Ramkumar Velmurugan" userId="7771df2f79b8315f" providerId="LiveId" clId="{F63FC300-343F-D240-AA4D-E6D9CC2AA2EA}" dt="2023-11-17T03:34:05.890" v="309" actId="20577"/>
          <ac:spMkLst>
            <pc:docMk/>
            <pc:sldMk cId="3691313122" sldId="258"/>
            <ac:spMk id="3" creationId="{2BBEB970-A22C-D7B7-8600-1697DDECFF42}"/>
          </ac:spMkLst>
        </pc:spChg>
        <pc:spChg chg="add">
          <ac:chgData name="Ramkumar Velmurugan" userId="7771df2f79b8315f" providerId="LiveId" clId="{F63FC300-343F-D240-AA4D-E6D9CC2AA2EA}" dt="2023-11-17T03:33:15.419" v="306" actId="26606"/>
          <ac:spMkLst>
            <pc:docMk/>
            <pc:sldMk cId="3691313122" sldId="258"/>
            <ac:spMk id="9" creationId="{05D1035C-3BF0-4FE0-B3A3-1062F86009CA}"/>
          </ac:spMkLst>
        </pc:spChg>
        <pc:picChg chg="add">
          <ac:chgData name="Ramkumar Velmurugan" userId="7771df2f79b8315f" providerId="LiveId" clId="{F63FC300-343F-D240-AA4D-E6D9CC2AA2EA}" dt="2023-11-17T03:33:15.419" v="306" actId="26606"/>
          <ac:picMkLst>
            <pc:docMk/>
            <pc:sldMk cId="3691313122" sldId="258"/>
            <ac:picMk id="5" creationId="{A22E3502-EA6D-9157-9219-DA28420EA6CE}"/>
          </ac:picMkLst>
        </pc:picChg>
      </pc:sldChg>
      <pc:sldChg chg="addSp modSp new mod setBg">
        <pc:chgData name="Ramkumar Velmurugan" userId="7771df2f79b8315f" providerId="LiveId" clId="{F63FC300-343F-D240-AA4D-E6D9CC2AA2EA}" dt="2023-11-17T03:38:59.816" v="436" actId="26606"/>
        <pc:sldMkLst>
          <pc:docMk/>
          <pc:sldMk cId="1518027474" sldId="259"/>
        </pc:sldMkLst>
        <pc:spChg chg="mod">
          <ac:chgData name="Ramkumar Velmurugan" userId="7771df2f79b8315f" providerId="LiveId" clId="{F63FC300-343F-D240-AA4D-E6D9CC2AA2EA}" dt="2023-11-17T03:38:59.816" v="436" actId="26606"/>
          <ac:spMkLst>
            <pc:docMk/>
            <pc:sldMk cId="1518027474" sldId="259"/>
            <ac:spMk id="2" creationId="{C29EC6B0-A50F-A3EA-A4DA-CEA3664A5D68}"/>
          </ac:spMkLst>
        </pc:spChg>
        <pc:spChg chg="mod">
          <ac:chgData name="Ramkumar Velmurugan" userId="7771df2f79b8315f" providerId="LiveId" clId="{F63FC300-343F-D240-AA4D-E6D9CC2AA2EA}" dt="2023-11-17T03:38:59.816" v="436" actId="26606"/>
          <ac:spMkLst>
            <pc:docMk/>
            <pc:sldMk cId="1518027474" sldId="259"/>
            <ac:spMk id="3" creationId="{DF1359A5-940A-063C-8BA1-AA78C5382092}"/>
          </ac:spMkLst>
        </pc:spChg>
        <pc:spChg chg="add">
          <ac:chgData name="Ramkumar Velmurugan" userId="7771df2f79b8315f" providerId="LiveId" clId="{F63FC300-343F-D240-AA4D-E6D9CC2AA2EA}" dt="2023-11-17T03:38:59.816" v="436" actId="26606"/>
          <ac:spMkLst>
            <pc:docMk/>
            <pc:sldMk cId="1518027474" sldId="259"/>
            <ac:spMk id="9" creationId="{5ED9E2D9-EE69-4775-8CE5-9EAC35AD2F2E}"/>
          </ac:spMkLst>
        </pc:spChg>
        <pc:spChg chg="add">
          <ac:chgData name="Ramkumar Velmurugan" userId="7771df2f79b8315f" providerId="LiveId" clId="{F63FC300-343F-D240-AA4D-E6D9CC2AA2EA}" dt="2023-11-17T03:38:59.816" v="436" actId="26606"/>
          <ac:spMkLst>
            <pc:docMk/>
            <pc:sldMk cId="1518027474" sldId="259"/>
            <ac:spMk id="11" creationId="{3D75B673-1FA7-415E-8B2E-7A0550C8BDDF}"/>
          </ac:spMkLst>
        </pc:spChg>
        <pc:picChg chg="add">
          <ac:chgData name="Ramkumar Velmurugan" userId="7771df2f79b8315f" providerId="LiveId" clId="{F63FC300-343F-D240-AA4D-E6D9CC2AA2EA}" dt="2023-11-17T03:38:59.816" v="436" actId="26606"/>
          <ac:picMkLst>
            <pc:docMk/>
            <pc:sldMk cId="1518027474" sldId="259"/>
            <ac:picMk id="5" creationId="{8256B490-3C6D-0F33-6FB6-638DA1CD893B}"/>
          </ac:picMkLst>
        </pc:picChg>
      </pc:sldChg>
      <pc:sldChg chg="addSp modSp new mod setBg">
        <pc:chgData name="Ramkumar Velmurugan" userId="7771df2f79b8315f" providerId="LiveId" clId="{F63FC300-343F-D240-AA4D-E6D9CC2AA2EA}" dt="2023-11-17T13:20:06.451" v="564" actId="20577"/>
        <pc:sldMkLst>
          <pc:docMk/>
          <pc:sldMk cId="1749000444" sldId="260"/>
        </pc:sldMkLst>
        <pc:spChg chg="mod">
          <ac:chgData name="Ramkumar Velmurugan" userId="7771df2f79b8315f" providerId="LiveId" clId="{F63FC300-343F-D240-AA4D-E6D9CC2AA2EA}" dt="2023-11-17T13:19:58.269" v="562" actId="26606"/>
          <ac:spMkLst>
            <pc:docMk/>
            <pc:sldMk cId="1749000444" sldId="260"/>
            <ac:spMk id="2" creationId="{77418EDA-D016-C29D-3435-EB7C18B5388D}"/>
          </ac:spMkLst>
        </pc:spChg>
        <pc:spChg chg="mod">
          <ac:chgData name="Ramkumar Velmurugan" userId="7771df2f79b8315f" providerId="LiveId" clId="{F63FC300-343F-D240-AA4D-E6D9CC2AA2EA}" dt="2023-11-17T13:20:06.451" v="564" actId="20577"/>
          <ac:spMkLst>
            <pc:docMk/>
            <pc:sldMk cId="1749000444" sldId="260"/>
            <ac:spMk id="3" creationId="{153ACEEA-F789-051A-6AF9-30ECBC0DB8D3}"/>
          </ac:spMkLst>
        </pc:spChg>
        <pc:spChg chg="add">
          <ac:chgData name="Ramkumar Velmurugan" userId="7771df2f79b8315f" providerId="LiveId" clId="{F63FC300-343F-D240-AA4D-E6D9CC2AA2EA}" dt="2023-11-17T13:19:58.269" v="562" actId="26606"/>
          <ac:spMkLst>
            <pc:docMk/>
            <pc:sldMk cId="1749000444" sldId="260"/>
            <ac:spMk id="9" creationId="{5ED9E2D9-EE69-4775-8CE5-9EAC35AD2F2E}"/>
          </ac:spMkLst>
        </pc:spChg>
        <pc:spChg chg="add">
          <ac:chgData name="Ramkumar Velmurugan" userId="7771df2f79b8315f" providerId="LiveId" clId="{F63FC300-343F-D240-AA4D-E6D9CC2AA2EA}" dt="2023-11-17T13:19:58.269" v="562" actId="26606"/>
          <ac:spMkLst>
            <pc:docMk/>
            <pc:sldMk cId="1749000444" sldId="260"/>
            <ac:spMk id="11" creationId="{3D75B673-1FA7-415E-8B2E-7A0550C8BDDF}"/>
          </ac:spMkLst>
        </pc:spChg>
        <pc:picChg chg="add">
          <ac:chgData name="Ramkumar Velmurugan" userId="7771df2f79b8315f" providerId="LiveId" clId="{F63FC300-343F-D240-AA4D-E6D9CC2AA2EA}" dt="2023-11-17T13:19:58.269" v="562" actId="26606"/>
          <ac:picMkLst>
            <pc:docMk/>
            <pc:sldMk cId="1749000444" sldId="260"/>
            <ac:picMk id="5" creationId="{DF45E789-22B9-0640-D141-404734D4C310}"/>
          </ac:picMkLst>
        </pc:picChg>
      </pc:sldChg>
      <pc:sldChg chg="addSp modSp new mod setBg">
        <pc:chgData name="Ramkumar Velmurugan" userId="7771df2f79b8315f" providerId="LiveId" clId="{F63FC300-343F-D240-AA4D-E6D9CC2AA2EA}" dt="2023-11-17T13:21:52.317" v="659" actId="26606"/>
        <pc:sldMkLst>
          <pc:docMk/>
          <pc:sldMk cId="1593973245" sldId="261"/>
        </pc:sldMkLst>
        <pc:spChg chg="mod">
          <ac:chgData name="Ramkumar Velmurugan" userId="7771df2f79b8315f" providerId="LiveId" clId="{F63FC300-343F-D240-AA4D-E6D9CC2AA2EA}" dt="2023-11-17T13:21:52.317" v="659" actId="26606"/>
          <ac:spMkLst>
            <pc:docMk/>
            <pc:sldMk cId="1593973245" sldId="261"/>
            <ac:spMk id="2" creationId="{AABF5090-3942-CF7F-E915-A5784CAE3201}"/>
          </ac:spMkLst>
        </pc:spChg>
        <pc:spChg chg="mod">
          <ac:chgData name="Ramkumar Velmurugan" userId="7771df2f79b8315f" providerId="LiveId" clId="{F63FC300-343F-D240-AA4D-E6D9CC2AA2EA}" dt="2023-11-17T13:21:52.317" v="659" actId="26606"/>
          <ac:spMkLst>
            <pc:docMk/>
            <pc:sldMk cId="1593973245" sldId="261"/>
            <ac:spMk id="3" creationId="{3BF0D339-0414-5380-24C5-747B4204F298}"/>
          </ac:spMkLst>
        </pc:spChg>
        <pc:spChg chg="add">
          <ac:chgData name="Ramkumar Velmurugan" userId="7771df2f79b8315f" providerId="LiveId" clId="{F63FC300-343F-D240-AA4D-E6D9CC2AA2EA}" dt="2023-11-17T13:21:52.317" v="659" actId="26606"/>
          <ac:spMkLst>
            <pc:docMk/>
            <pc:sldMk cId="1593973245" sldId="261"/>
            <ac:spMk id="9" creationId="{5ED9E2D9-EE69-4775-8CE5-9EAC35AD2F2E}"/>
          </ac:spMkLst>
        </pc:spChg>
        <pc:spChg chg="add">
          <ac:chgData name="Ramkumar Velmurugan" userId="7771df2f79b8315f" providerId="LiveId" clId="{F63FC300-343F-D240-AA4D-E6D9CC2AA2EA}" dt="2023-11-17T13:21:52.317" v="659" actId="26606"/>
          <ac:spMkLst>
            <pc:docMk/>
            <pc:sldMk cId="1593973245" sldId="261"/>
            <ac:spMk id="11" creationId="{3D75B673-1FA7-415E-8B2E-7A0550C8BDDF}"/>
          </ac:spMkLst>
        </pc:spChg>
        <pc:picChg chg="add">
          <ac:chgData name="Ramkumar Velmurugan" userId="7771df2f79b8315f" providerId="LiveId" clId="{F63FC300-343F-D240-AA4D-E6D9CC2AA2EA}" dt="2023-11-17T13:21:52.317" v="659" actId="26606"/>
          <ac:picMkLst>
            <pc:docMk/>
            <pc:sldMk cId="1593973245" sldId="261"/>
            <ac:picMk id="5" creationId="{147A7304-4A61-C847-AA9E-1B02E79DE53E}"/>
          </ac:picMkLst>
        </pc:picChg>
      </pc:sldChg>
      <pc:sldChg chg="addSp modSp new mod setBg">
        <pc:chgData name="Ramkumar Velmurugan" userId="7771df2f79b8315f" providerId="LiveId" clId="{F63FC300-343F-D240-AA4D-E6D9CC2AA2EA}" dt="2023-11-17T13:28:41.990" v="738" actId="26606"/>
        <pc:sldMkLst>
          <pc:docMk/>
          <pc:sldMk cId="1121303900" sldId="262"/>
        </pc:sldMkLst>
        <pc:spChg chg="mod">
          <ac:chgData name="Ramkumar Velmurugan" userId="7771df2f79b8315f" providerId="LiveId" clId="{F63FC300-343F-D240-AA4D-E6D9CC2AA2EA}" dt="2023-11-17T13:28:41.990" v="738" actId="26606"/>
          <ac:spMkLst>
            <pc:docMk/>
            <pc:sldMk cId="1121303900" sldId="262"/>
            <ac:spMk id="2" creationId="{6E3080B7-5F15-8946-D34D-77AEDF906D6B}"/>
          </ac:spMkLst>
        </pc:spChg>
        <pc:spChg chg="mod">
          <ac:chgData name="Ramkumar Velmurugan" userId="7771df2f79b8315f" providerId="LiveId" clId="{F63FC300-343F-D240-AA4D-E6D9CC2AA2EA}" dt="2023-11-17T13:28:41.990" v="738" actId="26606"/>
          <ac:spMkLst>
            <pc:docMk/>
            <pc:sldMk cId="1121303900" sldId="262"/>
            <ac:spMk id="3" creationId="{DA7AD0EC-96C8-7D0D-3E6D-6A1B340193B5}"/>
          </ac:spMkLst>
        </pc:spChg>
        <pc:spChg chg="add">
          <ac:chgData name="Ramkumar Velmurugan" userId="7771df2f79b8315f" providerId="LiveId" clId="{F63FC300-343F-D240-AA4D-E6D9CC2AA2EA}" dt="2023-11-17T13:28:41.990" v="738" actId="26606"/>
          <ac:spMkLst>
            <pc:docMk/>
            <pc:sldMk cId="1121303900" sldId="262"/>
            <ac:spMk id="10" creationId="{2A3E2477-CB24-4FE6-B9C0-F9800FF83EF6}"/>
          </ac:spMkLst>
        </pc:spChg>
        <pc:spChg chg="add">
          <ac:chgData name="Ramkumar Velmurugan" userId="7771df2f79b8315f" providerId="LiveId" clId="{F63FC300-343F-D240-AA4D-E6D9CC2AA2EA}" dt="2023-11-17T13:28:41.990" v="738" actId="26606"/>
          <ac:spMkLst>
            <pc:docMk/>
            <pc:sldMk cId="1121303900" sldId="262"/>
            <ac:spMk id="12" creationId="{B965638C-2268-4A1B-96C3-95E79EF44B96}"/>
          </ac:spMkLst>
        </pc:spChg>
        <pc:spChg chg="add">
          <ac:chgData name="Ramkumar Velmurugan" userId="7771df2f79b8315f" providerId="LiveId" clId="{F63FC300-343F-D240-AA4D-E6D9CC2AA2EA}" dt="2023-11-17T13:28:41.990" v="738" actId="26606"/>
          <ac:spMkLst>
            <pc:docMk/>
            <pc:sldMk cId="1121303900" sldId="262"/>
            <ac:spMk id="14" creationId="{97D0825D-5142-4F4A-A141-3CCD5E99CB4F}"/>
          </ac:spMkLst>
        </pc:spChg>
        <pc:picChg chg="add">
          <ac:chgData name="Ramkumar Velmurugan" userId="7771df2f79b8315f" providerId="LiveId" clId="{F63FC300-343F-D240-AA4D-E6D9CC2AA2EA}" dt="2023-11-17T13:28:41.990" v="738" actId="26606"/>
          <ac:picMkLst>
            <pc:docMk/>
            <pc:sldMk cId="1121303900" sldId="262"/>
            <ac:picMk id="7" creationId="{D7A62643-28BC-2E9C-F53B-BB5586727CDB}"/>
          </ac:picMkLst>
        </pc:picChg>
      </pc:sldChg>
      <pc:sldChg chg="addSp modSp new mod ord setBg">
        <pc:chgData name="Ramkumar Velmurugan" userId="7771df2f79b8315f" providerId="LiveId" clId="{F63FC300-343F-D240-AA4D-E6D9CC2AA2EA}" dt="2023-11-17T13:29:10.025" v="816" actId="26606"/>
        <pc:sldMkLst>
          <pc:docMk/>
          <pc:sldMk cId="2186062122" sldId="263"/>
        </pc:sldMkLst>
        <pc:spChg chg="mod">
          <ac:chgData name="Ramkumar Velmurugan" userId="7771df2f79b8315f" providerId="LiveId" clId="{F63FC300-343F-D240-AA4D-E6D9CC2AA2EA}" dt="2023-11-17T13:29:10.025" v="816" actId="26606"/>
          <ac:spMkLst>
            <pc:docMk/>
            <pc:sldMk cId="2186062122" sldId="263"/>
            <ac:spMk id="2" creationId="{C21D2776-50C0-FF74-0FE0-216B3457D7F6}"/>
          </ac:spMkLst>
        </pc:spChg>
        <pc:spChg chg="mod">
          <ac:chgData name="Ramkumar Velmurugan" userId="7771df2f79b8315f" providerId="LiveId" clId="{F63FC300-343F-D240-AA4D-E6D9CC2AA2EA}" dt="2023-11-17T13:29:10.025" v="816" actId="26606"/>
          <ac:spMkLst>
            <pc:docMk/>
            <pc:sldMk cId="2186062122" sldId="263"/>
            <ac:spMk id="3" creationId="{9063FE4D-C00A-F22B-0E22-F738A77C952D}"/>
          </ac:spMkLst>
        </pc:spChg>
        <pc:spChg chg="add">
          <ac:chgData name="Ramkumar Velmurugan" userId="7771df2f79b8315f" providerId="LiveId" clId="{F63FC300-343F-D240-AA4D-E6D9CC2AA2EA}" dt="2023-11-17T13:29:10.025" v="816" actId="26606"/>
          <ac:spMkLst>
            <pc:docMk/>
            <pc:sldMk cId="2186062122" sldId="263"/>
            <ac:spMk id="9" creationId="{09646535-AEF6-4883-A4F9-EEC1F8B4319E}"/>
          </ac:spMkLst>
        </pc:spChg>
        <pc:spChg chg="add">
          <ac:chgData name="Ramkumar Velmurugan" userId="7771df2f79b8315f" providerId="LiveId" clId="{F63FC300-343F-D240-AA4D-E6D9CC2AA2EA}" dt="2023-11-17T13:29:10.025" v="816" actId="26606"/>
          <ac:spMkLst>
            <pc:docMk/>
            <pc:sldMk cId="2186062122" sldId="263"/>
            <ac:spMk id="11" creationId="{11F4D251-B7D8-402D-950A-F9D15396E94B}"/>
          </ac:spMkLst>
        </pc:spChg>
        <pc:spChg chg="add">
          <ac:chgData name="Ramkumar Velmurugan" userId="7771df2f79b8315f" providerId="LiveId" clId="{F63FC300-343F-D240-AA4D-E6D9CC2AA2EA}" dt="2023-11-17T13:29:10.025" v="816" actId="26606"/>
          <ac:spMkLst>
            <pc:docMk/>
            <pc:sldMk cId="2186062122" sldId="263"/>
            <ac:spMk id="13" creationId="{E67870A8-BE17-461C-AD58-035AD7FA02CB}"/>
          </ac:spMkLst>
        </pc:spChg>
        <pc:picChg chg="add">
          <ac:chgData name="Ramkumar Velmurugan" userId="7771df2f79b8315f" providerId="LiveId" clId="{F63FC300-343F-D240-AA4D-E6D9CC2AA2EA}" dt="2023-11-17T13:29:10.025" v="816" actId="26606"/>
          <ac:picMkLst>
            <pc:docMk/>
            <pc:sldMk cId="2186062122" sldId="263"/>
            <ac:picMk id="5" creationId="{AC3B2A7D-58A6-4C54-01AC-7F8CAB006AAC}"/>
          </ac:picMkLst>
        </pc:picChg>
      </pc:sldChg>
      <pc:sldChg chg="addSp delSp modSp new mod setBg">
        <pc:chgData name="Ramkumar Velmurugan" userId="7771df2f79b8315f" providerId="LiveId" clId="{F63FC300-343F-D240-AA4D-E6D9CC2AA2EA}" dt="2023-11-17T13:34:38.491" v="1257" actId="26606"/>
        <pc:sldMkLst>
          <pc:docMk/>
          <pc:sldMk cId="2211482114" sldId="264"/>
        </pc:sldMkLst>
        <pc:spChg chg="mod">
          <ac:chgData name="Ramkumar Velmurugan" userId="7771df2f79b8315f" providerId="LiveId" clId="{F63FC300-343F-D240-AA4D-E6D9CC2AA2EA}" dt="2023-11-17T13:34:38.491" v="1257" actId="26606"/>
          <ac:spMkLst>
            <pc:docMk/>
            <pc:sldMk cId="2211482114" sldId="264"/>
            <ac:spMk id="2" creationId="{E6A68A1A-060F-93A3-70D5-B27550C4F0D1}"/>
          </ac:spMkLst>
        </pc:spChg>
        <pc:spChg chg="add del mod">
          <ac:chgData name="Ramkumar Velmurugan" userId="7771df2f79b8315f" providerId="LiveId" clId="{F63FC300-343F-D240-AA4D-E6D9CC2AA2EA}" dt="2023-11-17T13:34:38.491" v="1257" actId="26606"/>
          <ac:spMkLst>
            <pc:docMk/>
            <pc:sldMk cId="2211482114" sldId="264"/>
            <ac:spMk id="3" creationId="{F654FEF9-E355-0ADD-D19B-E5094B7E29FB}"/>
          </ac:spMkLst>
        </pc:spChg>
        <pc:spChg chg="add del">
          <ac:chgData name="Ramkumar Velmurugan" userId="7771df2f79b8315f" providerId="LiveId" clId="{F63FC300-343F-D240-AA4D-E6D9CC2AA2EA}" dt="2023-11-17T13:34:35.956" v="1254" actId="26606"/>
          <ac:spMkLst>
            <pc:docMk/>
            <pc:sldMk cId="2211482114" sldId="264"/>
            <ac:spMk id="9" creationId="{5ED9E2D9-EE69-4775-8CE5-9EAC35AD2F2E}"/>
          </ac:spMkLst>
        </pc:spChg>
        <pc:spChg chg="add del">
          <ac:chgData name="Ramkumar Velmurugan" userId="7771df2f79b8315f" providerId="LiveId" clId="{F63FC300-343F-D240-AA4D-E6D9CC2AA2EA}" dt="2023-11-17T13:34:35.956" v="1254" actId="26606"/>
          <ac:spMkLst>
            <pc:docMk/>
            <pc:sldMk cId="2211482114" sldId="264"/>
            <ac:spMk id="11" creationId="{3D75B673-1FA7-415E-8B2E-7A0550C8BDDF}"/>
          </ac:spMkLst>
        </pc:spChg>
        <pc:spChg chg="add del">
          <ac:chgData name="Ramkumar Velmurugan" userId="7771df2f79b8315f" providerId="LiveId" clId="{F63FC300-343F-D240-AA4D-E6D9CC2AA2EA}" dt="2023-11-17T13:34:38.460" v="1256" actId="26606"/>
          <ac:spMkLst>
            <pc:docMk/>
            <pc:sldMk cId="2211482114" sldId="264"/>
            <ac:spMk id="13" creationId="{4172FA92-6FD3-495F-95A0-4FD85861D89C}"/>
          </ac:spMkLst>
        </pc:spChg>
        <pc:spChg chg="add del">
          <ac:chgData name="Ramkumar Velmurugan" userId="7771df2f79b8315f" providerId="LiveId" clId="{F63FC300-343F-D240-AA4D-E6D9CC2AA2EA}" dt="2023-11-17T13:34:38.460" v="1256" actId="26606"/>
          <ac:spMkLst>
            <pc:docMk/>
            <pc:sldMk cId="2211482114" sldId="264"/>
            <ac:spMk id="14" creationId="{2BFB0E95-9CAE-4968-A118-2B9F7C8BBBEC}"/>
          </ac:spMkLst>
        </pc:spChg>
        <pc:spChg chg="add del">
          <ac:chgData name="Ramkumar Velmurugan" userId="7771df2f79b8315f" providerId="LiveId" clId="{F63FC300-343F-D240-AA4D-E6D9CC2AA2EA}" dt="2023-11-17T13:34:38.460" v="1256" actId="26606"/>
          <ac:spMkLst>
            <pc:docMk/>
            <pc:sldMk cId="2211482114" sldId="264"/>
            <ac:spMk id="15" creationId="{90BBC371-361C-45F7-9235-C3252E336B5B}"/>
          </ac:spMkLst>
        </pc:spChg>
        <pc:spChg chg="add">
          <ac:chgData name="Ramkumar Velmurugan" userId="7771df2f79b8315f" providerId="LiveId" clId="{F63FC300-343F-D240-AA4D-E6D9CC2AA2EA}" dt="2023-11-17T13:34:38.491" v="1257" actId="26606"/>
          <ac:spMkLst>
            <pc:docMk/>
            <pc:sldMk cId="2211482114" sldId="264"/>
            <ac:spMk id="18" creationId="{769CF112-CE49-4CE6-991F-E4A6FCAD4EC4}"/>
          </ac:spMkLst>
        </pc:spChg>
        <pc:spChg chg="add">
          <ac:chgData name="Ramkumar Velmurugan" userId="7771df2f79b8315f" providerId="LiveId" clId="{F63FC300-343F-D240-AA4D-E6D9CC2AA2EA}" dt="2023-11-17T13:34:38.491" v="1257" actId="26606"/>
          <ac:spMkLst>
            <pc:docMk/>
            <pc:sldMk cId="2211482114" sldId="264"/>
            <ac:spMk id="20" creationId="{F654FEF9-E355-0ADD-D19B-E5094B7E29FB}"/>
          </ac:spMkLst>
        </pc:spChg>
        <pc:graphicFrameChg chg="add del">
          <ac:chgData name="Ramkumar Velmurugan" userId="7771df2f79b8315f" providerId="LiveId" clId="{F63FC300-343F-D240-AA4D-E6D9CC2AA2EA}" dt="2023-11-17T13:34:38.460" v="1256" actId="26606"/>
          <ac:graphicFrameMkLst>
            <pc:docMk/>
            <pc:sldMk cId="2211482114" sldId="264"/>
            <ac:graphicFrameMk id="16" creationId="{B7ED2AEF-6FF2-E2DE-5D47-CAB5A0C2820E}"/>
          </ac:graphicFrameMkLst>
        </pc:graphicFrameChg>
        <pc:picChg chg="add del">
          <ac:chgData name="Ramkumar Velmurugan" userId="7771df2f79b8315f" providerId="LiveId" clId="{F63FC300-343F-D240-AA4D-E6D9CC2AA2EA}" dt="2023-11-17T13:34:35.956" v="1254" actId="26606"/>
          <ac:picMkLst>
            <pc:docMk/>
            <pc:sldMk cId="2211482114" sldId="264"/>
            <ac:picMk id="5" creationId="{FDBD5F62-B26B-9BAC-5C13-761A08206AFD}"/>
          </ac:picMkLst>
        </pc:picChg>
        <pc:picChg chg="add">
          <ac:chgData name="Ramkumar Velmurugan" userId="7771df2f79b8315f" providerId="LiveId" clId="{F63FC300-343F-D240-AA4D-E6D9CC2AA2EA}" dt="2023-11-17T13:34:38.491" v="1257" actId="26606"/>
          <ac:picMkLst>
            <pc:docMk/>
            <pc:sldMk cId="2211482114" sldId="264"/>
            <ac:picMk id="19" creationId="{3DF1CC11-A419-2930-F8F1-4EB5D0689A36}"/>
          </ac:picMkLst>
        </pc:picChg>
      </pc:sldChg>
      <pc:sldChg chg="addSp modSp new mod setBg">
        <pc:chgData name="Ramkumar Velmurugan" userId="7771df2f79b8315f" providerId="LiveId" clId="{F63FC300-343F-D240-AA4D-E6D9CC2AA2EA}" dt="2023-11-17T13:34:48.648" v="1258" actId="26606"/>
        <pc:sldMkLst>
          <pc:docMk/>
          <pc:sldMk cId="3559812279" sldId="265"/>
        </pc:sldMkLst>
        <pc:spChg chg="mod">
          <ac:chgData name="Ramkumar Velmurugan" userId="7771df2f79b8315f" providerId="LiveId" clId="{F63FC300-343F-D240-AA4D-E6D9CC2AA2EA}" dt="2023-11-17T13:34:48.648" v="1258" actId="26606"/>
          <ac:spMkLst>
            <pc:docMk/>
            <pc:sldMk cId="3559812279" sldId="265"/>
            <ac:spMk id="2" creationId="{DB18C0AC-9E27-3279-415C-8C915D470CB0}"/>
          </ac:spMkLst>
        </pc:spChg>
        <pc:spChg chg="mod">
          <ac:chgData name="Ramkumar Velmurugan" userId="7771df2f79b8315f" providerId="LiveId" clId="{F63FC300-343F-D240-AA4D-E6D9CC2AA2EA}" dt="2023-11-17T13:34:48.648" v="1258" actId="26606"/>
          <ac:spMkLst>
            <pc:docMk/>
            <pc:sldMk cId="3559812279" sldId="265"/>
            <ac:spMk id="3" creationId="{ED3FBAC9-BEF1-32D9-C86E-FC8537D170D6}"/>
          </ac:spMkLst>
        </pc:spChg>
        <pc:spChg chg="add">
          <ac:chgData name="Ramkumar Velmurugan" userId="7771df2f79b8315f" providerId="LiveId" clId="{F63FC300-343F-D240-AA4D-E6D9CC2AA2EA}" dt="2023-11-17T13:34:48.648" v="1258" actId="26606"/>
          <ac:spMkLst>
            <pc:docMk/>
            <pc:sldMk cId="3559812279" sldId="265"/>
            <ac:spMk id="9" creationId="{769CF112-CE49-4CE6-991F-E4A6FCAD4EC4}"/>
          </ac:spMkLst>
        </pc:spChg>
        <pc:picChg chg="add">
          <ac:chgData name="Ramkumar Velmurugan" userId="7771df2f79b8315f" providerId="LiveId" clId="{F63FC300-343F-D240-AA4D-E6D9CC2AA2EA}" dt="2023-11-17T13:34:48.648" v="1258" actId="26606"/>
          <ac:picMkLst>
            <pc:docMk/>
            <pc:sldMk cId="3559812279" sldId="265"/>
            <ac:picMk id="5" creationId="{7F930326-01F0-1DBB-3013-D986DB2E2BFE}"/>
          </ac:picMkLst>
        </pc:picChg>
      </pc:sldChg>
      <pc:sldChg chg="addSp delSp modSp new mod setBg">
        <pc:chgData name="Ramkumar Velmurugan" userId="7771df2f79b8315f" providerId="LiveId" clId="{F63FC300-343F-D240-AA4D-E6D9CC2AA2EA}" dt="2023-11-17T13:36:01.185" v="1261" actId="26606"/>
        <pc:sldMkLst>
          <pc:docMk/>
          <pc:sldMk cId="473683239" sldId="266"/>
        </pc:sldMkLst>
        <pc:spChg chg="del">
          <ac:chgData name="Ramkumar Velmurugan" userId="7771df2f79b8315f" providerId="LiveId" clId="{F63FC300-343F-D240-AA4D-E6D9CC2AA2EA}" dt="2023-11-17T13:36:01.185" v="1261" actId="26606"/>
          <ac:spMkLst>
            <pc:docMk/>
            <pc:sldMk cId="473683239" sldId="266"/>
            <ac:spMk id="2" creationId="{2AEADACE-88B0-BDC5-8FA3-85B14A436EED}"/>
          </ac:spMkLst>
        </pc:spChg>
        <pc:spChg chg="del">
          <ac:chgData name="Ramkumar Velmurugan" userId="7771df2f79b8315f" providerId="LiveId" clId="{F63FC300-343F-D240-AA4D-E6D9CC2AA2EA}" dt="2023-11-17T13:36:01.185" v="1261" actId="26606"/>
          <ac:spMkLst>
            <pc:docMk/>
            <pc:sldMk cId="473683239" sldId="266"/>
            <ac:spMk id="3" creationId="{CD3779F0-F9BC-B57C-FC4E-9EAF21D2E804}"/>
          </ac:spMkLst>
        </pc:spChg>
        <pc:spChg chg="add">
          <ac:chgData name="Ramkumar Velmurugan" userId="7771df2f79b8315f" providerId="LiveId" clId="{F63FC300-343F-D240-AA4D-E6D9CC2AA2EA}" dt="2023-11-17T13:36:01.185" v="1261" actId="26606"/>
          <ac:spMkLst>
            <pc:docMk/>
            <pc:sldMk cId="473683239" sldId="266"/>
            <ac:spMk id="1031" creationId="{09646535-AEF6-4883-A4F9-EEC1F8B4319E}"/>
          </ac:spMkLst>
        </pc:spChg>
        <pc:spChg chg="add">
          <ac:chgData name="Ramkumar Velmurugan" userId="7771df2f79b8315f" providerId="LiveId" clId="{F63FC300-343F-D240-AA4D-E6D9CC2AA2EA}" dt="2023-11-17T13:36:01.185" v="1261" actId="26606"/>
          <ac:spMkLst>
            <pc:docMk/>
            <pc:sldMk cId="473683239" sldId="266"/>
            <ac:spMk id="1033" creationId="{37D7CF97-C693-42F5-AFF2-9C4EBFE0E69A}"/>
          </ac:spMkLst>
        </pc:spChg>
        <pc:spChg chg="add">
          <ac:chgData name="Ramkumar Velmurugan" userId="7771df2f79b8315f" providerId="LiveId" clId="{F63FC300-343F-D240-AA4D-E6D9CC2AA2EA}" dt="2023-11-17T13:36:01.185" v="1261" actId="26606"/>
          <ac:spMkLst>
            <pc:docMk/>
            <pc:sldMk cId="473683239" sldId="266"/>
            <ac:spMk id="1035" creationId="{477461D8-A691-44CC-94F5-FE4FCE899AE0}"/>
          </ac:spMkLst>
        </pc:spChg>
        <pc:picChg chg="add mod">
          <ac:chgData name="Ramkumar Velmurugan" userId="7771df2f79b8315f" providerId="LiveId" clId="{F63FC300-343F-D240-AA4D-E6D9CC2AA2EA}" dt="2023-11-17T13:36:01.185" v="1261" actId="26606"/>
          <ac:picMkLst>
            <pc:docMk/>
            <pc:sldMk cId="473683239" sldId="266"/>
            <ac:picMk id="1026" creationId="{736E18BF-71B4-53F8-B945-DBFFA54075EC}"/>
          </ac:picMkLst>
        </pc:picChg>
      </pc:sldChg>
      <pc:sldChg chg="addSp delSp modSp new mod setBg">
        <pc:chgData name="Ramkumar Velmurugan" userId="7771df2f79b8315f" providerId="LiveId" clId="{F63FC300-343F-D240-AA4D-E6D9CC2AA2EA}" dt="2023-11-17T13:37:05.747" v="1264" actId="26606"/>
        <pc:sldMkLst>
          <pc:docMk/>
          <pc:sldMk cId="542247187" sldId="267"/>
        </pc:sldMkLst>
        <pc:spChg chg="del">
          <ac:chgData name="Ramkumar Velmurugan" userId="7771df2f79b8315f" providerId="LiveId" clId="{F63FC300-343F-D240-AA4D-E6D9CC2AA2EA}" dt="2023-11-17T13:37:05.747" v="1264" actId="26606"/>
          <ac:spMkLst>
            <pc:docMk/>
            <pc:sldMk cId="542247187" sldId="267"/>
            <ac:spMk id="2" creationId="{DFD60063-503D-71C5-91C2-9EB673A84406}"/>
          </ac:spMkLst>
        </pc:spChg>
        <pc:spChg chg="del">
          <ac:chgData name="Ramkumar Velmurugan" userId="7771df2f79b8315f" providerId="LiveId" clId="{F63FC300-343F-D240-AA4D-E6D9CC2AA2EA}" dt="2023-11-17T13:37:05.747" v="1264" actId="26606"/>
          <ac:spMkLst>
            <pc:docMk/>
            <pc:sldMk cId="542247187" sldId="267"/>
            <ac:spMk id="3" creationId="{CE4C649E-C45A-D152-1D03-5A6D24723086}"/>
          </ac:spMkLst>
        </pc:spChg>
        <pc:spChg chg="add">
          <ac:chgData name="Ramkumar Velmurugan" userId="7771df2f79b8315f" providerId="LiveId" clId="{F63FC300-343F-D240-AA4D-E6D9CC2AA2EA}" dt="2023-11-17T13:37:05.747" v="1264" actId="26606"/>
          <ac:spMkLst>
            <pc:docMk/>
            <pc:sldMk cId="542247187" sldId="267"/>
            <ac:spMk id="2055" creationId="{09646535-AEF6-4883-A4F9-EEC1F8B4319E}"/>
          </ac:spMkLst>
        </pc:spChg>
        <pc:spChg chg="add">
          <ac:chgData name="Ramkumar Velmurugan" userId="7771df2f79b8315f" providerId="LiveId" clId="{F63FC300-343F-D240-AA4D-E6D9CC2AA2EA}" dt="2023-11-17T13:37:05.747" v="1264" actId="26606"/>
          <ac:spMkLst>
            <pc:docMk/>
            <pc:sldMk cId="542247187" sldId="267"/>
            <ac:spMk id="2057" creationId="{37D7CF97-C693-42F5-AFF2-9C4EBFE0E69A}"/>
          </ac:spMkLst>
        </pc:spChg>
        <pc:spChg chg="add">
          <ac:chgData name="Ramkumar Velmurugan" userId="7771df2f79b8315f" providerId="LiveId" clId="{F63FC300-343F-D240-AA4D-E6D9CC2AA2EA}" dt="2023-11-17T13:37:05.747" v="1264" actId="26606"/>
          <ac:spMkLst>
            <pc:docMk/>
            <pc:sldMk cId="542247187" sldId="267"/>
            <ac:spMk id="2059" creationId="{477461D8-A691-44CC-94F5-FE4FCE899AE0}"/>
          </ac:spMkLst>
        </pc:spChg>
        <pc:picChg chg="add mod">
          <ac:chgData name="Ramkumar Velmurugan" userId="7771df2f79b8315f" providerId="LiveId" clId="{F63FC300-343F-D240-AA4D-E6D9CC2AA2EA}" dt="2023-11-17T13:37:05.747" v="1264" actId="26606"/>
          <ac:picMkLst>
            <pc:docMk/>
            <pc:sldMk cId="542247187" sldId="267"/>
            <ac:picMk id="2050" creationId="{65681B43-E9D4-BF96-F7FD-1EAF2EEFF788}"/>
          </ac:picMkLst>
        </pc:picChg>
      </pc:sldChg>
      <pc:sldChg chg="addSp delSp modSp new mod setBg">
        <pc:chgData name="Ramkumar Velmurugan" userId="7771df2f79b8315f" providerId="LiveId" clId="{F63FC300-343F-D240-AA4D-E6D9CC2AA2EA}" dt="2023-11-17T13:38:22.373" v="1271" actId="26606"/>
        <pc:sldMkLst>
          <pc:docMk/>
          <pc:sldMk cId="2847099580" sldId="268"/>
        </pc:sldMkLst>
        <pc:spChg chg="add del">
          <ac:chgData name="Ramkumar Velmurugan" userId="7771df2f79b8315f" providerId="LiveId" clId="{F63FC300-343F-D240-AA4D-E6D9CC2AA2EA}" dt="2023-11-17T13:38:22.373" v="1271" actId="26606"/>
          <ac:spMkLst>
            <pc:docMk/>
            <pc:sldMk cId="2847099580" sldId="268"/>
            <ac:spMk id="2" creationId="{677F4CC6-626B-A079-4FAD-DAD82A969287}"/>
          </ac:spMkLst>
        </pc:spChg>
        <pc:spChg chg="add del">
          <ac:chgData name="Ramkumar Velmurugan" userId="7771df2f79b8315f" providerId="LiveId" clId="{F63FC300-343F-D240-AA4D-E6D9CC2AA2EA}" dt="2023-11-17T13:38:22.373" v="1271" actId="26606"/>
          <ac:spMkLst>
            <pc:docMk/>
            <pc:sldMk cId="2847099580" sldId="268"/>
            <ac:spMk id="3" creationId="{F2A92707-A977-9B44-059F-B4802EF73229}"/>
          </ac:spMkLst>
        </pc:spChg>
        <pc:spChg chg="add del">
          <ac:chgData name="Ramkumar Velmurugan" userId="7771df2f79b8315f" providerId="LiveId" clId="{F63FC300-343F-D240-AA4D-E6D9CC2AA2EA}" dt="2023-11-17T13:38:19.156" v="1268" actId="26606"/>
          <ac:spMkLst>
            <pc:docMk/>
            <pc:sldMk cId="2847099580" sldId="268"/>
            <ac:spMk id="3079" creationId="{09646535-AEF6-4883-A4F9-EEC1F8B4319E}"/>
          </ac:spMkLst>
        </pc:spChg>
        <pc:spChg chg="add del">
          <ac:chgData name="Ramkumar Velmurugan" userId="7771df2f79b8315f" providerId="LiveId" clId="{F63FC300-343F-D240-AA4D-E6D9CC2AA2EA}" dt="2023-11-17T13:38:19.156" v="1268" actId="26606"/>
          <ac:spMkLst>
            <pc:docMk/>
            <pc:sldMk cId="2847099580" sldId="268"/>
            <ac:spMk id="3081" creationId="{37D7CF97-C693-42F5-AFF2-9C4EBFE0E69A}"/>
          </ac:spMkLst>
        </pc:spChg>
        <pc:spChg chg="add del">
          <ac:chgData name="Ramkumar Velmurugan" userId="7771df2f79b8315f" providerId="LiveId" clId="{F63FC300-343F-D240-AA4D-E6D9CC2AA2EA}" dt="2023-11-17T13:38:19.156" v="1268" actId="26606"/>
          <ac:spMkLst>
            <pc:docMk/>
            <pc:sldMk cId="2847099580" sldId="268"/>
            <ac:spMk id="3083" creationId="{477461D8-A691-44CC-94F5-FE4FCE899AE0}"/>
          </ac:spMkLst>
        </pc:spChg>
        <pc:spChg chg="add del">
          <ac:chgData name="Ramkumar Velmurugan" userId="7771df2f79b8315f" providerId="LiveId" clId="{F63FC300-343F-D240-AA4D-E6D9CC2AA2EA}" dt="2023-11-17T13:38:22.353" v="1270" actId="26606"/>
          <ac:spMkLst>
            <pc:docMk/>
            <pc:sldMk cId="2847099580" sldId="268"/>
            <ac:spMk id="3089" creationId="{09646535-AEF6-4883-A4F9-EEC1F8B4319E}"/>
          </ac:spMkLst>
        </pc:spChg>
        <pc:spChg chg="add del">
          <ac:chgData name="Ramkumar Velmurugan" userId="7771df2f79b8315f" providerId="LiveId" clId="{F63FC300-343F-D240-AA4D-E6D9CC2AA2EA}" dt="2023-11-17T13:38:22.353" v="1270" actId="26606"/>
          <ac:spMkLst>
            <pc:docMk/>
            <pc:sldMk cId="2847099580" sldId="268"/>
            <ac:spMk id="3090" creationId="{0C04A63C-988E-4CDA-93A4-2FE95EAD4E59}"/>
          </ac:spMkLst>
        </pc:spChg>
        <pc:spChg chg="add del">
          <ac:chgData name="Ramkumar Velmurugan" userId="7771df2f79b8315f" providerId="LiveId" clId="{F63FC300-343F-D240-AA4D-E6D9CC2AA2EA}" dt="2023-11-17T13:38:22.353" v="1270" actId="26606"/>
          <ac:spMkLst>
            <pc:docMk/>
            <pc:sldMk cId="2847099580" sldId="268"/>
            <ac:spMk id="3091" creationId="{62F244BA-9ADF-4F8B-8A82-0BCFD736C55C}"/>
          </ac:spMkLst>
        </pc:spChg>
        <pc:spChg chg="add">
          <ac:chgData name="Ramkumar Velmurugan" userId="7771df2f79b8315f" providerId="LiveId" clId="{F63FC300-343F-D240-AA4D-E6D9CC2AA2EA}" dt="2023-11-17T13:38:22.373" v="1271" actId="26606"/>
          <ac:spMkLst>
            <pc:docMk/>
            <pc:sldMk cId="2847099580" sldId="268"/>
            <ac:spMk id="3093" creationId="{09646535-AEF6-4883-A4F9-EEC1F8B4319E}"/>
          </ac:spMkLst>
        </pc:spChg>
        <pc:spChg chg="add">
          <ac:chgData name="Ramkumar Velmurugan" userId="7771df2f79b8315f" providerId="LiveId" clId="{F63FC300-343F-D240-AA4D-E6D9CC2AA2EA}" dt="2023-11-17T13:38:22.373" v="1271" actId="26606"/>
          <ac:spMkLst>
            <pc:docMk/>
            <pc:sldMk cId="2847099580" sldId="268"/>
            <ac:spMk id="3094" creationId="{37D7CF97-C693-42F5-AFF2-9C4EBFE0E69A}"/>
          </ac:spMkLst>
        </pc:spChg>
        <pc:spChg chg="add">
          <ac:chgData name="Ramkumar Velmurugan" userId="7771df2f79b8315f" providerId="LiveId" clId="{F63FC300-343F-D240-AA4D-E6D9CC2AA2EA}" dt="2023-11-17T13:38:22.373" v="1271" actId="26606"/>
          <ac:spMkLst>
            <pc:docMk/>
            <pc:sldMk cId="2847099580" sldId="268"/>
            <ac:spMk id="3095" creationId="{477461D8-A691-44CC-94F5-FE4FCE899AE0}"/>
          </ac:spMkLst>
        </pc:spChg>
        <pc:grpChg chg="add del">
          <ac:chgData name="Ramkumar Velmurugan" userId="7771df2f79b8315f" providerId="LiveId" clId="{F63FC300-343F-D240-AA4D-E6D9CC2AA2EA}" dt="2023-11-17T13:38:22.353" v="1270" actId="26606"/>
          <ac:grpSpMkLst>
            <pc:docMk/>
            <pc:sldMk cId="2847099580" sldId="268"/>
            <ac:grpSpMk id="3085" creationId="{9CE01B79-04E0-42C8-9E4B-CA4E551FF131}"/>
          </ac:grpSpMkLst>
        </pc:grpChg>
        <pc:picChg chg="add mod">
          <ac:chgData name="Ramkumar Velmurugan" userId="7771df2f79b8315f" providerId="LiveId" clId="{F63FC300-343F-D240-AA4D-E6D9CC2AA2EA}" dt="2023-11-17T13:38:22.373" v="1271" actId="26606"/>
          <ac:picMkLst>
            <pc:docMk/>
            <pc:sldMk cId="2847099580" sldId="268"/>
            <ac:picMk id="3074" creationId="{6AF71607-EFEA-77DB-C032-E43EA8FAF9F6}"/>
          </ac:picMkLst>
        </pc:picChg>
      </pc:sldChg>
      <pc:sldChg chg="addSp delSp modSp new mod setBg">
        <pc:chgData name="Ramkumar Velmurugan" userId="7771df2f79b8315f" providerId="LiveId" clId="{F63FC300-343F-D240-AA4D-E6D9CC2AA2EA}" dt="2023-11-17T13:38:59.047" v="1283" actId="26606"/>
        <pc:sldMkLst>
          <pc:docMk/>
          <pc:sldMk cId="2108344815" sldId="269"/>
        </pc:sldMkLst>
        <pc:spChg chg="mod">
          <ac:chgData name="Ramkumar Velmurugan" userId="7771df2f79b8315f" providerId="LiveId" clId="{F63FC300-343F-D240-AA4D-E6D9CC2AA2EA}" dt="2023-11-17T13:38:59.047" v="1283" actId="26606"/>
          <ac:spMkLst>
            <pc:docMk/>
            <pc:sldMk cId="2108344815" sldId="269"/>
            <ac:spMk id="2" creationId="{707C70EC-4A78-1EEC-DE32-18C092C8C8F1}"/>
          </ac:spMkLst>
        </pc:spChg>
        <pc:spChg chg="del">
          <ac:chgData name="Ramkumar Velmurugan" userId="7771df2f79b8315f" providerId="LiveId" clId="{F63FC300-343F-D240-AA4D-E6D9CC2AA2EA}" dt="2023-11-17T13:38:59.047" v="1283" actId="26606"/>
          <ac:spMkLst>
            <pc:docMk/>
            <pc:sldMk cId="2108344815" sldId="269"/>
            <ac:spMk id="3" creationId="{A917FF15-84E5-D6D1-B13D-EC38E6A199EB}"/>
          </ac:spMkLst>
        </pc:spChg>
        <pc:spChg chg="add">
          <ac:chgData name="Ramkumar Velmurugan" userId="7771df2f79b8315f" providerId="LiveId" clId="{F63FC300-343F-D240-AA4D-E6D9CC2AA2EA}" dt="2023-11-17T13:38:59.047" v="1283" actId="26606"/>
          <ac:spMkLst>
            <pc:docMk/>
            <pc:sldMk cId="2108344815" sldId="269"/>
            <ac:spMk id="9" creationId="{09646535-AEF6-4883-A4F9-EEC1F8B4319E}"/>
          </ac:spMkLst>
        </pc:spChg>
        <pc:spChg chg="add">
          <ac:chgData name="Ramkumar Velmurugan" userId="7771df2f79b8315f" providerId="LiveId" clId="{F63FC300-343F-D240-AA4D-E6D9CC2AA2EA}" dt="2023-11-17T13:38:59.047" v="1283" actId="26606"/>
          <ac:spMkLst>
            <pc:docMk/>
            <pc:sldMk cId="2108344815" sldId="269"/>
            <ac:spMk id="11" creationId="{7FEECB93-933C-477B-BC7D-C2F2F6271A66}"/>
          </ac:spMkLst>
        </pc:spChg>
        <pc:spChg chg="add">
          <ac:chgData name="Ramkumar Velmurugan" userId="7771df2f79b8315f" providerId="LiveId" clId="{F63FC300-343F-D240-AA4D-E6D9CC2AA2EA}" dt="2023-11-17T13:38:59.047" v="1283" actId="26606"/>
          <ac:spMkLst>
            <pc:docMk/>
            <pc:sldMk cId="2108344815" sldId="269"/>
            <ac:spMk id="13" creationId="{497BC505-FE0C-4637-A29D-B71DFBBBAA71}"/>
          </ac:spMkLst>
        </pc:spChg>
        <pc:grpChg chg="add">
          <ac:chgData name="Ramkumar Velmurugan" userId="7771df2f79b8315f" providerId="LiveId" clId="{F63FC300-343F-D240-AA4D-E6D9CC2AA2EA}" dt="2023-11-17T13:38:59.047" v="1283" actId="26606"/>
          <ac:grpSpMkLst>
            <pc:docMk/>
            <pc:sldMk cId="2108344815" sldId="269"/>
            <ac:grpSpMk id="15" creationId="{F2FD01A0-E6FF-41CD-AEBD-279232B90D43}"/>
          </ac:grpSpMkLst>
        </pc:grpChg>
        <pc:grpChg chg="add">
          <ac:chgData name="Ramkumar Velmurugan" userId="7771df2f79b8315f" providerId="LiveId" clId="{F63FC300-343F-D240-AA4D-E6D9CC2AA2EA}" dt="2023-11-17T13:38:59.047" v="1283" actId="26606"/>
          <ac:grpSpMkLst>
            <pc:docMk/>
            <pc:sldMk cId="2108344815" sldId="269"/>
            <ac:grpSpMk id="20" creationId="{3C9AA14C-80A4-427C-A911-28CD20C56E5E}"/>
          </ac:grpSpMkLst>
        </pc:grpChg>
        <pc:picChg chg="add">
          <ac:chgData name="Ramkumar Velmurugan" userId="7771df2f79b8315f" providerId="LiveId" clId="{F63FC300-343F-D240-AA4D-E6D9CC2AA2EA}" dt="2023-11-17T13:38:59.047" v="1283" actId="26606"/>
          <ac:picMkLst>
            <pc:docMk/>
            <pc:sldMk cId="2108344815" sldId="269"/>
            <ac:picMk id="5" creationId="{7D25A81B-D125-B90B-97B1-30B65ED47FE5}"/>
          </ac:picMkLst>
        </pc:picChg>
      </pc:sldChg>
      <pc:sldMasterChg chg="add del addSldLayout delSldLayout">
        <pc:chgData name="Ramkumar Velmurugan" userId="7771df2f79b8315f" providerId="LiveId" clId="{F63FC300-343F-D240-AA4D-E6D9CC2AA2EA}" dt="2023-11-17T03:21:46.911" v="8" actId="26606"/>
        <pc:sldMasterMkLst>
          <pc:docMk/>
          <pc:sldMasterMk cId="2789244380" sldId="2147483648"/>
        </pc:sldMasterMkLst>
        <pc:sldLayoutChg chg="add del">
          <pc:chgData name="Ramkumar Velmurugan" userId="7771df2f79b8315f" providerId="LiveId" clId="{F63FC300-343F-D240-AA4D-E6D9CC2AA2EA}" dt="2023-11-17T03:21:46.911" v="8" actId="26606"/>
          <pc:sldLayoutMkLst>
            <pc:docMk/>
            <pc:sldMasterMk cId="2789244380" sldId="2147483648"/>
            <pc:sldLayoutMk cId="2112755354" sldId="2147483649"/>
          </pc:sldLayoutMkLst>
        </pc:sldLayoutChg>
        <pc:sldLayoutChg chg="add del">
          <pc:chgData name="Ramkumar Velmurugan" userId="7771df2f79b8315f" providerId="LiveId" clId="{F63FC300-343F-D240-AA4D-E6D9CC2AA2EA}" dt="2023-11-17T03:21:46.911" v="8" actId="26606"/>
          <pc:sldLayoutMkLst>
            <pc:docMk/>
            <pc:sldMasterMk cId="2789244380" sldId="2147483648"/>
            <pc:sldLayoutMk cId="1188631075" sldId="2147483650"/>
          </pc:sldLayoutMkLst>
        </pc:sldLayoutChg>
        <pc:sldLayoutChg chg="add del">
          <pc:chgData name="Ramkumar Velmurugan" userId="7771df2f79b8315f" providerId="LiveId" clId="{F63FC300-343F-D240-AA4D-E6D9CC2AA2EA}" dt="2023-11-17T03:21:46.911" v="8" actId="26606"/>
          <pc:sldLayoutMkLst>
            <pc:docMk/>
            <pc:sldMasterMk cId="2789244380" sldId="2147483648"/>
            <pc:sldLayoutMk cId="3723268113" sldId="2147483651"/>
          </pc:sldLayoutMkLst>
        </pc:sldLayoutChg>
        <pc:sldLayoutChg chg="add del">
          <pc:chgData name="Ramkumar Velmurugan" userId="7771df2f79b8315f" providerId="LiveId" clId="{F63FC300-343F-D240-AA4D-E6D9CC2AA2EA}" dt="2023-11-17T03:21:46.911" v="8" actId="26606"/>
          <pc:sldLayoutMkLst>
            <pc:docMk/>
            <pc:sldMasterMk cId="2789244380" sldId="2147483648"/>
            <pc:sldLayoutMk cId="3608604187" sldId="2147483652"/>
          </pc:sldLayoutMkLst>
        </pc:sldLayoutChg>
        <pc:sldLayoutChg chg="add del">
          <pc:chgData name="Ramkumar Velmurugan" userId="7771df2f79b8315f" providerId="LiveId" clId="{F63FC300-343F-D240-AA4D-E6D9CC2AA2EA}" dt="2023-11-17T03:21:46.911" v="8" actId="26606"/>
          <pc:sldLayoutMkLst>
            <pc:docMk/>
            <pc:sldMasterMk cId="2789244380" sldId="2147483648"/>
            <pc:sldLayoutMk cId="1902312573" sldId="2147483653"/>
          </pc:sldLayoutMkLst>
        </pc:sldLayoutChg>
        <pc:sldLayoutChg chg="add del">
          <pc:chgData name="Ramkumar Velmurugan" userId="7771df2f79b8315f" providerId="LiveId" clId="{F63FC300-343F-D240-AA4D-E6D9CC2AA2EA}" dt="2023-11-17T03:21:46.911" v="8" actId="26606"/>
          <pc:sldLayoutMkLst>
            <pc:docMk/>
            <pc:sldMasterMk cId="2789244380" sldId="2147483648"/>
            <pc:sldLayoutMk cId="341252543" sldId="2147483654"/>
          </pc:sldLayoutMkLst>
        </pc:sldLayoutChg>
        <pc:sldLayoutChg chg="add del">
          <pc:chgData name="Ramkumar Velmurugan" userId="7771df2f79b8315f" providerId="LiveId" clId="{F63FC300-343F-D240-AA4D-E6D9CC2AA2EA}" dt="2023-11-17T03:21:46.911" v="8" actId="26606"/>
          <pc:sldLayoutMkLst>
            <pc:docMk/>
            <pc:sldMasterMk cId="2789244380" sldId="2147483648"/>
            <pc:sldLayoutMk cId="3835831237" sldId="2147483655"/>
          </pc:sldLayoutMkLst>
        </pc:sldLayoutChg>
        <pc:sldLayoutChg chg="add del">
          <pc:chgData name="Ramkumar Velmurugan" userId="7771df2f79b8315f" providerId="LiveId" clId="{F63FC300-343F-D240-AA4D-E6D9CC2AA2EA}" dt="2023-11-17T03:21:46.911" v="8" actId="26606"/>
          <pc:sldLayoutMkLst>
            <pc:docMk/>
            <pc:sldMasterMk cId="2789244380" sldId="2147483648"/>
            <pc:sldLayoutMk cId="76176763" sldId="2147483656"/>
          </pc:sldLayoutMkLst>
        </pc:sldLayoutChg>
        <pc:sldLayoutChg chg="add del">
          <pc:chgData name="Ramkumar Velmurugan" userId="7771df2f79b8315f" providerId="LiveId" clId="{F63FC300-343F-D240-AA4D-E6D9CC2AA2EA}" dt="2023-11-17T03:21:46.911" v="8" actId="26606"/>
          <pc:sldLayoutMkLst>
            <pc:docMk/>
            <pc:sldMasterMk cId="2789244380" sldId="2147483648"/>
            <pc:sldLayoutMk cId="1124996710" sldId="2147483657"/>
          </pc:sldLayoutMkLst>
        </pc:sldLayoutChg>
        <pc:sldLayoutChg chg="add del">
          <pc:chgData name="Ramkumar Velmurugan" userId="7771df2f79b8315f" providerId="LiveId" clId="{F63FC300-343F-D240-AA4D-E6D9CC2AA2EA}" dt="2023-11-17T03:21:46.911" v="8" actId="26606"/>
          <pc:sldLayoutMkLst>
            <pc:docMk/>
            <pc:sldMasterMk cId="2789244380" sldId="2147483648"/>
            <pc:sldLayoutMk cId="2990672609" sldId="2147483658"/>
          </pc:sldLayoutMkLst>
        </pc:sldLayoutChg>
        <pc:sldLayoutChg chg="add del">
          <pc:chgData name="Ramkumar Velmurugan" userId="7771df2f79b8315f" providerId="LiveId" clId="{F63FC300-343F-D240-AA4D-E6D9CC2AA2EA}" dt="2023-11-17T03:21:46.911" v="8" actId="26606"/>
          <pc:sldLayoutMkLst>
            <pc:docMk/>
            <pc:sldMasterMk cId="2789244380" sldId="2147483648"/>
            <pc:sldLayoutMk cId="2267390596" sldId="2147483659"/>
          </pc:sldLayoutMkLst>
        </pc:sldLayoutChg>
      </pc:sldMasterChg>
      <pc:sldMasterChg chg="add del addSldLayout delSldLayout">
        <pc:chgData name="Ramkumar Velmurugan" userId="7771df2f79b8315f" providerId="LiveId" clId="{F63FC300-343F-D240-AA4D-E6D9CC2AA2EA}" dt="2023-11-17T03:21:42.754" v="5" actId="26606"/>
        <pc:sldMasterMkLst>
          <pc:docMk/>
          <pc:sldMasterMk cId="2487739418" sldId="2147483673"/>
        </pc:sldMasterMkLst>
        <pc:sldLayoutChg chg="add del">
          <pc:chgData name="Ramkumar Velmurugan" userId="7771df2f79b8315f" providerId="LiveId" clId="{F63FC300-343F-D240-AA4D-E6D9CC2AA2EA}" dt="2023-11-17T03:21:42.754" v="5" actId="26606"/>
          <pc:sldLayoutMkLst>
            <pc:docMk/>
            <pc:sldMasterMk cId="2487739418" sldId="2147483673"/>
            <pc:sldLayoutMk cId="3172280244" sldId="2147483662"/>
          </pc:sldLayoutMkLst>
        </pc:sldLayoutChg>
        <pc:sldLayoutChg chg="add del">
          <pc:chgData name="Ramkumar Velmurugan" userId="7771df2f79b8315f" providerId="LiveId" clId="{F63FC300-343F-D240-AA4D-E6D9CC2AA2EA}" dt="2023-11-17T03:21:42.754" v="5" actId="26606"/>
          <pc:sldLayoutMkLst>
            <pc:docMk/>
            <pc:sldMasterMk cId="2487739418" sldId="2147483673"/>
            <pc:sldLayoutMk cId="2888845705" sldId="2147483663"/>
          </pc:sldLayoutMkLst>
        </pc:sldLayoutChg>
        <pc:sldLayoutChg chg="add del">
          <pc:chgData name="Ramkumar Velmurugan" userId="7771df2f79b8315f" providerId="LiveId" clId="{F63FC300-343F-D240-AA4D-E6D9CC2AA2EA}" dt="2023-11-17T03:21:42.754" v="5" actId="26606"/>
          <pc:sldLayoutMkLst>
            <pc:docMk/>
            <pc:sldMasterMk cId="2487739418" sldId="2147483673"/>
            <pc:sldLayoutMk cId="620759138" sldId="2147483664"/>
          </pc:sldLayoutMkLst>
        </pc:sldLayoutChg>
        <pc:sldLayoutChg chg="add del">
          <pc:chgData name="Ramkumar Velmurugan" userId="7771df2f79b8315f" providerId="LiveId" clId="{F63FC300-343F-D240-AA4D-E6D9CC2AA2EA}" dt="2023-11-17T03:21:42.754" v="5" actId="26606"/>
          <pc:sldLayoutMkLst>
            <pc:docMk/>
            <pc:sldMasterMk cId="2487739418" sldId="2147483673"/>
            <pc:sldLayoutMk cId="1820834286" sldId="2147483665"/>
          </pc:sldLayoutMkLst>
        </pc:sldLayoutChg>
        <pc:sldLayoutChg chg="add del">
          <pc:chgData name="Ramkumar Velmurugan" userId="7771df2f79b8315f" providerId="LiveId" clId="{F63FC300-343F-D240-AA4D-E6D9CC2AA2EA}" dt="2023-11-17T03:21:42.754" v="5" actId="26606"/>
          <pc:sldLayoutMkLst>
            <pc:docMk/>
            <pc:sldMasterMk cId="2487739418" sldId="2147483673"/>
            <pc:sldLayoutMk cId="2398617848" sldId="2147483666"/>
          </pc:sldLayoutMkLst>
        </pc:sldLayoutChg>
        <pc:sldLayoutChg chg="add del">
          <pc:chgData name="Ramkumar Velmurugan" userId="7771df2f79b8315f" providerId="LiveId" clId="{F63FC300-343F-D240-AA4D-E6D9CC2AA2EA}" dt="2023-11-17T03:21:42.754" v="5" actId="26606"/>
          <pc:sldLayoutMkLst>
            <pc:docMk/>
            <pc:sldMasterMk cId="2487739418" sldId="2147483673"/>
            <pc:sldLayoutMk cId="1170260292" sldId="2147483667"/>
          </pc:sldLayoutMkLst>
        </pc:sldLayoutChg>
        <pc:sldLayoutChg chg="add del">
          <pc:chgData name="Ramkumar Velmurugan" userId="7771df2f79b8315f" providerId="LiveId" clId="{F63FC300-343F-D240-AA4D-E6D9CC2AA2EA}" dt="2023-11-17T03:21:42.754" v="5" actId="26606"/>
          <pc:sldLayoutMkLst>
            <pc:docMk/>
            <pc:sldMasterMk cId="2487739418" sldId="2147483673"/>
            <pc:sldLayoutMk cId="3457668710" sldId="2147483668"/>
          </pc:sldLayoutMkLst>
        </pc:sldLayoutChg>
        <pc:sldLayoutChg chg="add del">
          <pc:chgData name="Ramkumar Velmurugan" userId="7771df2f79b8315f" providerId="LiveId" clId="{F63FC300-343F-D240-AA4D-E6D9CC2AA2EA}" dt="2023-11-17T03:21:42.754" v="5" actId="26606"/>
          <pc:sldLayoutMkLst>
            <pc:docMk/>
            <pc:sldMasterMk cId="2487739418" sldId="2147483673"/>
            <pc:sldLayoutMk cId="522014525" sldId="2147483669"/>
          </pc:sldLayoutMkLst>
        </pc:sldLayoutChg>
        <pc:sldLayoutChg chg="add del">
          <pc:chgData name="Ramkumar Velmurugan" userId="7771df2f79b8315f" providerId="LiveId" clId="{F63FC300-343F-D240-AA4D-E6D9CC2AA2EA}" dt="2023-11-17T03:21:42.754" v="5" actId="26606"/>
          <pc:sldLayoutMkLst>
            <pc:docMk/>
            <pc:sldMasterMk cId="2487739418" sldId="2147483673"/>
            <pc:sldLayoutMk cId="3409156116" sldId="2147483670"/>
          </pc:sldLayoutMkLst>
        </pc:sldLayoutChg>
        <pc:sldLayoutChg chg="add del">
          <pc:chgData name="Ramkumar Velmurugan" userId="7771df2f79b8315f" providerId="LiveId" clId="{F63FC300-343F-D240-AA4D-E6D9CC2AA2EA}" dt="2023-11-17T03:21:42.754" v="5" actId="26606"/>
          <pc:sldLayoutMkLst>
            <pc:docMk/>
            <pc:sldMasterMk cId="2487739418" sldId="2147483673"/>
            <pc:sldLayoutMk cId="3738028074" sldId="2147483671"/>
          </pc:sldLayoutMkLst>
        </pc:sldLayoutChg>
        <pc:sldLayoutChg chg="add del">
          <pc:chgData name="Ramkumar Velmurugan" userId="7771df2f79b8315f" providerId="LiveId" clId="{F63FC300-343F-D240-AA4D-E6D9CC2AA2EA}" dt="2023-11-17T03:21:42.754" v="5" actId="26606"/>
          <pc:sldLayoutMkLst>
            <pc:docMk/>
            <pc:sldMasterMk cId="2487739418" sldId="2147483673"/>
            <pc:sldLayoutMk cId="1805367058" sldId="2147483672"/>
          </pc:sldLayoutMkLst>
        </pc:sldLayoutChg>
      </pc:sldMasterChg>
      <pc:sldMasterChg chg="add addSldLayout">
        <pc:chgData name="Ramkumar Velmurugan" userId="7771df2f79b8315f" providerId="LiveId" clId="{F63FC300-343F-D240-AA4D-E6D9CC2AA2EA}" dt="2023-11-17T03:21:46.911" v="8" actId="26606"/>
        <pc:sldMasterMkLst>
          <pc:docMk/>
          <pc:sldMasterMk cId="3962829635" sldId="2147483725"/>
        </pc:sldMasterMkLst>
        <pc:sldLayoutChg chg="add">
          <pc:chgData name="Ramkumar Velmurugan" userId="7771df2f79b8315f" providerId="LiveId" clId="{F63FC300-343F-D240-AA4D-E6D9CC2AA2EA}" dt="2023-11-17T03:21:46.911" v="8" actId="26606"/>
          <pc:sldLayoutMkLst>
            <pc:docMk/>
            <pc:sldMasterMk cId="3962829635" sldId="2147483725"/>
            <pc:sldLayoutMk cId="3093811041" sldId="2147483714"/>
          </pc:sldLayoutMkLst>
        </pc:sldLayoutChg>
        <pc:sldLayoutChg chg="add">
          <pc:chgData name="Ramkumar Velmurugan" userId="7771df2f79b8315f" providerId="LiveId" clId="{F63FC300-343F-D240-AA4D-E6D9CC2AA2EA}" dt="2023-11-17T03:21:46.911" v="8" actId="26606"/>
          <pc:sldLayoutMkLst>
            <pc:docMk/>
            <pc:sldMasterMk cId="3962829635" sldId="2147483725"/>
            <pc:sldLayoutMk cId="1742221469" sldId="2147483715"/>
          </pc:sldLayoutMkLst>
        </pc:sldLayoutChg>
        <pc:sldLayoutChg chg="add">
          <pc:chgData name="Ramkumar Velmurugan" userId="7771df2f79b8315f" providerId="LiveId" clId="{F63FC300-343F-D240-AA4D-E6D9CC2AA2EA}" dt="2023-11-17T03:21:46.911" v="8" actId="26606"/>
          <pc:sldLayoutMkLst>
            <pc:docMk/>
            <pc:sldMasterMk cId="3962829635" sldId="2147483725"/>
            <pc:sldLayoutMk cId="1004058366" sldId="2147483716"/>
          </pc:sldLayoutMkLst>
        </pc:sldLayoutChg>
        <pc:sldLayoutChg chg="add">
          <pc:chgData name="Ramkumar Velmurugan" userId="7771df2f79b8315f" providerId="LiveId" clId="{F63FC300-343F-D240-AA4D-E6D9CC2AA2EA}" dt="2023-11-17T03:21:46.911" v="8" actId="26606"/>
          <pc:sldLayoutMkLst>
            <pc:docMk/>
            <pc:sldMasterMk cId="3962829635" sldId="2147483725"/>
            <pc:sldLayoutMk cId="170565956" sldId="2147483717"/>
          </pc:sldLayoutMkLst>
        </pc:sldLayoutChg>
        <pc:sldLayoutChg chg="add">
          <pc:chgData name="Ramkumar Velmurugan" userId="7771df2f79b8315f" providerId="LiveId" clId="{F63FC300-343F-D240-AA4D-E6D9CC2AA2EA}" dt="2023-11-17T03:21:46.911" v="8" actId="26606"/>
          <pc:sldLayoutMkLst>
            <pc:docMk/>
            <pc:sldMasterMk cId="3962829635" sldId="2147483725"/>
            <pc:sldLayoutMk cId="4056560269" sldId="2147483718"/>
          </pc:sldLayoutMkLst>
        </pc:sldLayoutChg>
        <pc:sldLayoutChg chg="add">
          <pc:chgData name="Ramkumar Velmurugan" userId="7771df2f79b8315f" providerId="LiveId" clId="{F63FC300-343F-D240-AA4D-E6D9CC2AA2EA}" dt="2023-11-17T03:21:46.911" v="8" actId="26606"/>
          <pc:sldLayoutMkLst>
            <pc:docMk/>
            <pc:sldMasterMk cId="3962829635" sldId="2147483725"/>
            <pc:sldLayoutMk cId="3750192549" sldId="2147483719"/>
          </pc:sldLayoutMkLst>
        </pc:sldLayoutChg>
        <pc:sldLayoutChg chg="add">
          <pc:chgData name="Ramkumar Velmurugan" userId="7771df2f79b8315f" providerId="LiveId" clId="{F63FC300-343F-D240-AA4D-E6D9CC2AA2EA}" dt="2023-11-17T03:21:46.911" v="8" actId="26606"/>
          <pc:sldLayoutMkLst>
            <pc:docMk/>
            <pc:sldMasterMk cId="3962829635" sldId="2147483725"/>
            <pc:sldLayoutMk cId="159143971" sldId="2147483720"/>
          </pc:sldLayoutMkLst>
        </pc:sldLayoutChg>
        <pc:sldLayoutChg chg="add">
          <pc:chgData name="Ramkumar Velmurugan" userId="7771df2f79b8315f" providerId="LiveId" clId="{F63FC300-343F-D240-AA4D-E6D9CC2AA2EA}" dt="2023-11-17T03:21:46.911" v="8" actId="26606"/>
          <pc:sldLayoutMkLst>
            <pc:docMk/>
            <pc:sldMasterMk cId="3962829635" sldId="2147483725"/>
            <pc:sldLayoutMk cId="2897287453" sldId="2147483721"/>
          </pc:sldLayoutMkLst>
        </pc:sldLayoutChg>
        <pc:sldLayoutChg chg="add">
          <pc:chgData name="Ramkumar Velmurugan" userId="7771df2f79b8315f" providerId="LiveId" clId="{F63FC300-343F-D240-AA4D-E6D9CC2AA2EA}" dt="2023-11-17T03:21:46.911" v="8" actId="26606"/>
          <pc:sldLayoutMkLst>
            <pc:docMk/>
            <pc:sldMasterMk cId="3962829635" sldId="2147483725"/>
            <pc:sldLayoutMk cId="544693197" sldId="2147483722"/>
          </pc:sldLayoutMkLst>
        </pc:sldLayoutChg>
        <pc:sldLayoutChg chg="add">
          <pc:chgData name="Ramkumar Velmurugan" userId="7771df2f79b8315f" providerId="LiveId" clId="{F63FC300-343F-D240-AA4D-E6D9CC2AA2EA}" dt="2023-11-17T03:21:46.911" v="8" actId="26606"/>
          <pc:sldLayoutMkLst>
            <pc:docMk/>
            <pc:sldMasterMk cId="3962829635" sldId="2147483725"/>
            <pc:sldLayoutMk cId="594563190" sldId="2147483723"/>
          </pc:sldLayoutMkLst>
        </pc:sldLayoutChg>
        <pc:sldLayoutChg chg="add">
          <pc:chgData name="Ramkumar Velmurugan" userId="7771df2f79b8315f" providerId="LiveId" clId="{F63FC300-343F-D240-AA4D-E6D9CC2AA2EA}" dt="2023-11-17T03:21:46.911" v="8" actId="26606"/>
          <pc:sldLayoutMkLst>
            <pc:docMk/>
            <pc:sldMasterMk cId="3962829635" sldId="2147483725"/>
            <pc:sldLayoutMk cId="2369348337" sldId="2147483724"/>
          </pc:sldLayoutMkLst>
        </pc:sldLayoutChg>
      </pc:sldMasterChg>
      <pc:sldMasterChg chg="add del addSldLayout delSldLayout">
        <pc:chgData name="Ramkumar Velmurugan" userId="7771df2f79b8315f" providerId="LiveId" clId="{F63FC300-343F-D240-AA4D-E6D9CC2AA2EA}" dt="2023-11-17T03:21:46.864" v="7" actId="26606"/>
        <pc:sldMasterMkLst>
          <pc:docMk/>
          <pc:sldMasterMk cId="3257549943" sldId="2147483751"/>
        </pc:sldMasterMkLst>
        <pc:sldLayoutChg chg="add del">
          <pc:chgData name="Ramkumar Velmurugan" userId="7771df2f79b8315f" providerId="LiveId" clId="{F63FC300-343F-D240-AA4D-E6D9CC2AA2EA}" dt="2023-11-17T03:21:46.864" v="7" actId="26606"/>
          <pc:sldLayoutMkLst>
            <pc:docMk/>
            <pc:sldMasterMk cId="3257549943" sldId="2147483751"/>
            <pc:sldLayoutMk cId="1099054955" sldId="2147483740"/>
          </pc:sldLayoutMkLst>
        </pc:sldLayoutChg>
        <pc:sldLayoutChg chg="add del">
          <pc:chgData name="Ramkumar Velmurugan" userId="7771df2f79b8315f" providerId="LiveId" clId="{F63FC300-343F-D240-AA4D-E6D9CC2AA2EA}" dt="2023-11-17T03:21:46.864" v="7" actId="26606"/>
          <pc:sldLayoutMkLst>
            <pc:docMk/>
            <pc:sldMasterMk cId="3257549943" sldId="2147483751"/>
            <pc:sldLayoutMk cId="3722919109" sldId="2147483741"/>
          </pc:sldLayoutMkLst>
        </pc:sldLayoutChg>
        <pc:sldLayoutChg chg="add del">
          <pc:chgData name="Ramkumar Velmurugan" userId="7771df2f79b8315f" providerId="LiveId" clId="{F63FC300-343F-D240-AA4D-E6D9CC2AA2EA}" dt="2023-11-17T03:21:46.864" v="7" actId="26606"/>
          <pc:sldLayoutMkLst>
            <pc:docMk/>
            <pc:sldMasterMk cId="3257549943" sldId="2147483751"/>
            <pc:sldLayoutMk cId="1595117411" sldId="2147483742"/>
          </pc:sldLayoutMkLst>
        </pc:sldLayoutChg>
        <pc:sldLayoutChg chg="add del">
          <pc:chgData name="Ramkumar Velmurugan" userId="7771df2f79b8315f" providerId="LiveId" clId="{F63FC300-343F-D240-AA4D-E6D9CC2AA2EA}" dt="2023-11-17T03:21:46.864" v="7" actId="26606"/>
          <pc:sldLayoutMkLst>
            <pc:docMk/>
            <pc:sldMasterMk cId="3257549943" sldId="2147483751"/>
            <pc:sldLayoutMk cId="3280910681" sldId="2147483743"/>
          </pc:sldLayoutMkLst>
        </pc:sldLayoutChg>
        <pc:sldLayoutChg chg="add del">
          <pc:chgData name="Ramkumar Velmurugan" userId="7771df2f79b8315f" providerId="LiveId" clId="{F63FC300-343F-D240-AA4D-E6D9CC2AA2EA}" dt="2023-11-17T03:21:46.864" v="7" actId="26606"/>
          <pc:sldLayoutMkLst>
            <pc:docMk/>
            <pc:sldMasterMk cId="3257549943" sldId="2147483751"/>
            <pc:sldLayoutMk cId="2961935848" sldId="2147483744"/>
          </pc:sldLayoutMkLst>
        </pc:sldLayoutChg>
        <pc:sldLayoutChg chg="add del">
          <pc:chgData name="Ramkumar Velmurugan" userId="7771df2f79b8315f" providerId="LiveId" clId="{F63FC300-343F-D240-AA4D-E6D9CC2AA2EA}" dt="2023-11-17T03:21:46.864" v="7" actId="26606"/>
          <pc:sldLayoutMkLst>
            <pc:docMk/>
            <pc:sldMasterMk cId="3257549943" sldId="2147483751"/>
            <pc:sldLayoutMk cId="242869955" sldId="2147483745"/>
          </pc:sldLayoutMkLst>
        </pc:sldLayoutChg>
        <pc:sldLayoutChg chg="add del">
          <pc:chgData name="Ramkumar Velmurugan" userId="7771df2f79b8315f" providerId="LiveId" clId="{F63FC300-343F-D240-AA4D-E6D9CC2AA2EA}" dt="2023-11-17T03:21:46.864" v="7" actId="26606"/>
          <pc:sldLayoutMkLst>
            <pc:docMk/>
            <pc:sldMasterMk cId="3257549943" sldId="2147483751"/>
            <pc:sldLayoutMk cId="4146059975" sldId="2147483746"/>
          </pc:sldLayoutMkLst>
        </pc:sldLayoutChg>
        <pc:sldLayoutChg chg="add del">
          <pc:chgData name="Ramkumar Velmurugan" userId="7771df2f79b8315f" providerId="LiveId" clId="{F63FC300-343F-D240-AA4D-E6D9CC2AA2EA}" dt="2023-11-17T03:21:46.864" v="7" actId="26606"/>
          <pc:sldLayoutMkLst>
            <pc:docMk/>
            <pc:sldMasterMk cId="3257549943" sldId="2147483751"/>
            <pc:sldLayoutMk cId="2415957588" sldId="2147483747"/>
          </pc:sldLayoutMkLst>
        </pc:sldLayoutChg>
        <pc:sldLayoutChg chg="add del">
          <pc:chgData name="Ramkumar Velmurugan" userId="7771df2f79b8315f" providerId="LiveId" clId="{F63FC300-343F-D240-AA4D-E6D9CC2AA2EA}" dt="2023-11-17T03:21:46.864" v="7" actId="26606"/>
          <pc:sldLayoutMkLst>
            <pc:docMk/>
            <pc:sldMasterMk cId="3257549943" sldId="2147483751"/>
            <pc:sldLayoutMk cId="2720615621" sldId="2147483748"/>
          </pc:sldLayoutMkLst>
        </pc:sldLayoutChg>
        <pc:sldLayoutChg chg="add del">
          <pc:chgData name="Ramkumar Velmurugan" userId="7771df2f79b8315f" providerId="LiveId" clId="{F63FC300-343F-D240-AA4D-E6D9CC2AA2EA}" dt="2023-11-17T03:21:46.864" v="7" actId="26606"/>
          <pc:sldLayoutMkLst>
            <pc:docMk/>
            <pc:sldMasterMk cId="3257549943" sldId="2147483751"/>
            <pc:sldLayoutMk cId="2199971159" sldId="2147483749"/>
          </pc:sldLayoutMkLst>
        </pc:sldLayoutChg>
        <pc:sldLayoutChg chg="add del">
          <pc:chgData name="Ramkumar Velmurugan" userId="7771df2f79b8315f" providerId="LiveId" clId="{F63FC300-343F-D240-AA4D-E6D9CC2AA2EA}" dt="2023-11-17T03:21:46.864" v="7" actId="26606"/>
          <pc:sldLayoutMkLst>
            <pc:docMk/>
            <pc:sldMasterMk cId="3257549943" sldId="2147483751"/>
            <pc:sldLayoutMk cId="3317821410" sldId="214748375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November 17,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93811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November 17,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94563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November 17,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4469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November 17,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42221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November 17,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04058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November 17,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0565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November 17,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56560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November 17,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69348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November 17,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50192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November 17,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914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November 17,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97287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November 17,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962829635"/>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FD7F9-947D-F3D5-CAFC-EDEA8464439A}"/>
              </a:ext>
            </a:extLst>
          </p:cNvPr>
          <p:cNvSpPr>
            <a:spLocks noGrp="1"/>
          </p:cNvSpPr>
          <p:nvPr>
            <p:ph type="ctrTitle"/>
          </p:nvPr>
        </p:nvSpPr>
        <p:spPr>
          <a:xfrm>
            <a:off x="720000" y="720000"/>
            <a:ext cx="5015638" cy="2804400"/>
          </a:xfrm>
        </p:spPr>
        <p:txBody>
          <a:bodyPr>
            <a:normAutofit/>
          </a:bodyPr>
          <a:lstStyle/>
          <a:p>
            <a:r>
              <a:rPr lang="en-US"/>
              <a:t>TDD &amp; CI/CD</a:t>
            </a:r>
            <a:endParaRPr lang="en-US" dirty="0"/>
          </a:p>
        </p:txBody>
      </p:sp>
      <p:sp>
        <p:nvSpPr>
          <p:cNvPr id="3" name="Subtitle 2">
            <a:extLst>
              <a:ext uri="{FF2B5EF4-FFF2-40B4-BE49-F238E27FC236}">
                <a16:creationId xmlns:a16="http://schemas.microsoft.com/office/drawing/2014/main" id="{C6E53C96-89DD-6074-F39E-AEC3D15CDF3D}"/>
              </a:ext>
            </a:extLst>
          </p:cNvPr>
          <p:cNvSpPr>
            <a:spLocks noGrp="1"/>
          </p:cNvSpPr>
          <p:nvPr>
            <p:ph type="subTitle" idx="1"/>
          </p:nvPr>
        </p:nvSpPr>
        <p:spPr>
          <a:xfrm>
            <a:off x="720000" y="3830399"/>
            <a:ext cx="5015638" cy="1936800"/>
          </a:xfrm>
        </p:spPr>
        <p:txBody>
          <a:bodyPr>
            <a:normAutofit/>
          </a:bodyPr>
          <a:lstStyle/>
          <a:p>
            <a:r>
              <a:rPr lang="en-US"/>
              <a:t>WEBD 5201 WEB DEVELOPMENT FRAMEWORKS</a:t>
            </a:r>
            <a:endParaRPr lang="en-US" dirty="0"/>
          </a:p>
        </p:txBody>
      </p:sp>
      <p:pic>
        <p:nvPicPr>
          <p:cNvPr id="28" name="Picture 27">
            <a:extLst>
              <a:ext uri="{FF2B5EF4-FFF2-40B4-BE49-F238E27FC236}">
                <a16:creationId xmlns:a16="http://schemas.microsoft.com/office/drawing/2014/main" id="{2530317F-7408-3D56-8BD2-BBAE07079C5C}"/>
              </a:ext>
            </a:extLst>
          </p:cNvPr>
          <p:cNvPicPr>
            <a:picLocks noChangeAspect="1"/>
          </p:cNvPicPr>
          <p:nvPr/>
        </p:nvPicPr>
        <p:blipFill rotWithShape="1">
          <a:blip r:embed="rId2"/>
          <a:srcRect l="30907" r="24091" b="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2120910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9CF112-CE49-4CE6-991F-E4A6FCAD4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 tools on a red background">
            <a:extLst>
              <a:ext uri="{FF2B5EF4-FFF2-40B4-BE49-F238E27FC236}">
                <a16:creationId xmlns:a16="http://schemas.microsoft.com/office/drawing/2014/main" id="{7F930326-01F0-1DBB-3013-D986DB2E2BFE}"/>
              </a:ext>
            </a:extLst>
          </p:cNvPr>
          <p:cNvPicPr>
            <a:picLocks noChangeAspect="1"/>
          </p:cNvPicPr>
          <p:nvPr/>
        </p:nvPicPr>
        <p:blipFill rotWithShape="1">
          <a:blip r:embed="rId2"/>
          <a:srcRect l="21015" r="31694" b="-1"/>
          <a:stretch/>
        </p:blipFill>
        <p:spPr>
          <a:xfrm>
            <a:off x="7333307" y="10"/>
            <a:ext cx="4858695" cy="6857990"/>
          </a:xfrm>
          <a:custGeom>
            <a:avLst/>
            <a:gdLst/>
            <a:ahLst/>
            <a:cxnLst/>
            <a:rect l="l" t="t" r="r" b="b"/>
            <a:pathLst>
              <a:path w="4858695" h="6858000">
                <a:moveTo>
                  <a:pt x="492746" y="0"/>
                </a:moveTo>
                <a:lnTo>
                  <a:pt x="4858695" y="0"/>
                </a:lnTo>
                <a:lnTo>
                  <a:pt x="4858695" y="6858000"/>
                </a:lnTo>
                <a:lnTo>
                  <a:pt x="0" y="6858000"/>
                </a:lnTo>
                <a:lnTo>
                  <a:pt x="8292" y="6849586"/>
                </a:lnTo>
                <a:cubicBezTo>
                  <a:pt x="364724" y="6471364"/>
                  <a:pt x="1039362" y="5693031"/>
                  <a:pt x="1267733" y="4893468"/>
                </a:cubicBezTo>
                <a:cubicBezTo>
                  <a:pt x="1496104" y="4093905"/>
                  <a:pt x="1464141" y="2947616"/>
                  <a:pt x="1378520" y="2052209"/>
                </a:cubicBezTo>
                <a:cubicBezTo>
                  <a:pt x="1292899" y="1156802"/>
                  <a:pt x="980727" y="345663"/>
                  <a:pt x="492746" y="0"/>
                </a:cubicBezTo>
                <a:close/>
              </a:path>
            </a:pathLst>
          </a:custGeom>
        </p:spPr>
      </p:pic>
      <p:sp>
        <p:nvSpPr>
          <p:cNvPr id="2" name="Title 1">
            <a:extLst>
              <a:ext uri="{FF2B5EF4-FFF2-40B4-BE49-F238E27FC236}">
                <a16:creationId xmlns:a16="http://schemas.microsoft.com/office/drawing/2014/main" id="{DB18C0AC-9E27-3279-415C-8C915D470CB0}"/>
              </a:ext>
            </a:extLst>
          </p:cNvPr>
          <p:cNvSpPr>
            <a:spLocks noGrp="1"/>
          </p:cNvSpPr>
          <p:nvPr>
            <p:ph type="title"/>
          </p:nvPr>
        </p:nvSpPr>
        <p:spPr>
          <a:xfrm>
            <a:off x="720000" y="619200"/>
            <a:ext cx="6923812" cy="1477328"/>
          </a:xfrm>
        </p:spPr>
        <p:txBody>
          <a:bodyPr wrap="square" anchor="ctr">
            <a:normAutofit/>
          </a:bodyPr>
          <a:lstStyle/>
          <a:p>
            <a:r>
              <a:rPr lang="en-US" dirty="0"/>
              <a:t>Tools</a:t>
            </a:r>
          </a:p>
        </p:txBody>
      </p:sp>
      <p:sp>
        <p:nvSpPr>
          <p:cNvPr id="3" name="Content Placeholder 2">
            <a:extLst>
              <a:ext uri="{FF2B5EF4-FFF2-40B4-BE49-F238E27FC236}">
                <a16:creationId xmlns:a16="http://schemas.microsoft.com/office/drawing/2014/main" id="{ED3FBAC9-BEF1-32D9-C86E-FC8537D170D6}"/>
              </a:ext>
            </a:extLst>
          </p:cNvPr>
          <p:cNvSpPr>
            <a:spLocks noGrp="1"/>
          </p:cNvSpPr>
          <p:nvPr>
            <p:ph idx="1"/>
          </p:nvPr>
        </p:nvSpPr>
        <p:spPr>
          <a:xfrm>
            <a:off x="719999" y="2541600"/>
            <a:ext cx="6923813" cy="3216273"/>
          </a:xfrm>
        </p:spPr>
        <p:txBody>
          <a:bodyPr>
            <a:normAutofit/>
          </a:bodyPr>
          <a:lstStyle/>
          <a:p>
            <a:r>
              <a:rPr lang="en-US" dirty="0"/>
              <a:t>Jenkins</a:t>
            </a:r>
          </a:p>
          <a:p>
            <a:r>
              <a:rPr lang="en-US" dirty="0"/>
              <a:t>Gitlab CI/CD</a:t>
            </a:r>
          </a:p>
          <a:p>
            <a:r>
              <a:rPr lang="en-US" dirty="0"/>
              <a:t>Travis CI</a:t>
            </a:r>
          </a:p>
          <a:p>
            <a:r>
              <a:rPr lang="en-US" dirty="0" err="1"/>
              <a:t>Github</a:t>
            </a:r>
            <a:r>
              <a:rPr lang="en-US" dirty="0"/>
              <a:t> Actions</a:t>
            </a:r>
          </a:p>
          <a:p>
            <a:r>
              <a:rPr lang="en-US" dirty="0" err="1"/>
              <a:t>CircleCI</a:t>
            </a:r>
            <a:endParaRPr lang="en-US" dirty="0"/>
          </a:p>
        </p:txBody>
      </p:sp>
    </p:spTree>
    <p:extLst>
      <p:ext uri="{BB962C8B-B14F-4D97-AF65-F5344CB8AC3E}">
        <p14:creationId xmlns:p14="http://schemas.microsoft.com/office/powerpoint/2010/main" val="3559812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Rectangle 1032">
            <a:extLst>
              <a:ext uri="{FF2B5EF4-FFF2-40B4-BE49-F238E27FC236}">
                <a16:creationId xmlns:a16="http://schemas.microsoft.com/office/drawing/2014/main" id="{37D7CF97-C693-42F5-AFF2-9C4EBFE0E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77461D8-A691-44CC-94F5-FE4FCE899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Use GitHub Actions to automate your Gluon build and release cycle - Gluon">
            <a:extLst>
              <a:ext uri="{FF2B5EF4-FFF2-40B4-BE49-F238E27FC236}">
                <a16:creationId xmlns:a16="http://schemas.microsoft.com/office/drawing/2014/main" id="{736E18BF-71B4-53F8-B945-DBFFA54075E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680" r="-2" b="-2"/>
          <a:stretch/>
        </p:blipFill>
        <p:spPr bwMode="auto">
          <a:xfrm>
            <a:off x="655803" y="566413"/>
            <a:ext cx="10989393" cy="5682768"/>
          </a:xfrm>
          <a:custGeom>
            <a:avLst/>
            <a:gdLst/>
            <a:ahLst/>
            <a:cxnLst/>
            <a:rect l="l" t="t" r="r" b="b"/>
            <a:pathLst>
              <a:path w="10989393" h="5682768">
                <a:moveTo>
                  <a:pt x="8876164" y="0"/>
                </a:moveTo>
                <a:cubicBezTo>
                  <a:pt x="8876164" y="0"/>
                  <a:pt x="8876164" y="0"/>
                  <a:pt x="10361638" y="73232"/>
                </a:cubicBezTo>
                <a:cubicBezTo>
                  <a:pt x="10820117" y="146463"/>
                  <a:pt x="11021848" y="439389"/>
                  <a:pt x="10985170" y="937364"/>
                </a:cubicBezTo>
                <a:cubicBezTo>
                  <a:pt x="10985170" y="937364"/>
                  <a:pt x="10985170" y="937364"/>
                  <a:pt x="10948491" y="1742911"/>
                </a:cubicBezTo>
                <a:cubicBezTo>
                  <a:pt x="10966830" y="2021191"/>
                  <a:pt x="10985170" y="2709567"/>
                  <a:pt x="10985170" y="3778748"/>
                </a:cubicBezTo>
                <a:cubicBezTo>
                  <a:pt x="10985170" y="4144906"/>
                  <a:pt x="10985170" y="4437832"/>
                  <a:pt x="10966830" y="4657527"/>
                </a:cubicBezTo>
                <a:cubicBezTo>
                  <a:pt x="10985170" y="4730758"/>
                  <a:pt x="10985170" y="4803990"/>
                  <a:pt x="10985170" y="4891868"/>
                </a:cubicBezTo>
                <a:cubicBezTo>
                  <a:pt x="10985170" y="5067623"/>
                  <a:pt x="10966830" y="5199440"/>
                  <a:pt x="10930152" y="5301964"/>
                </a:cubicBezTo>
                <a:cubicBezTo>
                  <a:pt x="10893474" y="5404488"/>
                  <a:pt x="10801778" y="5477720"/>
                  <a:pt x="10636725" y="5550951"/>
                </a:cubicBezTo>
                <a:cubicBezTo>
                  <a:pt x="10471673" y="5624183"/>
                  <a:pt x="10214924" y="5653476"/>
                  <a:pt x="9866480" y="5653476"/>
                </a:cubicBezTo>
                <a:cubicBezTo>
                  <a:pt x="9866480" y="5653476"/>
                  <a:pt x="9866480" y="5653476"/>
                  <a:pt x="3759533" y="5653476"/>
                </a:cubicBezTo>
                <a:cubicBezTo>
                  <a:pt x="3759533" y="5653476"/>
                  <a:pt x="3759533" y="5653476"/>
                  <a:pt x="2127345" y="5682768"/>
                </a:cubicBezTo>
                <a:cubicBezTo>
                  <a:pt x="2127345" y="5682768"/>
                  <a:pt x="2127345" y="5682768"/>
                  <a:pt x="623533" y="5609537"/>
                </a:cubicBezTo>
                <a:cubicBezTo>
                  <a:pt x="165053" y="5521659"/>
                  <a:pt x="-36678" y="5243379"/>
                  <a:pt x="18340" y="4745404"/>
                </a:cubicBezTo>
                <a:cubicBezTo>
                  <a:pt x="18340" y="4745404"/>
                  <a:pt x="18340" y="4745404"/>
                  <a:pt x="55018" y="3939857"/>
                </a:cubicBezTo>
                <a:cubicBezTo>
                  <a:pt x="18340" y="3661577"/>
                  <a:pt x="18340" y="2973201"/>
                  <a:pt x="18340" y="1889374"/>
                </a:cubicBezTo>
                <a:cubicBezTo>
                  <a:pt x="18340" y="1537863"/>
                  <a:pt x="18340" y="1244936"/>
                  <a:pt x="18340" y="1025242"/>
                </a:cubicBezTo>
                <a:cubicBezTo>
                  <a:pt x="18340" y="952010"/>
                  <a:pt x="0" y="878779"/>
                  <a:pt x="0" y="790901"/>
                </a:cubicBezTo>
                <a:cubicBezTo>
                  <a:pt x="0" y="615145"/>
                  <a:pt x="18340" y="468682"/>
                  <a:pt x="55018" y="380804"/>
                </a:cubicBezTo>
                <a:cubicBezTo>
                  <a:pt x="91696" y="278280"/>
                  <a:pt x="183392" y="190402"/>
                  <a:pt x="348445" y="131817"/>
                </a:cubicBezTo>
                <a:cubicBezTo>
                  <a:pt x="513497" y="58585"/>
                  <a:pt x="770246" y="29293"/>
                  <a:pt x="1118690" y="29293"/>
                </a:cubicBezTo>
                <a:cubicBezTo>
                  <a:pt x="1118690" y="29293"/>
                  <a:pt x="1118690" y="29293"/>
                  <a:pt x="7225638" y="29293"/>
                </a:cubicBezTo>
                <a:cubicBezTo>
                  <a:pt x="7225638" y="29293"/>
                  <a:pt x="7225638" y="29293"/>
                  <a:pt x="887616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683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Rectangle 2056">
            <a:extLst>
              <a:ext uri="{FF2B5EF4-FFF2-40B4-BE49-F238E27FC236}">
                <a16:creationId xmlns:a16="http://schemas.microsoft.com/office/drawing/2014/main" id="{37D7CF97-C693-42F5-AFF2-9C4EBFE0E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477461D8-A691-44CC-94F5-FE4FCE899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I/CD in Node.js with GitHub Actions - LogRocket Blog">
            <a:extLst>
              <a:ext uri="{FF2B5EF4-FFF2-40B4-BE49-F238E27FC236}">
                <a16:creationId xmlns:a16="http://schemas.microsoft.com/office/drawing/2014/main" id="{65681B43-E9D4-BF96-F7FD-1EAF2EEFF78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376" r="1" b="1"/>
          <a:stretch/>
        </p:blipFill>
        <p:spPr bwMode="auto">
          <a:xfrm>
            <a:off x="655803" y="566413"/>
            <a:ext cx="10989393" cy="5682768"/>
          </a:xfrm>
          <a:custGeom>
            <a:avLst/>
            <a:gdLst/>
            <a:ahLst/>
            <a:cxnLst/>
            <a:rect l="l" t="t" r="r" b="b"/>
            <a:pathLst>
              <a:path w="10989393" h="5682768">
                <a:moveTo>
                  <a:pt x="8876164" y="0"/>
                </a:moveTo>
                <a:cubicBezTo>
                  <a:pt x="8876164" y="0"/>
                  <a:pt x="8876164" y="0"/>
                  <a:pt x="10361638" y="73232"/>
                </a:cubicBezTo>
                <a:cubicBezTo>
                  <a:pt x="10820117" y="146463"/>
                  <a:pt x="11021848" y="439389"/>
                  <a:pt x="10985170" y="937364"/>
                </a:cubicBezTo>
                <a:cubicBezTo>
                  <a:pt x="10985170" y="937364"/>
                  <a:pt x="10985170" y="937364"/>
                  <a:pt x="10948491" y="1742911"/>
                </a:cubicBezTo>
                <a:cubicBezTo>
                  <a:pt x="10966830" y="2021191"/>
                  <a:pt x="10985170" y="2709567"/>
                  <a:pt x="10985170" y="3778748"/>
                </a:cubicBezTo>
                <a:cubicBezTo>
                  <a:pt x="10985170" y="4144906"/>
                  <a:pt x="10985170" y="4437832"/>
                  <a:pt x="10966830" y="4657527"/>
                </a:cubicBezTo>
                <a:cubicBezTo>
                  <a:pt x="10985170" y="4730758"/>
                  <a:pt x="10985170" y="4803990"/>
                  <a:pt x="10985170" y="4891868"/>
                </a:cubicBezTo>
                <a:cubicBezTo>
                  <a:pt x="10985170" y="5067623"/>
                  <a:pt x="10966830" y="5199440"/>
                  <a:pt x="10930152" y="5301964"/>
                </a:cubicBezTo>
                <a:cubicBezTo>
                  <a:pt x="10893474" y="5404488"/>
                  <a:pt x="10801778" y="5477720"/>
                  <a:pt x="10636725" y="5550951"/>
                </a:cubicBezTo>
                <a:cubicBezTo>
                  <a:pt x="10471673" y="5624183"/>
                  <a:pt x="10214924" y="5653476"/>
                  <a:pt x="9866480" y="5653476"/>
                </a:cubicBezTo>
                <a:cubicBezTo>
                  <a:pt x="9866480" y="5653476"/>
                  <a:pt x="9866480" y="5653476"/>
                  <a:pt x="3759533" y="5653476"/>
                </a:cubicBezTo>
                <a:cubicBezTo>
                  <a:pt x="3759533" y="5653476"/>
                  <a:pt x="3759533" y="5653476"/>
                  <a:pt x="2127345" y="5682768"/>
                </a:cubicBezTo>
                <a:cubicBezTo>
                  <a:pt x="2127345" y="5682768"/>
                  <a:pt x="2127345" y="5682768"/>
                  <a:pt x="623533" y="5609537"/>
                </a:cubicBezTo>
                <a:cubicBezTo>
                  <a:pt x="165053" y="5521659"/>
                  <a:pt x="-36678" y="5243379"/>
                  <a:pt x="18340" y="4745404"/>
                </a:cubicBezTo>
                <a:cubicBezTo>
                  <a:pt x="18340" y="4745404"/>
                  <a:pt x="18340" y="4745404"/>
                  <a:pt x="55018" y="3939857"/>
                </a:cubicBezTo>
                <a:cubicBezTo>
                  <a:pt x="18340" y="3661577"/>
                  <a:pt x="18340" y="2973201"/>
                  <a:pt x="18340" y="1889374"/>
                </a:cubicBezTo>
                <a:cubicBezTo>
                  <a:pt x="18340" y="1537863"/>
                  <a:pt x="18340" y="1244936"/>
                  <a:pt x="18340" y="1025242"/>
                </a:cubicBezTo>
                <a:cubicBezTo>
                  <a:pt x="18340" y="952010"/>
                  <a:pt x="0" y="878779"/>
                  <a:pt x="0" y="790901"/>
                </a:cubicBezTo>
                <a:cubicBezTo>
                  <a:pt x="0" y="615145"/>
                  <a:pt x="18340" y="468682"/>
                  <a:pt x="55018" y="380804"/>
                </a:cubicBezTo>
                <a:cubicBezTo>
                  <a:pt x="91696" y="278280"/>
                  <a:pt x="183392" y="190402"/>
                  <a:pt x="348445" y="131817"/>
                </a:cubicBezTo>
                <a:cubicBezTo>
                  <a:pt x="513497" y="58585"/>
                  <a:pt x="770246" y="29293"/>
                  <a:pt x="1118690" y="29293"/>
                </a:cubicBezTo>
                <a:cubicBezTo>
                  <a:pt x="1118690" y="29293"/>
                  <a:pt x="1118690" y="29293"/>
                  <a:pt x="7225638" y="29293"/>
                </a:cubicBezTo>
                <a:cubicBezTo>
                  <a:pt x="7225638" y="29293"/>
                  <a:pt x="7225638" y="29293"/>
                  <a:pt x="887616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247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93" name="Rectangle 3092">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94" name="Rectangle 3093">
            <a:extLst>
              <a:ext uri="{FF2B5EF4-FFF2-40B4-BE49-F238E27FC236}">
                <a16:creationId xmlns:a16="http://schemas.microsoft.com/office/drawing/2014/main" id="{37D7CF97-C693-42F5-AFF2-9C4EBFE0E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5" name="Rectangle 3094">
            <a:extLst>
              <a:ext uri="{FF2B5EF4-FFF2-40B4-BE49-F238E27FC236}">
                <a16:creationId xmlns:a16="http://schemas.microsoft.com/office/drawing/2014/main" id="{477461D8-A691-44CC-94F5-FE4FCE899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GitHub Actions best practices for Rust projects">
            <a:extLst>
              <a:ext uri="{FF2B5EF4-FFF2-40B4-BE49-F238E27FC236}">
                <a16:creationId xmlns:a16="http://schemas.microsoft.com/office/drawing/2014/main" id="{6AF71607-EFEA-77DB-C032-E43EA8FAF9F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 b="24508"/>
          <a:stretch/>
        </p:blipFill>
        <p:spPr bwMode="auto">
          <a:xfrm>
            <a:off x="655803" y="566413"/>
            <a:ext cx="10989393" cy="5682768"/>
          </a:xfrm>
          <a:custGeom>
            <a:avLst/>
            <a:gdLst/>
            <a:ahLst/>
            <a:cxnLst/>
            <a:rect l="l" t="t" r="r" b="b"/>
            <a:pathLst>
              <a:path w="10989393" h="5682768">
                <a:moveTo>
                  <a:pt x="8876164" y="0"/>
                </a:moveTo>
                <a:cubicBezTo>
                  <a:pt x="8876164" y="0"/>
                  <a:pt x="8876164" y="0"/>
                  <a:pt x="10361638" y="73232"/>
                </a:cubicBezTo>
                <a:cubicBezTo>
                  <a:pt x="10820117" y="146463"/>
                  <a:pt x="11021848" y="439389"/>
                  <a:pt x="10985170" y="937364"/>
                </a:cubicBezTo>
                <a:cubicBezTo>
                  <a:pt x="10985170" y="937364"/>
                  <a:pt x="10985170" y="937364"/>
                  <a:pt x="10948491" y="1742911"/>
                </a:cubicBezTo>
                <a:cubicBezTo>
                  <a:pt x="10966830" y="2021191"/>
                  <a:pt x="10985170" y="2709567"/>
                  <a:pt x="10985170" y="3778748"/>
                </a:cubicBezTo>
                <a:cubicBezTo>
                  <a:pt x="10985170" y="4144906"/>
                  <a:pt x="10985170" y="4437832"/>
                  <a:pt x="10966830" y="4657527"/>
                </a:cubicBezTo>
                <a:cubicBezTo>
                  <a:pt x="10985170" y="4730758"/>
                  <a:pt x="10985170" y="4803990"/>
                  <a:pt x="10985170" y="4891868"/>
                </a:cubicBezTo>
                <a:cubicBezTo>
                  <a:pt x="10985170" y="5067623"/>
                  <a:pt x="10966830" y="5199440"/>
                  <a:pt x="10930152" y="5301964"/>
                </a:cubicBezTo>
                <a:cubicBezTo>
                  <a:pt x="10893474" y="5404488"/>
                  <a:pt x="10801778" y="5477720"/>
                  <a:pt x="10636725" y="5550951"/>
                </a:cubicBezTo>
                <a:cubicBezTo>
                  <a:pt x="10471673" y="5624183"/>
                  <a:pt x="10214924" y="5653476"/>
                  <a:pt x="9866480" y="5653476"/>
                </a:cubicBezTo>
                <a:cubicBezTo>
                  <a:pt x="9866480" y="5653476"/>
                  <a:pt x="9866480" y="5653476"/>
                  <a:pt x="3759533" y="5653476"/>
                </a:cubicBezTo>
                <a:cubicBezTo>
                  <a:pt x="3759533" y="5653476"/>
                  <a:pt x="3759533" y="5653476"/>
                  <a:pt x="2127345" y="5682768"/>
                </a:cubicBezTo>
                <a:cubicBezTo>
                  <a:pt x="2127345" y="5682768"/>
                  <a:pt x="2127345" y="5682768"/>
                  <a:pt x="623533" y="5609537"/>
                </a:cubicBezTo>
                <a:cubicBezTo>
                  <a:pt x="165053" y="5521659"/>
                  <a:pt x="-36678" y="5243379"/>
                  <a:pt x="18340" y="4745404"/>
                </a:cubicBezTo>
                <a:cubicBezTo>
                  <a:pt x="18340" y="4745404"/>
                  <a:pt x="18340" y="4745404"/>
                  <a:pt x="55018" y="3939857"/>
                </a:cubicBezTo>
                <a:cubicBezTo>
                  <a:pt x="18340" y="3661577"/>
                  <a:pt x="18340" y="2973201"/>
                  <a:pt x="18340" y="1889374"/>
                </a:cubicBezTo>
                <a:cubicBezTo>
                  <a:pt x="18340" y="1537863"/>
                  <a:pt x="18340" y="1244936"/>
                  <a:pt x="18340" y="1025242"/>
                </a:cubicBezTo>
                <a:cubicBezTo>
                  <a:pt x="18340" y="952010"/>
                  <a:pt x="0" y="878779"/>
                  <a:pt x="0" y="790901"/>
                </a:cubicBezTo>
                <a:cubicBezTo>
                  <a:pt x="0" y="615145"/>
                  <a:pt x="18340" y="468682"/>
                  <a:pt x="55018" y="380804"/>
                </a:cubicBezTo>
                <a:cubicBezTo>
                  <a:pt x="91696" y="278280"/>
                  <a:pt x="183392" y="190402"/>
                  <a:pt x="348445" y="131817"/>
                </a:cubicBezTo>
                <a:cubicBezTo>
                  <a:pt x="513497" y="58585"/>
                  <a:pt x="770246" y="29293"/>
                  <a:pt x="1118690" y="29293"/>
                </a:cubicBezTo>
                <a:cubicBezTo>
                  <a:pt x="1118690" y="29293"/>
                  <a:pt x="1118690" y="29293"/>
                  <a:pt x="7225638" y="29293"/>
                </a:cubicBezTo>
                <a:cubicBezTo>
                  <a:pt x="7225638" y="29293"/>
                  <a:pt x="7225638" y="29293"/>
                  <a:pt x="887616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099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FEECB93-933C-477B-BC7D-C2F2F6271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s in a line and one question mark is lit">
            <a:extLst>
              <a:ext uri="{FF2B5EF4-FFF2-40B4-BE49-F238E27FC236}">
                <a16:creationId xmlns:a16="http://schemas.microsoft.com/office/drawing/2014/main" id="{7D25A81B-D125-B90B-97B1-30B65ED47FE5}"/>
              </a:ext>
            </a:extLst>
          </p:cNvPr>
          <p:cNvPicPr>
            <a:picLocks noChangeAspect="1"/>
          </p:cNvPicPr>
          <p:nvPr/>
        </p:nvPicPr>
        <p:blipFill rotWithShape="1">
          <a:blip r:embed="rId2"/>
          <a:srcRect t="2046" r="-1" b="13663"/>
          <a:stretch/>
        </p:blipFill>
        <p:spPr>
          <a:xfrm>
            <a:off x="20" y="10"/>
            <a:ext cx="12188932" cy="6857990"/>
          </a:xfrm>
          <a:prstGeom prst="rect">
            <a:avLst/>
          </a:prstGeom>
        </p:spPr>
      </p:pic>
      <p:sp>
        <p:nvSpPr>
          <p:cNvPr id="13" name="Rectangle 12">
            <a:extLst>
              <a:ext uri="{FF2B5EF4-FFF2-40B4-BE49-F238E27FC236}">
                <a16:creationId xmlns:a16="http://schemas.microsoft.com/office/drawing/2014/main" id="{497BC505-FE0C-4637-A29D-B71DFBBBA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7C70EC-4A78-1EEC-DE32-18C092C8C8F1}"/>
              </a:ext>
            </a:extLst>
          </p:cNvPr>
          <p:cNvSpPr>
            <a:spLocks noGrp="1"/>
          </p:cNvSpPr>
          <p:nvPr>
            <p:ph type="title"/>
          </p:nvPr>
        </p:nvSpPr>
        <p:spPr>
          <a:xfrm>
            <a:off x="720000" y="1455847"/>
            <a:ext cx="5015638" cy="2068553"/>
          </a:xfrm>
        </p:spPr>
        <p:txBody>
          <a:bodyPr vert="horz" wrap="square" lIns="0" tIns="0" rIns="0" bIns="0" rtlCol="0" anchor="b" anchorCtr="0">
            <a:normAutofit/>
          </a:bodyPr>
          <a:lstStyle/>
          <a:p>
            <a:pPr algn="ctr"/>
            <a:r>
              <a:rPr lang="en-US" sz="5600" spc="-100"/>
              <a:t>Questions?</a:t>
            </a:r>
          </a:p>
        </p:txBody>
      </p:sp>
      <p:grpSp>
        <p:nvGrpSpPr>
          <p:cNvPr id="15" name="Group 14">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6"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0" name="Group 19">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1"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210834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D1035C-3BF0-4FE0-B3A3-1062F8600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F300B-951E-F801-BAB5-CEFA90A98452}"/>
              </a:ext>
            </a:extLst>
          </p:cNvPr>
          <p:cNvSpPr>
            <a:spLocks noGrp="1"/>
          </p:cNvSpPr>
          <p:nvPr>
            <p:ph type="title"/>
          </p:nvPr>
        </p:nvSpPr>
        <p:spPr>
          <a:xfrm>
            <a:off x="720000" y="619200"/>
            <a:ext cx="4991961" cy="1477328"/>
          </a:xfrm>
        </p:spPr>
        <p:txBody>
          <a:bodyPr wrap="square" anchor="ctr">
            <a:normAutofit/>
          </a:bodyPr>
          <a:lstStyle/>
          <a:p>
            <a:r>
              <a:rPr lang="en-US" dirty="0"/>
              <a:t>Announcements</a:t>
            </a:r>
          </a:p>
        </p:txBody>
      </p:sp>
      <p:sp>
        <p:nvSpPr>
          <p:cNvPr id="3" name="Content Placeholder 2">
            <a:extLst>
              <a:ext uri="{FF2B5EF4-FFF2-40B4-BE49-F238E27FC236}">
                <a16:creationId xmlns:a16="http://schemas.microsoft.com/office/drawing/2014/main" id="{2BBEB970-A22C-D7B7-8600-1697DDECFF42}"/>
              </a:ext>
            </a:extLst>
          </p:cNvPr>
          <p:cNvSpPr>
            <a:spLocks noGrp="1"/>
          </p:cNvSpPr>
          <p:nvPr>
            <p:ph idx="1"/>
          </p:nvPr>
        </p:nvSpPr>
        <p:spPr>
          <a:xfrm>
            <a:off x="720000" y="2541600"/>
            <a:ext cx="4991962" cy="3216273"/>
          </a:xfrm>
        </p:spPr>
        <p:txBody>
          <a:bodyPr>
            <a:normAutofit/>
          </a:bodyPr>
          <a:lstStyle/>
          <a:p>
            <a:r>
              <a:rPr lang="en-US" dirty="0"/>
              <a:t>Dec 12</a:t>
            </a:r>
            <a:r>
              <a:rPr lang="en-US" baseline="30000" dirty="0"/>
              <a:t>th</a:t>
            </a:r>
            <a:r>
              <a:rPr lang="en-US" dirty="0"/>
              <a:t>, 2023 – Final Quiz </a:t>
            </a:r>
            <a:r>
              <a:rPr lang="en-US" dirty="0" err="1"/>
              <a:t>SpringMVC</a:t>
            </a:r>
            <a:r>
              <a:rPr lang="en-US" dirty="0"/>
              <a:t>, </a:t>
            </a:r>
            <a:r>
              <a:rPr lang="en-US" dirty="0" err="1"/>
              <a:t>SpringBoot</a:t>
            </a:r>
            <a:r>
              <a:rPr lang="en-US" dirty="0"/>
              <a:t> &amp; Web Development Case Study </a:t>
            </a:r>
          </a:p>
          <a:p>
            <a:r>
              <a:rPr lang="en-US" dirty="0"/>
              <a:t>Assignment 5 Deadline Nov 28</a:t>
            </a:r>
            <a:r>
              <a:rPr lang="en-US" baseline="30000" dirty="0"/>
              <a:t>th</a:t>
            </a:r>
            <a:r>
              <a:rPr lang="en-US" dirty="0"/>
              <a:t>, 2023</a:t>
            </a:r>
          </a:p>
          <a:p>
            <a:r>
              <a:rPr lang="en-US" dirty="0"/>
              <a:t>Assignment 6 Deadline December 12</a:t>
            </a:r>
            <a:r>
              <a:rPr lang="en-US" baseline="30000" dirty="0"/>
              <a:t>th</a:t>
            </a:r>
            <a:r>
              <a:rPr lang="en-US" dirty="0"/>
              <a:t>, 2023</a:t>
            </a:r>
          </a:p>
          <a:p>
            <a:endParaRPr lang="en-US" dirty="0"/>
          </a:p>
        </p:txBody>
      </p:sp>
      <p:pic>
        <p:nvPicPr>
          <p:cNvPr id="5" name="Picture 4" descr="Calendar on table">
            <a:extLst>
              <a:ext uri="{FF2B5EF4-FFF2-40B4-BE49-F238E27FC236}">
                <a16:creationId xmlns:a16="http://schemas.microsoft.com/office/drawing/2014/main" id="{A22E3502-EA6D-9157-9219-DA28420EA6CE}"/>
              </a:ext>
            </a:extLst>
          </p:cNvPr>
          <p:cNvPicPr>
            <a:picLocks noChangeAspect="1"/>
          </p:cNvPicPr>
          <p:nvPr/>
        </p:nvPicPr>
        <p:blipFill rotWithShape="1">
          <a:blip r:embed="rId2"/>
          <a:srcRect l="5357" r="39524" b="-1"/>
          <a:stretch/>
        </p:blipFill>
        <p:spPr>
          <a:xfrm>
            <a:off x="6529065" y="10"/>
            <a:ext cx="5662937" cy="6857990"/>
          </a:xfrm>
          <a:custGeom>
            <a:avLst/>
            <a:gdLst/>
            <a:ahLst/>
            <a:cxnLst/>
            <a:rect l="l" t="t" r="r" b="b"/>
            <a:pathLst>
              <a:path w="5662937" h="6858000">
                <a:moveTo>
                  <a:pt x="598332" y="0"/>
                </a:moveTo>
                <a:lnTo>
                  <a:pt x="5662937" y="0"/>
                </a:lnTo>
                <a:lnTo>
                  <a:pt x="5662937" y="6858000"/>
                </a:lnTo>
                <a:lnTo>
                  <a:pt x="0" y="6858000"/>
                </a:lnTo>
                <a:lnTo>
                  <a:pt x="78957" y="6777438"/>
                </a:lnTo>
                <a:cubicBezTo>
                  <a:pt x="291624" y="6544265"/>
                  <a:pt x="490445" y="6275955"/>
                  <a:pt x="672224" y="5969316"/>
                </a:cubicBezTo>
                <a:cubicBezTo>
                  <a:pt x="914596" y="5515036"/>
                  <a:pt x="1066079" y="5030470"/>
                  <a:pt x="1217562" y="4515619"/>
                </a:cubicBezTo>
                <a:cubicBezTo>
                  <a:pt x="1338748" y="3970483"/>
                  <a:pt x="1399341" y="3516203"/>
                  <a:pt x="1399341" y="3061922"/>
                </a:cubicBezTo>
                <a:cubicBezTo>
                  <a:pt x="1399341" y="1948936"/>
                  <a:pt x="1190579" y="1021447"/>
                  <a:pt x="773055" y="279455"/>
                </a:cubicBezTo>
                <a:close/>
              </a:path>
            </a:pathLst>
          </a:custGeom>
        </p:spPr>
      </p:pic>
    </p:spTree>
    <p:extLst>
      <p:ext uri="{BB962C8B-B14F-4D97-AF65-F5344CB8AC3E}">
        <p14:creationId xmlns:p14="http://schemas.microsoft.com/office/powerpoint/2010/main" val="369131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D1035C-3BF0-4FE0-B3A3-1062F8600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08F76-F963-8A6D-185B-D7C7F3B831C0}"/>
              </a:ext>
            </a:extLst>
          </p:cNvPr>
          <p:cNvSpPr>
            <a:spLocks noGrp="1"/>
          </p:cNvSpPr>
          <p:nvPr>
            <p:ph type="title"/>
          </p:nvPr>
        </p:nvSpPr>
        <p:spPr>
          <a:xfrm>
            <a:off x="720000" y="619200"/>
            <a:ext cx="4991961" cy="1477328"/>
          </a:xfrm>
        </p:spPr>
        <p:txBody>
          <a:bodyPr wrap="square" anchor="ctr">
            <a:normAutofit/>
          </a:bodyPr>
          <a:lstStyle/>
          <a:p>
            <a:r>
              <a:rPr lang="en-US" dirty="0"/>
              <a:t>TDD – Test Driven Development</a:t>
            </a:r>
          </a:p>
        </p:txBody>
      </p:sp>
      <p:sp>
        <p:nvSpPr>
          <p:cNvPr id="3" name="Content Placeholder 2">
            <a:extLst>
              <a:ext uri="{FF2B5EF4-FFF2-40B4-BE49-F238E27FC236}">
                <a16:creationId xmlns:a16="http://schemas.microsoft.com/office/drawing/2014/main" id="{BDFE520B-EC56-5013-E15D-783FB3C1F4A8}"/>
              </a:ext>
            </a:extLst>
          </p:cNvPr>
          <p:cNvSpPr>
            <a:spLocks noGrp="1"/>
          </p:cNvSpPr>
          <p:nvPr>
            <p:ph idx="1"/>
          </p:nvPr>
        </p:nvSpPr>
        <p:spPr>
          <a:xfrm>
            <a:off x="720000" y="2541600"/>
            <a:ext cx="4991962" cy="3216273"/>
          </a:xfrm>
        </p:spPr>
        <p:txBody>
          <a:bodyPr>
            <a:normAutofit/>
          </a:bodyPr>
          <a:lstStyle/>
          <a:p>
            <a:r>
              <a:rPr lang="en-US" sz="1900"/>
              <a:t>Test-Driven Development (TDD) is a software development approach where tests are written before code. Developers iteratively write tests, code, and refactor. It enhances code quality, encourages small and frequent improvements, and ensures that changes don't break existing functionality, fostering a robust and maintainable codebase.</a:t>
            </a:r>
          </a:p>
        </p:txBody>
      </p:sp>
      <p:pic>
        <p:nvPicPr>
          <p:cNvPr id="5" name="Picture 4" descr="Blue digital binary data on a screen">
            <a:extLst>
              <a:ext uri="{FF2B5EF4-FFF2-40B4-BE49-F238E27FC236}">
                <a16:creationId xmlns:a16="http://schemas.microsoft.com/office/drawing/2014/main" id="{EBD6352E-FF8F-9E0A-DAA1-21914EC9371A}"/>
              </a:ext>
            </a:extLst>
          </p:cNvPr>
          <p:cNvPicPr>
            <a:picLocks noChangeAspect="1"/>
          </p:cNvPicPr>
          <p:nvPr/>
        </p:nvPicPr>
        <p:blipFill rotWithShape="1">
          <a:blip r:embed="rId2"/>
          <a:srcRect l="31539" r="22013"/>
          <a:stretch/>
        </p:blipFill>
        <p:spPr>
          <a:xfrm>
            <a:off x="6529065" y="10"/>
            <a:ext cx="5662937" cy="6857990"/>
          </a:xfrm>
          <a:custGeom>
            <a:avLst/>
            <a:gdLst/>
            <a:ahLst/>
            <a:cxnLst/>
            <a:rect l="l" t="t" r="r" b="b"/>
            <a:pathLst>
              <a:path w="5662937" h="6858000">
                <a:moveTo>
                  <a:pt x="598332" y="0"/>
                </a:moveTo>
                <a:lnTo>
                  <a:pt x="5662937" y="0"/>
                </a:lnTo>
                <a:lnTo>
                  <a:pt x="5662937" y="6858000"/>
                </a:lnTo>
                <a:lnTo>
                  <a:pt x="0" y="6858000"/>
                </a:lnTo>
                <a:lnTo>
                  <a:pt x="78957" y="6777438"/>
                </a:lnTo>
                <a:cubicBezTo>
                  <a:pt x="291624" y="6544265"/>
                  <a:pt x="490445" y="6275955"/>
                  <a:pt x="672224" y="5969316"/>
                </a:cubicBezTo>
                <a:cubicBezTo>
                  <a:pt x="914596" y="5515036"/>
                  <a:pt x="1066079" y="5030470"/>
                  <a:pt x="1217562" y="4515619"/>
                </a:cubicBezTo>
                <a:cubicBezTo>
                  <a:pt x="1338748" y="3970483"/>
                  <a:pt x="1399341" y="3516203"/>
                  <a:pt x="1399341" y="3061922"/>
                </a:cubicBezTo>
                <a:cubicBezTo>
                  <a:pt x="1399341" y="1948936"/>
                  <a:pt x="1190579" y="1021447"/>
                  <a:pt x="773055" y="279455"/>
                </a:cubicBezTo>
                <a:close/>
              </a:path>
            </a:pathLst>
          </a:custGeom>
        </p:spPr>
      </p:pic>
    </p:spTree>
    <p:extLst>
      <p:ext uri="{BB962C8B-B14F-4D97-AF65-F5344CB8AC3E}">
        <p14:creationId xmlns:p14="http://schemas.microsoft.com/office/powerpoint/2010/main" val="287592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D9E2D9-EE69-4775-8CE5-9EAC35AD2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5B673-1FA7-415E-8B2E-7A0550C8B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F5090-3942-CF7F-E915-A5784CAE3201}"/>
              </a:ext>
            </a:extLst>
          </p:cNvPr>
          <p:cNvSpPr>
            <a:spLocks noGrp="1"/>
          </p:cNvSpPr>
          <p:nvPr>
            <p:ph type="title"/>
          </p:nvPr>
        </p:nvSpPr>
        <p:spPr>
          <a:xfrm>
            <a:off x="6480000" y="619200"/>
            <a:ext cx="4991961" cy="1477328"/>
          </a:xfrm>
        </p:spPr>
        <p:txBody>
          <a:bodyPr wrap="square" anchor="ctr">
            <a:normAutofit/>
          </a:bodyPr>
          <a:lstStyle/>
          <a:p>
            <a:r>
              <a:rPr lang="en-US" dirty="0"/>
              <a:t>TDD Steps</a:t>
            </a:r>
          </a:p>
        </p:txBody>
      </p:sp>
      <p:pic>
        <p:nvPicPr>
          <p:cNvPr id="5" name="Picture 4" descr="Hand holding a pen shading number on a sheet">
            <a:extLst>
              <a:ext uri="{FF2B5EF4-FFF2-40B4-BE49-F238E27FC236}">
                <a16:creationId xmlns:a16="http://schemas.microsoft.com/office/drawing/2014/main" id="{147A7304-4A61-C847-AA9E-1B02E79DE53E}"/>
              </a:ext>
            </a:extLst>
          </p:cNvPr>
          <p:cNvPicPr>
            <a:picLocks noChangeAspect="1"/>
          </p:cNvPicPr>
          <p:nvPr/>
        </p:nvPicPr>
        <p:blipFill rotWithShape="1">
          <a:blip r:embed="rId2"/>
          <a:srcRect l="42539" r="-1"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
        <p:nvSpPr>
          <p:cNvPr id="3" name="Content Placeholder 2">
            <a:extLst>
              <a:ext uri="{FF2B5EF4-FFF2-40B4-BE49-F238E27FC236}">
                <a16:creationId xmlns:a16="http://schemas.microsoft.com/office/drawing/2014/main" id="{3BF0D339-0414-5380-24C5-747B4204F298}"/>
              </a:ext>
            </a:extLst>
          </p:cNvPr>
          <p:cNvSpPr>
            <a:spLocks noGrp="1"/>
          </p:cNvSpPr>
          <p:nvPr>
            <p:ph idx="1"/>
          </p:nvPr>
        </p:nvSpPr>
        <p:spPr>
          <a:xfrm>
            <a:off x="6480000" y="2541600"/>
            <a:ext cx="4991962" cy="3216273"/>
          </a:xfrm>
        </p:spPr>
        <p:txBody>
          <a:bodyPr>
            <a:normAutofit/>
          </a:bodyPr>
          <a:lstStyle/>
          <a:p>
            <a:r>
              <a:rPr lang="en-US" dirty="0"/>
              <a:t>Write the test</a:t>
            </a:r>
          </a:p>
          <a:p>
            <a:r>
              <a:rPr lang="en-US" dirty="0"/>
              <a:t>Run the test</a:t>
            </a:r>
          </a:p>
          <a:p>
            <a:r>
              <a:rPr lang="en-US" dirty="0"/>
              <a:t>Write the code</a:t>
            </a:r>
          </a:p>
          <a:p>
            <a:r>
              <a:rPr lang="en-US" dirty="0"/>
              <a:t>Run the code</a:t>
            </a:r>
          </a:p>
          <a:p>
            <a:r>
              <a:rPr lang="en-US" dirty="0"/>
              <a:t>Refactor the code</a:t>
            </a:r>
          </a:p>
          <a:p>
            <a:r>
              <a:rPr lang="en-US"/>
              <a:t>Repeat</a:t>
            </a:r>
          </a:p>
        </p:txBody>
      </p:sp>
    </p:spTree>
    <p:extLst>
      <p:ext uri="{BB962C8B-B14F-4D97-AF65-F5344CB8AC3E}">
        <p14:creationId xmlns:p14="http://schemas.microsoft.com/office/powerpoint/2010/main" val="159397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D9E2D9-EE69-4775-8CE5-9EAC35AD2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5B673-1FA7-415E-8B2E-7A0550C8B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EC6B0-A50F-A3EA-A4DA-CEA3664A5D68}"/>
              </a:ext>
            </a:extLst>
          </p:cNvPr>
          <p:cNvSpPr>
            <a:spLocks noGrp="1"/>
          </p:cNvSpPr>
          <p:nvPr>
            <p:ph type="title"/>
          </p:nvPr>
        </p:nvSpPr>
        <p:spPr>
          <a:xfrm>
            <a:off x="6480000" y="619200"/>
            <a:ext cx="4991961" cy="1477328"/>
          </a:xfrm>
        </p:spPr>
        <p:txBody>
          <a:bodyPr wrap="square" anchor="ctr">
            <a:normAutofit/>
          </a:bodyPr>
          <a:lstStyle/>
          <a:p>
            <a:r>
              <a:rPr lang="en-US" dirty="0"/>
              <a:t>Advantages</a:t>
            </a:r>
          </a:p>
        </p:txBody>
      </p:sp>
      <p:pic>
        <p:nvPicPr>
          <p:cNvPr id="5" name="Picture 4" descr="Light bulb on yellow background with sketched light beams and cord">
            <a:extLst>
              <a:ext uri="{FF2B5EF4-FFF2-40B4-BE49-F238E27FC236}">
                <a16:creationId xmlns:a16="http://schemas.microsoft.com/office/drawing/2014/main" id="{8256B490-3C6D-0F33-6FB6-638DA1CD893B}"/>
              </a:ext>
            </a:extLst>
          </p:cNvPr>
          <p:cNvPicPr>
            <a:picLocks noChangeAspect="1"/>
          </p:cNvPicPr>
          <p:nvPr/>
        </p:nvPicPr>
        <p:blipFill rotWithShape="1">
          <a:blip r:embed="rId2"/>
          <a:srcRect l="45658" r="1400"/>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
        <p:nvSpPr>
          <p:cNvPr id="3" name="Content Placeholder 2">
            <a:extLst>
              <a:ext uri="{FF2B5EF4-FFF2-40B4-BE49-F238E27FC236}">
                <a16:creationId xmlns:a16="http://schemas.microsoft.com/office/drawing/2014/main" id="{DF1359A5-940A-063C-8BA1-AA78C5382092}"/>
              </a:ext>
            </a:extLst>
          </p:cNvPr>
          <p:cNvSpPr>
            <a:spLocks noGrp="1"/>
          </p:cNvSpPr>
          <p:nvPr>
            <p:ph idx="1"/>
          </p:nvPr>
        </p:nvSpPr>
        <p:spPr>
          <a:xfrm>
            <a:off x="6480000" y="2541600"/>
            <a:ext cx="4991962" cy="3216273"/>
          </a:xfrm>
        </p:spPr>
        <p:txBody>
          <a:bodyPr>
            <a:normAutofit/>
          </a:bodyPr>
          <a:lstStyle/>
          <a:p>
            <a:r>
              <a:rPr lang="en-US" dirty="0"/>
              <a:t>Early Issue Detection</a:t>
            </a:r>
          </a:p>
          <a:p>
            <a:r>
              <a:rPr lang="en-US" dirty="0"/>
              <a:t>Improved Code quality</a:t>
            </a:r>
          </a:p>
          <a:p>
            <a:r>
              <a:rPr lang="en-US" dirty="0"/>
              <a:t>Regression Testing</a:t>
            </a:r>
          </a:p>
          <a:p>
            <a:r>
              <a:rPr lang="en-US" dirty="0"/>
              <a:t>Design Improvement</a:t>
            </a:r>
          </a:p>
          <a:p>
            <a:r>
              <a:rPr lang="en-US" dirty="0"/>
              <a:t>Confidence in the change</a:t>
            </a:r>
          </a:p>
        </p:txBody>
      </p:sp>
    </p:spTree>
    <p:extLst>
      <p:ext uri="{BB962C8B-B14F-4D97-AF65-F5344CB8AC3E}">
        <p14:creationId xmlns:p14="http://schemas.microsoft.com/office/powerpoint/2010/main" val="151802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D9E2D9-EE69-4775-8CE5-9EAC35AD2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5B673-1FA7-415E-8B2E-7A0550C8B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18EDA-D016-C29D-3435-EB7C18B5388D}"/>
              </a:ext>
            </a:extLst>
          </p:cNvPr>
          <p:cNvSpPr>
            <a:spLocks noGrp="1"/>
          </p:cNvSpPr>
          <p:nvPr>
            <p:ph type="title"/>
          </p:nvPr>
        </p:nvSpPr>
        <p:spPr>
          <a:xfrm>
            <a:off x="6480000" y="619200"/>
            <a:ext cx="4991961" cy="1477328"/>
          </a:xfrm>
        </p:spPr>
        <p:txBody>
          <a:bodyPr wrap="square" anchor="ctr">
            <a:normAutofit/>
          </a:bodyPr>
          <a:lstStyle/>
          <a:p>
            <a:r>
              <a:rPr lang="en-US" dirty="0"/>
              <a:t>TDD Use cases</a:t>
            </a:r>
          </a:p>
        </p:txBody>
      </p:sp>
      <p:pic>
        <p:nvPicPr>
          <p:cNvPr id="5" name="Picture 4" descr="Digital financial graph">
            <a:extLst>
              <a:ext uri="{FF2B5EF4-FFF2-40B4-BE49-F238E27FC236}">
                <a16:creationId xmlns:a16="http://schemas.microsoft.com/office/drawing/2014/main" id="{DF45E789-22B9-0640-D141-404734D4C310}"/>
              </a:ext>
            </a:extLst>
          </p:cNvPr>
          <p:cNvPicPr>
            <a:picLocks noChangeAspect="1"/>
          </p:cNvPicPr>
          <p:nvPr/>
        </p:nvPicPr>
        <p:blipFill rotWithShape="1">
          <a:blip r:embed="rId2"/>
          <a:srcRect l="33432" r="18146"/>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
        <p:nvSpPr>
          <p:cNvPr id="3" name="Content Placeholder 2">
            <a:extLst>
              <a:ext uri="{FF2B5EF4-FFF2-40B4-BE49-F238E27FC236}">
                <a16:creationId xmlns:a16="http://schemas.microsoft.com/office/drawing/2014/main" id="{153ACEEA-F789-051A-6AF9-30ECBC0DB8D3}"/>
              </a:ext>
            </a:extLst>
          </p:cNvPr>
          <p:cNvSpPr>
            <a:spLocks noGrp="1"/>
          </p:cNvSpPr>
          <p:nvPr>
            <p:ph idx="1"/>
          </p:nvPr>
        </p:nvSpPr>
        <p:spPr>
          <a:xfrm>
            <a:off x="6480000" y="2541600"/>
            <a:ext cx="4991962" cy="3216273"/>
          </a:xfrm>
        </p:spPr>
        <p:txBody>
          <a:bodyPr>
            <a:normAutofit/>
          </a:bodyPr>
          <a:lstStyle/>
          <a:p>
            <a:r>
              <a:rPr lang="en-US" dirty="0"/>
              <a:t>Complex Calculation</a:t>
            </a:r>
          </a:p>
          <a:p>
            <a:r>
              <a:rPr lang="en-US" dirty="0"/>
              <a:t>Mission critical applications</a:t>
            </a:r>
          </a:p>
          <a:p>
            <a:r>
              <a:rPr lang="en-US" dirty="0"/>
              <a:t>Financial Applications</a:t>
            </a:r>
          </a:p>
        </p:txBody>
      </p:sp>
    </p:spTree>
    <p:extLst>
      <p:ext uri="{BB962C8B-B14F-4D97-AF65-F5344CB8AC3E}">
        <p14:creationId xmlns:p14="http://schemas.microsoft.com/office/powerpoint/2010/main" val="1749000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D2776-50C0-FF74-0FE0-216B3457D7F6}"/>
              </a:ext>
            </a:extLst>
          </p:cNvPr>
          <p:cNvSpPr>
            <a:spLocks noGrp="1"/>
          </p:cNvSpPr>
          <p:nvPr>
            <p:ph type="title"/>
          </p:nvPr>
        </p:nvSpPr>
        <p:spPr>
          <a:xfrm>
            <a:off x="6480000" y="728663"/>
            <a:ext cx="5015638" cy="2795737"/>
          </a:xfrm>
        </p:spPr>
        <p:txBody>
          <a:bodyPr vert="horz" wrap="square" lIns="0" tIns="0" rIns="0" bIns="0" rtlCol="0" anchor="b" anchorCtr="0">
            <a:normAutofit/>
          </a:bodyPr>
          <a:lstStyle/>
          <a:p>
            <a:pPr algn="ctr"/>
            <a:r>
              <a:rPr lang="en-US" sz="5600" spc="-100"/>
              <a:t>Discussion</a:t>
            </a:r>
          </a:p>
        </p:txBody>
      </p:sp>
      <p:sp>
        <p:nvSpPr>
          <p:cNvPr id="3" name="Content Placeholder 2">
            <a:extLst>
              <a:ext uri="{FF2B5EF4-FFF2-40B4-BE49-F238E27FC236}">
                <a16:creationId xmlns:a16="http://schemas.microsoft.com/office/drawing/2014/main" id="{9063FE4D-C00A-F22B-0E22-F738A77C952D}"/>
              </a:ext>
            </a:extLst>
          </p:cNvPr>
          <p:cNvSpPr>
            <a:spLocks noGrp="1"/>
          </p:cNvSpPr>
          <p:nvPr>
            <p:ph idx="1"/>
          </p:nvPr>
        </p:nvSpPr>
        <p:spPr>
          <a:xfrm>
            <a:off x="6480000" y="3830399"/>
            <a:ext cx="5015638" cy="2298938"/>
          </a:xfrm>
        </p:spPr>
        <p:txBody>
          <a:bodyPr vert="horz" lIns="0" tIns="0" rIns="0" bIns="0" rtlCol="0">
            <a:normAutofit/>
          </a:bodyPr>
          <a:lstStyle/>
          <a:p>
            <a:pPr marL="0" indent="0" algn="ctr">
              <a:buNone/>
            </a:pPr>
            <a:r>
              <a:rPr lang="en-US" sz="2800" dirty="0"/>
              <a:t>What are some of the disadvantages of using this approach?</a:t>
            </a:r>
          </a:p>
        </p:txBody>
      </p:sp>
      <p:pic>
        <p:nvPicPr>
          <p:cNvPr id="5" name="Picture 4" descr="Maze">
            <a:extLst>
              <a:ext uri="{FF2B5EF4-FFF2-40B4-BE49-F238E27FC236}">
                <a16:creationId xmlns:a16="http://schemas.microsoft.com/office/drawing/2014/main" id="{AC3B2A7D-58A6-4C54-01AC-7F8CAB006AAC}"/>
              </a:ext>
            </a:extLst>
          </p:cNvPr>
          <p:cNvPicPr>
            <a:picLocks noChangeAspect="1"/>
          </p:cNvPicPr>
          <p:nvPr/>
        </p:nvPicPr>
        <p:blipFill rotWithShape="1">
          <a:blip r:embed="rId2"/>
          <a:srcRect l="19380" r="25501" b="-1"/>
          <a:stretch/>
        </p:blipFill>
        <p:spPr>
          <a:xfrm>
            <a:off x="1"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3"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6062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3080B7-5F15-8946-D34D-77AEDF906D6B}"/>
              </a:ext>
            </a:extLst>
          </p:cNvPr>
          <p:cNvSpPr>
            <a:spLocks noGrp="1"/>
          </p:cNvSpPr>
          <p:nvPr>
            <p:ph type="title"/>
          </p:nvPr>
        </p:nvSpPr>
        <p:spPr>
          <a:xfrm>
            <a:off x="720000" y="619200"/>
            <a:ext cx="4991961" cy="1477328"/>
          </a:xfrm>
        </p:spPr>
        <p:txBody>
          <a:bodyPr wrap="square" anchor="ctr">
            <a:normAutofit/>
          </a:bodyPr>
          <a:lstStyle/>
          <a:p>
            <a:r>
              <a:rPr lang="en-US" dirty="0"/>
              <a:t>Disadvantages</a:t>
            </a:r>
          </a:p>
        </p:txBody>
      </p:sp>
      <p:sp>
        <p:nvSpPr>
          <p:cNvPr id="3" name="Content Placeholder 2">
            <a:extLst>
              <a:ext uri="{FF2B5EF4-FFF2-40B4-BE49-F238E27FC236}">
                <a16:creationId xmlns:a16="http://schemas.microsoft.com/office/drawing/2014/main" id="{DA7AD0EC-96C8-7D0D-3E6D-6A1B340193B5}"/>
              </a:ext>
            </a:extLst>
          </p:cNvPr>
          <p:cNvSpPr>
            <a:spLocks noGrp="1"/>
          </p:cNvSpPr>
          <p:nvPr>
            <p:ph idx="1"/>
          </p:nvPr>
        </p:nvSpPr>
        <p:spPr>
          <a:xfrm>
            <a:off x="720000" y="2541600"/>
            <a:ext cx="4991962" cy="3216273"/>
          </a:xfrm>
        </p:spPr>
        <p:txBody>
          <a:bodyPr>
            <a:normAutofit/>
          </a:bodyPr>
          <a:lstStyle/>
          <a:p>
            <a:r>
              <a:rPr lang="en-US" dirty="0"/>
              <a:t>Initial Learning curve</a:t>
            </a:r>
          </a:p>
          <a:p>
            <a:r>
              <a:rPr lang="en-US" dirty="0"/>
              <a:t>False Sense of security</a:t>
            </a:r>
          </a:p>
          <a:p>
            <a:r>
              <a:rPr lang="en-US" dirty="0"/>
              <a:t>Time Consuming</a:t>
            </a:r>
          </a:p>
          <a:p>
            <a:endParaRPr lang="en-US" dirty="0"/>
          </a:p>
        </p:txBody>
      </p:sp>
      <p:sp useBgFill="1">
        <p:nvSpPr>
          <p:cNvPr id="14" name="Freeform: Shape 13">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7" name="Graphic 6" descr="Checkmark">
            <a:extLst>
              <a:ext uri="{FF2B5EF4-FFF2-40B4-BE49-F238E27FC236}">
                <a16:creationId xmlns:a16="http://schemas.microsoft.com/office/drawing/2014/main" id="{D7A62643-28BC-2E9C-F53B-BB5586727C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6162" y="1282669"/>
            <a:ext cx="4284000" cy="4284000"/>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1121303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69CF112-CE49-4CE6-991F-E4A6FCAD4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Illuminated server room panel">
            <a:extLst>
              <a:ext uri="{FF2B5EF4-FFF2-40B4-BE49-F238E27FC236}">
                <a16:creationId xmlns:a16="http://schemas.microsoft.com/office/drawing/2014/main" id="{3DF1CC11-A419-2930-F8F1-4EB5D0689A36}"/>
              </a:ext>
            </a:extLst>
          </p:cNvPr>
          <p:cNvPicPr>
            <a:picLocks noChangeAspect="1"/>
          </p:cNvPicPr>
          <p:nvPr/>
        </p:nvPicPr>
        <p:blipFill rotWithShape="1">
          <a:blip r:embed="rId2"/>
          <a:srcRect l="22989" r="29720" b="-1"/>
          <a:stretch/>
        </p:blipFill>
        <p:spPr>
          <a:xfrm>
            <a:off x="7333307" y="10"/>
            <a:ext cx="4858695" cy="6857990"/>
          </a:xfrm>
          <a:custGeom>
            <a:avLst/>
            <a:gdLst/>
            <a:ahLst/>
            <a:cxnLst/>
            <a:rect l="l" t="t" r="r" b="b"/>
            <a:pathLst>
              <a:path w="4858695" h="6858000">
                <a:moveTo>
                  <a:pt x="492746" y="0"/>
                </a:moveTo>
                <a:lnTo>
                  <a:pt x="4858695" y="0"/>
                </a:lnTo>
                <a:lnTo>
                  <a:pt x="4858695" y="6858000"/>
                </a:lnTo>
                <a:lnTo>
                  <a:pt x="0" y="6858000"/>
                </a:lnTo>
                <a:lnTo>
                  <a:pt x="8292" y="6849586"/>
                </a:lnTo>
                <a:cubicBezTo>
                  <a:pt x="364724" y="6471364"/>
                  <a:pt x="1039362" y="5693031"/>
                  <a:pt x="1267733" y="4893468"/>
                </a:cubicBezTo>
                <a:cubicBezTo>
                  <a:pt x="1496104" y="4093905"/>
                  <a:pt x="1464141" y="2947616"/>
                  <a:pt x="1378520" y="2052209"/>
                </a:cubicBezTo>
                <a:cubicBezTo>
                  <a:pt x="1292899" y="1156802"/>
                  <a:pt x="980727" y="345663"/>
                  <a:pt x="492746" y="0"/>
                </a:cubicBezTo>
                <a:close/>
              </a:path>
            </a:pathLst>
          </a:custGeom>
        </p:spPr>
      </p:pic>
      <p:sp>
        <p:nvSpPr>
          <p:cNvPr id="2" name="Title 1">
            <a:extLst>
              <a:ext uri="{FF2B5EF4-FFF2-40B4-BE49-F238E27FC236}">
                <a16:creationId xmlns:a16="http://schemas.microsoft.com/office/drawing/2014/main" id="{E6A68A1A-060F-93A3-70D5-B27550C4F0D1}"/>
              </a:ext>
            </a:extLst>
          </p:cNvPr>
          <p:cNvSpPr>
            <a:spLocks noGrp="1"/>
          </p:cNvSpPr>
          <p:nvPr>
            <p:ph type="title"/>
          </p:nvPr>
        </p:nvSpPr>
        <p:spPr>
          <a:xfrm>
            <a:off x="720000" y="619200"/>
            <a:ext cx="6923812" cy="1477328"/>
          </a:xfrm>
        </p:spPr>
        <p:txBody>
          <a:bodyPr wrap="square" anchor="ctr">
            <a:normAutofit/>
          </a:bodyPr>
          <a:lstStyle/>
          <a:p>
            <a:r>
              <a:rPr lang="en-US" dirty="0"/>
              <a:t>CI/CD Pipeline</a:t>
            </a:r>
          </a:p>
        </p:txBody>
      </p:sp>
      <p:sp>
        <p:nvSpPr>
          <p:cNvPr id="20" name="Content Placeholder 2">
            <a:extLst>
              <a:ext uri="{FF2B5EF4-FFF2-40B4-BE49-F238E27FC236}">
                <a16:creationId xmlns:a16="http://schemas.microsoft.com/office/drawing/2014/main" id="{F654FEF9-E355-0ADD-D19B-E5094B7E29FB}"/>
              </a:ext>
            </a:extLst>
          </p:cNvPr>
          <p:cNvSpPr>
            <a:spLocks noGrp="1"/>
          </p:cNvSpPr>
          <p:nvPr>
            <p:ph idx="1"/>
          </p:nvPr>
        </p:nvSpPr>
        <p:spPr>
          <a:xfrm>
            <a:off x="719999" y="2541600"/>
            <a:ext cx="6923813" cy="3216273"/>
          </a:xfrm>
        </p:spPr>
        <p:txBody>
          <a:bodyPr>
            <a:normAutofit/>
          </a:bodyPr>
          <a:lstStyle/>
          <a:p>
            <a:r>
              <a:rPr lang="en-US"/>
              <a:t>Continuous Integration - Developers regularly integrate their code changes into a shared repository. Automated builds and tests will ensure the code change does not break the existing functionality.</a:t>
            </a:r>
          </a:p>
          <a:p>
            <a:r>
              <a:rPr lang="en-US"/>
              <a:t>Continuous Deployment – After the CI, the code automatically deployed in various environments.</a:t>
            </a:r>
          </a:p>
        </p:txBody>
      </p:sp>
    </p:spTree>
    <p:extLst>
      <p:ext uri="{BB962C8B-B14F-4D97-AF65-F5344CB8AC3E}">
        <p14:creationId xmlns:p14="http://schemas.microsoft.com/office/powerpoint/2010/main" val="2211482114"/>
      </p:ext>
    </p:extLst>
  </p:cSld>
  <p:clrMapOvr>
    <a:masterClrMapping/>
  </p:clrMapOvr>
</p:sld>
</file>

<file path=ppt/theme/theme1.xml><?xml version="1.0" encoding="utf-8"?>
<a:theme xmlns:a="http://schemas.openxmlformats.org/drawingml/2006/main" name="BlobVTI">
  <a:themeElements>
    <a:clrScheme name="AnalogousFromRegularSeed_2SEEDS">
      <a:dk1>
        <a:srgbClr val="000000"/>
      </a:dk1>
      <a:lt1>
        <a:srgbClr val="FFFFFF"/>
      </a:lt1>
      <a:dk2>
        <a:srgbClr val="412924"/>
      </a:dk2>
      <a:lt2>
        <a:srgbClr val="E2E7E8"/>
      </a:lt2>
      <a:accent1>
        <a:srgbClr val="D53617"/>
      </a:accent1>
      <a:accent2>
        <a:srgbClr val="E7295A"/>
      </a:accent2>
      <a:accent3>
        <a:srgbClr val="E19226"/>
      </a:accent3>
      <a:accent4>
        <a:srgbClr val="15BD27"/>
      </a:accent4>
      <a:accent5>
        <a:srgbClr val="21B971"/>
      </a:accent5>
      <a:accent6>
        <a:srgbClr val="14B7AD"/>
      </a:accent6>
      <a:hlink>
        <a:srgbClr val="358E9F"/>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618</TotalTime>
  <Words>226</Words>
  <Application>Microsoft Macintosh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Rockwell Nova Light</vt:lpstr>
      <vt:lpstr>The Hand Extrablack</vt:lpstr>
      <vt:lpstr>BlobVTI</vt:lpstr>
      <vt:lpstr>TDD &amp; CI/CD</vt:lpstr>
      <vt:lpstr>Announcements</vt:lpstr>
      <vt:lpstr>TDD – Test Driven Development</vt:lpstr>
      <vt:lpstr>TDD Steps</vt:lpstr>
      <vt:lpstr>Advantages</vt:lpstr>
      <vt:lpstr>TDD Use cases</vt:lpstr>
      <vt:lpstr>Discussion</vt:lpstr>
      <vt:lpstr>Disadvantages</vt:lpstr>
      <vt:lpstr>CI/CD Pipeline</vt:lpstr>
      <vt:lpstr>Tools</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&amp; CI/CD</dc:title>
  <dc:creator>Ramkumar Velmurugan</dc:creator>
  <cp:lastModifiedBy>Ramkumar Velmurugan</cp:lastModifiedBy>
  <cp:revision>1</cp:revision>
  <dcterms:created xsi:type="dcterms:W3CDTF">2023-11-17T03:15:15Z</dcterms:created>
  <dcterms:modified xsi:type="dcterms:W3CDTF">2023-11-17T13:39:01Z</dcterms:modified>
</cp:coreProperties>
</file>