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D0D8-C9AE-46AD-AB92-F4045F6C668B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C949A-407C-4B96-9936-D5F7C7C05C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16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7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88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471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35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23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8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74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45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0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8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6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C5AF-839F-413C-BF81-1B4B46F194E6}" type="datetimeFigureOut">
              <a:rPr lang="ru-RU" smtClean="0"/>
              <a:t>14.06.2023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77F43-0F7B-463B-8A7F-D071B56034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kinformer/Demo_exa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53055" y="1556238"/>
            <a:ext cx="7200900" cy="210135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Демонстрационному экзамену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 продленной в ходе экзамена работе</a:t>
            </a:r>
          </a:p>
          <a:p>
            <a:r>
              <a:rPr lang="ru-RU" dirty="0" smtClean="0"/>
              <a:t>Ученика колледжа им. С.Ю. Витте</a:t>
            </a:r>
          </a:p>
          <a:p>
            <a:r>
              <a:rPr lang="ru-RU" dirty="0" smtClean="0"/>
              <a:t>Абросимова Ильи Евгеньевича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53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Модуль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9" y="1756142"/>
            <a:ext cx="3782476" cy="3881437"/>
          </a:xfrm>
        </p:spPr>
      </p:pic>
      <p:sp>
        <p:nvSpPr>
          <p:cNvPr id="5" name="TextBox 4"/>
          <p:cNvSpPr txBox="1"/>
          <p:nvPr/>
        </p:nvSpPr>
        <p:spPr>
          <a:xfrm>
            <a:off x="447089" y="5750169"/>
            <a:ext cx="378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Рис.1 Перенос шаблона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10" y="1756142"/>
            <a:ext cx="4955622" cy="602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9810" y="2470638"/>
            <a:ext cx="495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Рис.2 Кнопки добавления и удаления объекта знака «Движение запрещено»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09" y="3412462"/>
            <a:ext cx="2933860" cy="743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30809" y="4281854"/>
            <a:ext cx="303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Рис.3 Программа со значком светофора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Модуль 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7" y="1715152"/>
            <a:ext cx="2686425" cy="2029108"/>
          </a:xfrm>
        </p:spPr>
      </p:pic>
      <p:sp>
        <p:nvSpPr>
          <p:cNvPr id="5" name="TextBox 4"/>
          <p:cNvSpPr txBox="1"/>
          <p:nvPr/>
        </p:nvSpPr>
        <p:spPr>
          <a:xfrm>
            <a:off x="589085" y="3938954"/>
            <a:ext cx="2681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4 Кнопки ручного управления автомобилем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43" y="1715152"/>
            <a:ext cx="4564458" cy="3502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4992" y="5363308"/>
            <a:ext cx="459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Рис.5 Код правил для движения транспорта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89085" y="4862284"/>
            <a:ext cx="28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Краткое описание:</a:t>
            </a:r>
          </a:p>
          <a:p>
            <a:r>
              <a:rPr lang="en-US" dirty="0" smtClean="0"/>
              <a:t>Forward – </a:t>
            </a:r>
            <a:r>
              <a:rPr lang="ru-RU" dirty="0" smtClean="0"/>
              <a:t>движение вперед</a:t>
            </a:r>
          </a:p>
          <a:p>
            <a:r>
              <a:rPr lang="en-US" dirty="0" smtClean="0"/>
              <a:t>Reverse – </a:t>
            </a:r>
            <a:r>
              <a:rPr lang="ru-RU" dirty="0" smtClean="0"/>
              <a:t>разворот</a:t>
            </a:r>
          </a:p>
          <a:p>
            <a:r>
              <a:rPr lang="en-US" dirty="0" smtClean="0"/>
              <a:t>Left – </a:t>
            </a:r>
            <a:r>
              <a:rPr lang="ru-RU" dirty="0" smtClean="0"/>
              <a:t>поворот налево</a:t>
            </a:r>
          </a:p>
          <a:p>
            <a:r>
              <a:rPr lang="en-US" dirty="0" smtClean="0"/>
              <a:t>Right – </a:t>
            </a:r>
            <a:r>
              <a:rPr lang="ru-RU" dirty="0" smtClean="0"/>
              <a:t>поворот направо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07629"/>
            <a:ext cx="8596668" cy="1320800"/>
          </a:xfrm>
        </p:spPr>
        <p:txBody>
          <a:bodyPr/>
          <a:lstStyle/>
          <a:p>
            <a:pPr algn="ctr"/>
            <a:r>
              <a:rPr lang="ru-RU" dirty="0" smtClean="0"/>
              <a:t>Модуль 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17" y="1080140"/>
            <a:ext cx="6923819" cy="2302497"/>
          </a:xfrm>
        </p:spPr>
      </p:pic>
      <p:sp>
        <p:nvSpPr>
          <p:cNvPr id="5" name="TextBox 4"/>
          <p:cNvSpPr txBox="1"/>
          <p:nvPr/>
        </p:nvSpPr>
        <p:spPr>
          <a:xfrm>
            <a:off x="1369717" y="3531137"/>
            <a:ext cx="810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Рис.6 База данных, сделанная в </a:t>
            </a:r>
            <a:r>
              <a:rPr lang="en-US" dirty="0" smtClean="0"/>
              <a:t>SQLite Studio</a:t>
            </a:r>
            <a:r>
              <a:rPr lang="ru-RU" dirty="0" smtClean="0"/>
              <a:t>, согласно ТЗ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17" y="3955148"/>
            <a:ext cx="6754168" cy="180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9717" y="5926015"/>
            <a:ext cx="675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Рис.7 Результат, внесенный автоматически в БД после выполнения программы в ручном режиме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2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Модуль 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38" y="1230923"/>
            <a:ext cx="6044827" cy="4480284"/>
          </a:xfrm>
        </p:spPr>
      </p:pic>
      <p:sp>
        <p:nvSpPr>
          <p:cNvPr id="5" name="TextBox 4"/>
          <p:cNvSpPr txBox="1"/>
          <p:nvPr/>
        </p:nvSpPr>
        <p:spPr>
          <a:xfrm>
            <a:off x="2014338" y="5870865"/>
            <a:ext cx="627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8 Процесс автоматического выполнения программы и изображения счетчиков и кнопок начала обучения и конца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7640516" y="2980592"/>
            <a:ext cx="1310053" cy="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90204" y="2206703"/>
            <a:ext cx="147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Начало обучения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7577086" y="3332285"/>
            <a:ext cx="1531744" cy="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90204" y="3431515"/>
            <a:ext cx="12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Конец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5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Благодарю за уделенное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работа загружена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 ссылке ниже:</a:t>
            </a:r>
            <a:br>
              <a:rPr lang="ru-RU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github.com/spkinformer/Demo_exam</a:t>
            </a:r>
            <a:endParaRPr lang="ru-RU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7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45</TotalTime>
  <Words>136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Презентация к Демонстрационному экзамену</vt:lpstr>
      <vt:lpstr>Модуль 1</vt:lpstr>
      <vt:lpstr>Модуль 2</vt:lpstr>
      <vt:lpstr>Модуль 3</vt:lpstr>
      <vt:lpstr>Модуль 4</vt:lpstr>
      <vt:lpstr>Благодарю за уделенное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Демонстрационному экзамену</dc:title>
  <dc:creator>Участник WSR-05</dc:creator>
  <cp:lastModifiedBy>Участник WSR-05</cp:lastModifiedBy>
  <cp:revision>5</cp:revision>
  <dcterms:created xsi:type="dcterms:W3CDTF">2023-06-14T10:03:47Z</dcterms:created>
  <dcterms:modified xsi:type="dcterms:W3CDTF">2023-06-14T10:49:10Z</dcterms:modified>
</cp:coreProperties>
</file>