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9D0D8-C9AE-46AD-AB92-F4045F6C668B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C949A-407C-4B96-9936-D5F7C7C05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16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7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88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471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689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35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623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8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13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79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74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45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0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28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08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36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1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02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kinformer/Demo_exa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53055" y="1556238"/>
            <a:ext cx="7200900" cy="210135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к Демонстрационному экзамену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 </a:t>
            </a:r>
            <a:r>
              <a:rPr lang="ru-RU" dirty="0" smtClean="0"/>
              <a:t>проделанной </a:t>
            </a:r>
            <a:r>
              <a:rPr lang="ru-RU" dirty="0" smtClean="0"/>
              <a:t>в ходе экзамена работе</a:t>
            </a:r>
          </a:p>
          <a:p>
            <a:r>
              <a:rPr lang="ru-RU" dirty="0" smtClean="0"/>
              <a:t>Ученика колледжа им. С.Ю. Витте</a:t>
            </a:r>
          </a:p>
          <a:p>
            <a:r>
              <a:rPr lang="ru-RU" dirty="0" smtClean="0"/>
              <a:t>Абросимова Ильи Евгеньевича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5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Благодарю за уделенное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Вся работа загружена на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по ссылке ниже:</a:t>
            </a:r>
            <a:br>
              <a:rPr lang="ru-RU" dirty="0" smtClean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github.com/spkinformer/Demo_exam</a:t>
            </a:r>
            <a:endParaRPr lang="ru-RU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7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Модуль 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9" y="1756142"/>
            <a:ext cx="3782476" cy="3881437"/>
          </a:xfrm>
        </p:spPr>
      </p:pic>
      <p:sp>
        <p:nvSpPr>
          <p:cNvPr id="5" name="TextBox 4"/>
          <p:cNvSpPr txBox="1"/>
          <p:nvPr/>
        </p:nvSpPr>
        <p:spPr>
          <a:xfrm>
            <a:off x="447089" y="5750169"/>
            <a:ext cx="378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Рис.1 Перенос шаблона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10" y="1756142"/>
            <a:ext cx="4955622" cy="6027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9810" y="2470638"/>
            <a:ext cx="495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Рис.2 Кнопки добавления и удаления объекта знака «Движение запрещено»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09" y="3412462"/>
            <a:ext cx="2933860" cy="7430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30809" y="4281854"/>
            <a:ext cx="303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Рис.3 Программа со значком светофора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5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работ по Модулю №1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Реализован перенос графического шаблона в пространство программы,</a:t>
            </a:r>
          </a:p>
          <a:p>
            <a:r>
              <a:rPr lang="ru-RU" dirty="0" smtClean="0"/>
              <a:t>Добавлены кнопки установки знака «движение запрещено» и кнопка удаления данного знака,</a:t>
            </a:r>
          </a:p>
          <a:p>
            <a:r>
              <a:rPr lang="ru-RU" dirty="0" smtClean="0"/>
              <a:t>При наведении курсора мыши на любой участок дороги, отображаются его координаты,</a:t>
            </a:r>
          </a:p>
          <a:p>
            <a:r>
              <a:rPr lang="ru-RU" dirty="0" smtClean="0"/>
              <a:t>Иконка программы выполнена в виде светофора.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86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Модуль 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67" y="1715152"/>
            <a:ext cx="2686425" cy="2029108"/>
          </a:xfrm>
        </p:spPr>
      </p:pic>
      <p:sp>
        <p:nvSpPr>
          <p:cNvPr id="5" name="TextBox 4"/>
          <p:cNvSpPr txBox="1"/>
          <p:nvPr/>
        </p:nvSpPr>
        <p:spPr>
          <a:xfrm>
            <a:off x="589085" y="3938954"/>
            <a:ext cx="2681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4 Кнопки ручного управления автомобилем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43" y="1715152"/>
            <a:ext cx="4564458" cy="35025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94992" y="5363308"/>
            <a:ext cx="4598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Рис.5 Код правил для движения транспорта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89085" y="4862284"/>
            <a:ext cx="2839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Краткое описание:</a:t>
            </a:r>
          </a:p>
          <a:p>
            <a:r>
              <a:rPr lang="en-US" dirty="0" smtClean="0"/>
              <a:t>Forward – </a:t>
            </a:r>
            <a:r>
              <a:rPr lang="ru-RU" dirty="0" smtClean="0"/>
              <a:t>движение вперед</a:t>
            </a:r>
          </a:p>
          <a:p>
            <a:r>
              <a:rPr lang="en-US" dirty="0" smtClean="0"/>
              <a:t>Reverse – </a:t>
            </a:r>
            <a:r>
              <a:rPr lang="ru-RU" dirty="0" smtClean="0"/>
              <a:t>разворот</a:t>
            </a:r>
          </a:p>
          <a:p>
            <a:r>
              <a:rPr lang="en-US" dirty="0" smtClean="0"/>
              <a:t>Left – </a:t>
            </a:r>
            <a:r>
              <a:rPr lang="ru-RU" dirty="0" smtClean="0"/>
              <a:t>поворот налево</a:t>
            </a:r>
          </a:p>
          <a:p>
            <a:r>
              <a:rPr lang="en-US" dirty="0" smtClean="0"/>
              <a:t>Right – </a:t>
            </a:r>
            <a:r>
              <a:rPr lang="ru-RU" dirty="0" smtClean="0"/>
              <a:t>поворот направо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5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работ по Модулю №2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Реализованы кнопки ручного управления автомобилем (см. пред. Слайд),</a:t>
            </a:r>
          </a:p>
          <a:p>
            <a:r>
              <a:rPr lang="ru-RU" dirty="0" smtClean="0"/>
              <a:t>Заданы правила поведения транспорта, включающие в себя запрет на выезд на полосу встречного движения, запрет на выезд за пределы полосы, запрет на повороты на одном месте в автоматическом режиме.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4946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07629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Модуль 3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17" y="1080140"/>
            <a:ext cx="6923819" cy="2302497"/>
          </a:xfrm>
        </p:spPr>
      </p:pic>
      <p:sp>
        <p:nvSpPr>
          <p:cNvPr id="5" name="TextBox 4"/>
          <p:cNvSpPr txBox="1"/>
          <p:nvPr/>
        </p:nvSpPr>
        <p:spPr>
          <a:xfrm>
            <a:off x="1369717" y="3531137"/>
            <a:ext cx="810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Рис.6 База данных, сделанная в </a:t>
            </a:r>
            <a:r>
              <a:rPr lang="en-US" dirty="0" smtClean="0"/>
              <a:t>SQLite Studio</a:t>
            </a:r>
            <a:r>
              <a:rPr lang="ru-RU" dirty="0" smtClean="0"/>
              <a:t>, согласно ТЗ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17" y="3955148"/>
            <a:ext cx="6754168" cy="180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9717" y="5926015"/>
            <a:ext cx="675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Рис.7 Результат, внесенный автоматически в БД после выполнения программы в ручном режиме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2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работ по Модулю </a:t>
            </a:r>
            <a:r>
              <a:rPr lang="ru-RU" dirty="0" smtClean="0"/>
              <a:t>№3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помощью программы </a:t>
            </a:r>
            <a:r>
              <a:rPr lang="en-US" dirty="0" smtClean="0"/>
              <a:t>SQLite Studio </a:t>
            </a:r>
            <a:r>
              <a:rPr lang="ru-RU" dirty="0" smtClean="0"/>
              <a:t>создана база данных, которая привязана к данному проекту,</a:t>
            </a:r>
          </a:p>
          <a:p>
            <a:r>
              <a:rPr lang="ru-RU" dirty="0" smtClean="0"/>
              <a:t>В базе данных отображаются результаты проведения обучения,</a:t>
            </a:r>
          </a:p>
          <a:p>
            <a:r>
              <a:rPr lang="ru-RU" dirty="0" smtClean="0"/>
              <a:t>В первом столбцу (</a:t>
            </a:r>
            <a:r>
              <a:rPr lang="en-US" dirty="0" err="1" smtClean="0"/>
              <a:t>Log_id</a:t>
            </a:r>
            <a:r>
              <a:rPr lang="en-US" dirty="0" smtClean="0"/>
              <a:t>) – </a:t>
            </a:r>
            <a:r>
              <a:rPr lang="ru-RU" dirty="0" smtClean="0"/>
              <a:t>номер попытки, во втором (</a:t>
            </a:r>
            <a:r>
              <a:rPr lang="en-US" dirty="0" err="1" smtClean="0"/>
              <a:t>Log_result</a:t>
            </a:r>
            <a:r>
              <a:rPr lang="ru-RU" dirty="0" smtClean="0"/>
              <a:t>) – результат, в третье (</a:t>
            </a:r>
            <a:r>
              <a:rPr lang="en-US" dirty="0" err="1" smtClean="0"/>
              <a:t>Log_time</a:t>
            </a:r>
            <a:r>
              <a:rPr lang="en-US" dirty="0" smtClean="0"/>
              <a:t>) – </a:t>
            </a:r>
            <a:r>
              <a:rPr lang="ru-RU" dirty="0" smtClean="0"/>
              <a:t>количество затраченного времени в секундах.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33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Модуль 4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3" y="1191373"/>
            <a:ext cx="4245786" cy="3146877"/>
          </a:xfrm>
        </p:spPr>
      </p:pic>
      <p:sp>
        <p:nvSpPr>
          <p:cNvPr id="5" name="TextBox 4"/>
          <p:cNvSpPr txBox="1"/>
          <p:nvPr/>
        </p:nvSpPr>
        <p:spPr>
          <a:xfrm>
            <a:off x="387761" y="4688094"/>
            <a:ext cx="3041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8 Процесс автоматического выполнения программы и изображения счетчиков и кнопок начала обучения и конца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4563209" y="2490906"/>
            <a:ext cx="1310053" cy="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1061" y="1835295"/>
            <a:ext cx="147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Начало обучения</a:t>
            </a:r>
            <a:endParaRPr lang="ru-RU" sz="1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4563209" y="2712078"/>
            <a:ext cx="1231393" cy="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1061" y="2764811"/>
            <a:ext cx="123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Конец обучения</a:t>
            </a:r>
            <a:endParaRPr lang="ru-RU" sz="1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757" y="1084132"/>
            <a:ext cx="3536396" cy="28135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38192" y="4097215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9 Данные об обучении в таблице </a:t>
            </a:r>
            <a:r>
              <a:rPr lang="en-US" dirty="0" smtClean="0"/>
              <a:t>Logs </a:t>
            </a:r>
            <a:r>
              <a:rPr lang="ru-RU" dirty="0" smtClean="0"/>
              <a:t>базы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5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работ по Модулю </a:t>
            </a:r>
            <a:r>
              <a:rPr lang="ru-RU" dirty="0" smtClean="0"/>
              <a:t>№4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Реализованы кнопки старта и окончания обучения в автоматическом режиме,</a:t>
            </a:r>
          </a:p>
          <a:p>
            <a:r>
              <a:rPr lang="ru-RU" dirty="0" smtClean="0"/>
              <a:t>Добавлен ползунок, позволяющий ускорить анимацию передвижения автомобиля,</a:t>
            </a:r>
          </a:p>
          <a:p>
            <a:r>
              <a:rPr lang="ru-RU" dirty="0" smtClean="0"/>
              <a:t>Реализована визуализация обучения,</a:t>
            </a:r>
          </a:p>
          <a:p>
            <a:r>
              <a:rPr lang="ru-RU" dirty="0" smtClean="0"/>
              <a:t>Создан таймер,</a:t>
            </a:r>
          </a:p>
          <a:p>
            <a:r>
              <a:rPr lang="ru-RU" dirty="0" smtClean="0"/>
              <a:t>Создан функционал, позволяющий вносить данные об обучении в таблицу </a:t>
            </a:r>
            <a:r>
              <a:rPr lang="en-US" dirty="0" smtClean="0"/>
              <a:t>“Logs” </a:t>
            </a:r>
            <a:r>
              <a:rPr lang="ru-RU" dirty="0" smtClean="0"/>
              <a:t>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00940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58</TotalTime>
  <Words>352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Аспект</vt:lpstr>
      <vt:lpstr>Презентация к Демонстрационному экзамену</vt:lpstr>
      <vt:lpstr>Модуль 1</vt:lpstr>
      <vt:lpstr>Описание работ по Модулю №1</vt:lpstr>
      <vt:lpstr>Модуль 2</vt:lpstr>
      <vt:lpstr>Описание работ по Модулю №2</vt:lpstr>
      <vt:lpstr>Модуль 3</vt:lpstr>
      <vt:lpstr>Описание работ по Модулю №3</vt:lpstr>
      <vt:lpstr>Модуль 4</vt:lpstr>
      <vt:lpstr>Описание работ по Модулю №4</vt:lpstr>
      <vt:lpstr>Благодарю за уделенное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Демонстрационному экзамену</dc:title>
  <dc:creator>Участник WSR-05</dc:creator>
  <cp:lastModifiedBy>Участник WSR-05</cp:lastModifiedBy>
  <cp:revision>8</cp:revision>
  <dcterms:created xsi:type="dcterms:W3CDTF">2023-06-14T10:03:47Z</dcterms:created>
  <dcterms:modified xsi:type="dcterms:W3CDTF">2023-06-14T12:11:56Z</dcterms:modified>
</cp:coreProperties>
</file>