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1F8736-FD1E-40C9-8862-97680F683266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D55BF5-9927-49F3-9DFF-6F6DCD82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net/projects/hudson/downloads/download/war/hudson-2.2.0.w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5029200" cy="129539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HUDSON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95600"/>
            <a:ext cx="49530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Continuous Integration Server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486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 </a:t>
            </a:r>
            <a:r>
              <a:rPr lang="en-US" b="1" i="1" dirty="0" err="1" smtClean="0"/>
              <a:t>Harivardhan</a:t>
            </a:r>
            <a:endParaRPr lang="en-US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Plugins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Updating </a:t>
            </a:r>
            <a:r>
              <a:rPr lang="en-US" dirty="0" err="1" smtClean="0"/>
              <a:t>Plugins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Uninstalling </a:t>
            </a:r>
            <a:r>
              <a:rPr lang="en-US" dirty="0" err="1" smtClean="0"/>
              <a:t>Plugins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Plugins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Users</a:t>
            </a:r>
          </a:p>
          <a:p>
            <a:endParaRPr lang="en-US" dirty="0" smtClean="0"/>
          </a:p>
          <a:p>
            <a:r>
              <a:rPr lang="en-US" dirty="0" smtClean="0"/>
              <a:t>Authenticating Users with LDAP</a:t>
            </a:r>
          </a:p>
          <a:p>
            <a:endParaRPr lang="en-US" dirty="0" smtClean="0"/>
          </a:p>
          <a:p>
            <a:r>
              <a:rPr lang="en-US" dirty="0" smtClean="0"/>
              <a:t>Setting permissions to user actions</a:t>
            </a:r>
          </a:p>
          <a:p>
            <a:endParaRPr lang="en-US" dirty="0" smtClean="0"/>
          </a:p>
          <a:p>
            <a:r>
              <a:rPr lang="en-US" dirty="0" smtClean="0"/>
              <a:t>Enabling project level security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User authentication &amp; authorization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Hudson is useful for monitoring the non-interactive execution of processes such as background processes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b="1" i="1" dirty="0" smtClean="0"/>
              <a:t>C:&gt;</a:t>
            </a:r>
            <a:r>
              <a:rPr lang="en-US" sz="2000" i="1" dirty="0" smtClean="0"/>
              <a:t>Set HUDSON_HOME=http://127.0.0.1:8080</a:t>
            </a:r>
          </a:p>
          <a:p>
            <a:pPr>
              <a:buNone/>
            </a:pPr>
            <a:r>
              <a:rPr lang="en-US" sz="2000" b="1" i="1" dirty="0" smtClean="0"/>
              <a:t>C:&gt;</a:t>
            </a:r>
            <a:r>
              <a:rPr lang="en-US" sz="2000" i="1" dirty="0" smtClean="0"/>
              <a:t>Java –jar &lt;</a:t>
            </a:r>
            <a:r>
              <a:rPr lang="en-US" sz="2000" i="1" dirty="0" err="1" smtClean="0"/>
              <a:t>hudson</a:t>
            </a:r>
            <a:r>
              <a:rPr lang="en-US" sz="2000" i="1" dirty="0" smtClean="0"/>
              <a:t>-dir&gt;/WEB-INF/lib/hudson-core-2.2.0.jar &lt;</a:t>
            </a:r>
            <a:r>
              <a:rPr lang="en-US" sz="2000" i="1" dirty="0" err="1" smtClean="0"/>
              <a:t>jobname</a:t>
            </a:r>
            <a:r>
              <a:rPr lang="en-US" sz="2000" i="1" dirty="0" smtClean="0"/>
              <a:t>&gt; &lt;command&gt;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sz="2000" b="1" i="1" dirty="0" smtClean="0"/>
              <a:t>Ex: </a:t>
            </a:r>
            <a:r>
              <a:rPr lang="en-US" sz="2000" i="1" dirty="0" smtClean="0"/>
              <a:t>java –jar  D:\hd\hudson-2.2.0\WEB-INF\lib\</a:t>
            </a:r>
            <a:r>
              <a:rPr lang="fr-FR" sz="2000" i="1" dirty="0" err="1" smtClean="0"/>
              <a:t>hudson</a:t>
            </a:r>
            <a:r>
              <a:rPr lang="fr-FR" sz="2000" i="1" dirty="0" smtClean="0"/>
              <a:t>-</a:t>
            </a:r>
            <a:r>
              <a:rPr lang="fr-FR" sz="2000" i="1" dirty="0" err="1" smtClean="0"/>
              <a:t>core</a:t>
            </a:r>
            <a:r>
              <a:rPr lang="fr-FR" sz="2000" i="1" dirty="0" smtClean="0"/>
              <a:t>-2.2.0.jar "</a:t>
            </a:r>
            <a:r>
              <a:rPr lang="fr-FR" sz="2000" i="1" dirty="0" err="1" smtClean="0"/>
              <a:t>external</a:t>
            </a:r>
            <a:r>
              <a:rPr lang="fr-FR" sz="2000" i="1" dirty="0" smtClean="0"/>
              <a:t>" cmd.exe /c </a:t>
            </a:r>
            <a:r>
              <a:rPr lang="fr-FR" sz="2000" i="1" dirty="0" err="1" smtClean="0"/>
              <a:t>dir</a:t>
            </a:r>
            <a:endParaRPr lang="en-US" sz="2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Monitoring External Jobs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Slaves</a:t>
            </a:r>
          </a:p>
          <a:p>
            <a:endParaRPr lang="en-US" dirty="0" smtClean="0"/>
          </a:p>
          <a:p>
            <a:r>
              <a:rPr lang="en-US" dirty="0" smtClean="0"/>
              <a:t>Assigning Job to Slaves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Manage Nodes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Questions?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 is Continuous Integration</a:t>
            </a:r>
          </a:p>
          <a:p>
            <a:endParaRPr lang="en-US" dirty="0" smtClean="0"/>
          </a:p>
          <a:p>
            <a:r>
              <a:rPr lang="en-US" dirty="0" smtClean="0"/>
              <a:t>Installing Hudson</a:t>
            </a:r>
          </a:p>
          <a:p>
            <a:endParaRPr lang="en-US" dirty="0" smtClean="0"/>
          </a:p>
          <a:p>
            <a:r>
              <a:rPr lang="en-US" dirty="0" smtClean="0"/>
              <a:t>Hudson Introduction and Features</a:t>
            </a:r>
          </a:p>
          <a:p>
            <a:endParaRPr lang="en-US" dirty="0" smtClean="0"/>
          </a:p>
          <a:p>
            <a:r>
              <a:rPr lang="en-US" dirty="0" smtClean="0"/>
              <a:t>Configuring Hudson</a:t>
            </a:r>
          </a:p>
          <a:p>
            <a:endParaRPr lang="en-US" dirty="0" smtClean="0"/>
          </a:p>
          <a:p>
            <a:r>
              <a:rPr lang="en-US" dirty="0" smtClean="0"/>
              <a:t>Creating and Organizing Jobs</a:t>
            </a:r>
          </a:p>
          <a:p>
            <a:endParaRPr lang="en-US" dirty="0" smtClean="0"/>
          </a:p>
          <a:p>
            <a:r>
              <a:rPr lang="en-US" dirty="0" smtClean="0"/>
              <a:t>Managing Builds</a:t>
            </a:r>
          </a:p>
          <a:p>
            <a:endParaRPr lang="en-US" dirty="0" smtClean="0"/>
          </a:p>
          <a:p>
            <a:r>
              <a:rPr lang="en-US" dirty="0" smtClean="0"/>
              <a:t>Managing </a:t>
            </a:r>
            <a:r>
              <a:rPr lang="en-US" dirty="0" err="1" smtClean="0"/>
              <a:t>Plugins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authentication and authorization</a:t>
            </a:r>
          </a:p>
          <a:p>
            <a:endParaRPr lang="en-US" dirty="0" smtClean="0"/>
          </a:p>
          <a:p>
            <a:r>
              <a:rPr lang="en-US" dirty="0" smtClean="0"/>
              <a:t>Monitoring External  Jobs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Agenda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“Continuous Integration is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possible”</a:t>
            </a:r>
          </a:p>
          <a:p>
            <a:endParaRPr lang="en-US" i="1" dirty="0" smtClean="0"/>
          </a:p>
          <a:p>
            <a:r>
              <a:rPr lang="en-US" dirty="0" smtClean="0"/>
              <a:t>Improves Code Quality &amp; reduce integration problems</a:t>
            </a:r>
          </a:p>
          <a:p>
            <a:endParaRPr lang="en-US" dirty="0" smtClean="0"/>
          </a:p>
          <a:p>
            <a:r>
              <a:rPr lang="en-US" dirty="0" smtClean="0"/>
              <a:t>Decreases the Project Release time &amp; enables Frequent Releases</a:t>
            </a:r>
          </a:p>
          <a:p>
            <a:endParaRPr lang="en-US" dirty="0" smtClean="0"/>
          </a:p>
          <a:p>
            <a:r>
              <a:rPr lang="en-US" dirty="0" smtClean="0"/>
              <a:t>Controls the Number of defects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Continuous Integration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895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Developer1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57200" y="41148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Developer2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2819400" y="32004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Repository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5486400" y="32766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 System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638800" y="44958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Artifacts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543800" y="32766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QA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638800" y="19050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Reports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562600" y="57912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Archieve</a:t>
            </a:r>
            <a:endParaRPr lang="en-US" sz="1600" dirty="0"/>
          </a:p>
        </p:txBody>
      </p:sp>
      <p:sp>
        <p:nvSpPr>
          <p:cNvPr id="22" name="Left-Right Arrow 21"/>
          <p:cNvSpPr/>
          <p:nvPr/>
        </p:nvSpPr>
        <p:spPr>
          <a:xfrm rot="1383800">
            <a:off x="1989434" y="3217972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Left-Right Arrow 22"/>
          <p:cNvSpPr/>
          <p:nvPr/>
        </p:nvSpPr>
        <p:spPr>
          <a:xfrm rot="19682301">
            <a:off x="2058185" y="4002830"/>
            <a:ext cx="926093" cy="2681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Right Arrow 23"/>
          <p:cNvSpPr/>
          <p:nvPr/>
        </p:nvSpPr>
        <p:spPr>
          <a:xfrm>
            <a:off x="4800600" y="3581400"/>
            <a:ext cx="609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Down Arrow 24"/>
          <p:cNvSpPr/>
          <p:nvPr/>
        </p:nvSpPr>
        <p:spPr>
          <a:xfrm>
            <a:off x="6248400" y="39624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Down Arrow 29"/>
          <p:cNvSpPr/>
          <p:nvPr/>
        </p:nvSpPr>
        <p:spPr>
          <a:xfrm>
            <a:off x="6172200" y="52578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Bent Arrow 30"/>
          <p:cNvSpPr/>
          <p:nvPr/>
        </p:nvSpPr>
        <p:spPr>
          <a:xfrm flipH="1">
            <a:off x="7086600" y="2133600"/>
            <a:ext cx="1219200" cy="1066800"/>
          </a:xfrm>
          <a:prstGeom prst="bentArrow">
            <a:avLst>
              <a:gd name="adj1" fmla="val 10015"/>
              <a:gd name="adj2" fmla="val 12500"/>
              <a:gd name="adj3" fmla="val 2613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5237038" flipH="1">
            <a:off x="7205880" y="3722168"/>
            <a:ext cx="882836" cy="1430073"/>
          </a:xfrm>
          <a:prstGeom prst="bentArrow">
            <a:avLst>
              <a:gd name="adj1" fmla="val 17573"/>
              <a:gd name="adj2" fmla="val 17316"/>
              <a:gd name="adj3" fmla="val 33993"/>
              <a:gd name="adj4" fmla="val 19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105400" y="914400"/>
            <a:ext cx="38862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5715000" y="990600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Continous</a:t>
            </a:r>
            <a:r>
              <a:rPr lang="en-US" sz="1400" dirty="0" smtClean="0">
                <a:solidFill>
                  <a:srgbClr val="0070C0"/>
                </a:solidFill>
              </a:rPr>
              <a:t> Integration System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Continuous Integration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Download the </a:t>
            </a:r>
            <a:r>
              <a:rPr lang="en-US" sz="2400" dirty="0" err="1" smtClean="0"/>
              <a:t>hudson</a:t>
            </a:r>
            <a:r>
              <a:rPr lang="en-US" sz="2400" dirty="0" smtClean="0"/>
              <a:t> war file from </a:t>
            </a:r>
            <a:r>
              <a:rPr lang="en-US" sz="2000" dirty="0" smtClean="0">
                <a:hlinkClick r:id="rId2"/>
              </a:rPr>
              <a:t>http://java.net/projects/hudson/downloads/download/war/hudson-2.2.0.war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400" dirty="0" smtClean="0"/>
              <a:t>Installing without Application server</a:t>
            </a:r>
          </a:p>
          <a:p>
            <a:pPr lvl="1">
              <a:buNone/>
            </a:pPr>
            <a:r>
              <a:rPr lang="en-US" sz="2400" i="1" dirty="0" smtClean="0"/>
              <a:t>Ex: </a:t>
            </a:r>
            <a:r>
              <a:rPr lang="en-US" sz="2000" b="1" i="1" dirty="0" smtClean="0">
                <a:solidFill>
                  <a:srgbClr val="0070C0"/>
                </a:solidFill>
              </a:rPr>
              <a:t>D:\&gt; java -jar hudson-2.2.0.war [--</a:t>
            </a:r>
            <a:r>
              <a:rPr lang="en-US" sz="2000" b="1" i="1" dirty="0" err="1" smtClean="0">
                <a:solidFill>
                  <a:srgbClr val="0070C0"/>
                </a:solidFill>
              </a:rPr>
              <a:t>httpPort</a:t>
            </a:r>
            <a:r>
              <a:rPr lang="en-US" sz="2000" b="1" i="1" dirty="0" smtClean="0">
                <a:solidFill>
                  <a:srgbClr val="0070C0"/>
                </a:solidFill>
              </a:rPr>
              <a:t>=8080]</a:t>
            </a:r>
          </a:p>
          <a:p>
            <a:pPr lvl="1">
              <a:buNone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Installing in Application Server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sz="2000" b="1" i="1" dirty="0" smtClean="0">
                <a:solidFill>
                  <a:srgbClr val="0070C0"/>
                </a:solidFill>
              </a:rPr>
              <a:t>Copy the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hudson.war</a:t>
            </a:r>
            <a:r>
              <a:rPr lang="en-US" sz="2000" b="1" i="1" dirty="0" smtClean="0">
                <a:solidFill>
                  <a:srgbClr val="0070C0"/>
                </a:solidFill>
              </a:rPr>
              <a:t> file to the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webapps</a:t>
            </a:r>
            <a:r>
              <a:rPr lang="en-US" sz="2000" b="1" i="1" dirty="0" smtClean="0">
                <a:solidFill>
                  <a:srgbClr val="0070C0"/>
                </a:solidFill>
              </a:rPr>
              <a:t> directory of the App server</a:t>
            </a:r>
          </a:p>
          <a:p>
            <a:pPr>
              <a:buNone/>
            </a:pPr>
            <a:endParaRPr lang="en-US" sz="2000" b="1" i="1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Dashboard can be accessed from URL</a:t>
            </a:r>
          </a:p>
          <a:p>
            <a:pPr>
              <a:buNone/>
            </a:pPr>
            <a:r>
              <a:rPr lang="en-US" dirty="0" smtClean="0"/>
              <a:t>  - </a:t>
            </a:r>
            <a:r>
              <a:rPr lang="en-US" sz="2000" b="1" i="1" dirty="0" smtClean="0">
                <a:solidFill>
                  <a:srgbClr val="0070C0"/>
                </a:solidFill>
              </a:rPr>
              <a:t>http:/ /&lt;ipaddress&gt;:&lt;port&gt;    </a:t>
            </a:r>
          </a:p>
          <a:p>
            <a:pPr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   </a:t>
            </a:r>
            <a:r>
              <a:rPr lang="en-US" dirty="0" smtClean="0"/>
              <a:t>- </a:t>
            </a:r>
            <a:r>
              <a:rPr lang="en-US" sz="2000" i="1" dirty="0" smtClean="0"/>
              <a:t>EX</a:t>
            </a:r>
            <a:r>
              <a:rPr lang="en-US" dirty="0" smtClean="0"/>
              <a:t>: </a:t>
            </a:r>
            <a:r>
              <a:rPr lang="en-US" sz="2000" b="1" i="1" dirty="0" smtClean="0">
                <a:solidFill>
                  <a:srgbClr val="0070C0"/>
                </a:solidFill>
              </a:rPr>
              <a:t>http://127.0.0.1:8080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Installing Hudson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i="1" dirty="0" smtClean="0"/>
              <a:t>HUDSON_HOME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Building/testing  projects continuously (Fail-fast)</a:t>
            </a:r>
          </a:p>
          <a:p>
            <a:r>
              <a:rPr lang="en-US" dirty="0" smtClean="0"/>
              <a:t>Scheduled Builds</a:t>
            </a:r>
          </a:p>
          <a:p>
            <a:r>
              <a:rPr lang="en-US" dirty="0" smtClean="0"/>
              <a:t>Viewing change sets</a:t>
            </a:r>
          </a:p>
          <a:p>
            <a:r>
              <a:rPr lang="en-US" dirty="0" smtClean="0"/>
              <a:t>Viewing build logs from browser</a:t>
            </a:r>
          </a:p>
          <a:p>
            <a:r>
              <a:rPr lang="en-US" dirty="0" smtClean="0"/>
              <a:t>Notify failures via Email/RSS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/</a:t>
            </a:r>
            <a:r>
              <a:rPr lang="en-US" dirty="0" err="1" smtClean="0"/>
              <a:t>TestNG</a:t>
            </a:r>
            <a:r>
              <a:rPr lang="en-US" dirty="0" smtClean="0"/>
              <a:t> test reporting</a:t>
            </a:r>
          </a:p>
          <a:p>
            <a:r>
              <a:rPr lang="en-US" dirty="0" smtClean="0"/>
              <a:t>Monitoring executions of externally-run jobs</a:t>
            </a:r>
          </a:p>
          <a:p>
            <a:r>
              <a:rPr lang="en-US" dirty="0" smtClean="0"/>
              <a:t>300+ </a:t>
            </a:r>
            <a:r>
              <a:rPr lang="en-US" dirty="0" err="1" smtClean="0"/>
              <a:t>plugins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Hudson Introduction and Features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Configuration</a:t>
            </a:r>
          </a:p>
          <a:p>
            <a:endParaRPr lang="en-US" dirty="0" smtClean="0"/>
          </a:p>
          <a:p>
            <a:r>
              <a:rPr lang="en-US" dirty="0" smtClean="0"/>
              <a:t>User Authentication and Authorization</a:t>
            </a:r>
          </a:p>
          <a:p>
            <a:endParaRPr lang="en-US" dirty="0" smtClean="0"/>
          </a:p>
          <a:p>
            <a:r>
              <a:rPr lang="en-US" dirty="0" smtClean="0"/>
              <a:t>Managing </a:t>
            </a:r>
            <a:r>
              <a:rPr lang="en-US" dirty="0" err="1" smtClean="0"/>
              <a:t>Plugins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Manage Nodes</a:t>
            </a:r>
          </a:p>
          <a:p>
            <a:endParaRPr lang="en-US" dirty="0" smtClean="0"/>
          </a:p>
          <a:p>
            <a:r>
              <a:rPr lang="en-US" dirty="0" smtClean="0"/>
              <a:t>Prepare for shutdown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Configuring Hudson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Freestyle Project/Job</a:t>
            </a:r>
          </a:p>
          <a:p>
            <a:endParaRPr lang="en-US" dirty="0" smtClean="0"/>
          </a:p>
          <a:p>
            <a:r>
              <a:rPr lang="en-US" dirty="0" smtClean="0"/>
              <a:t>Creating a Maven project/Job</a:t>
            </a:r>
          </a:p>
          <a:p>
            <a:endParaRPr lang="en-US" dirty="0" smtClean="0"/>
          </a:p>
          <a:p>
            <a:r>
              <a:rPr lang="en-US" dirty="0" smtClean="0"/>
              <a:t>Monitor an external job</a:t>
            </a:r>
          </a:p>
          <a:p>
            <a:endParaRPr lang="en-US" dirty="0" smtClean="0"/>
          </a:p>
          <a:p>
            <a:r>
              <a:rPr lang="en-US" dirty="0" smtClean="0"/>
              <a:t>Build multi-configuration project/Job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Creating/Organizing Jobs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Builds</a:t>
            </a:r>
          </a:p>
          <a:p>
            <a:endParaRPr lang="en-US" dirty="0" smtClean="0"/>
          </a:p>
          <a:p>
            <a:r>
              <a:rPr lang="en-US" dirty="0" smtClean="0"/>
              <a:t>Viewing Changes</a:t>
            </a:r>
          </a:p>
          <a:p>
            <a:endParaRPr lang="en-US" dirty="0" smtClean="0"/>
          </a:p>
          <a:p>
            <a:r>
              <a:rPr lang="en-US" dirty="0" smtClean="0"/>
              <a:t>Downloading Artifacts</a:t>
            </a:r>
          </a:p>
          <a:p>
            <a:endParaRPr lang="en-US" dirty="0" smtClean="0"/>
          </a:p>
          <a:p>
            <a:r>
              <a:rPr lang="en-US" dirty="0" smtClean="0"/>
              <a:t>Build Trends</a:t>
            </a:r>
          </a:p>
          <a:p>
            <a:endParaRPr lang="en-US" dirty="0" smtClean="0"/>
          </a:p>
          <a:p>
            <a:r>
              <a:rPr lang="en-US" dirty="0" smtClean="0"/>
              <a:t>Tagging Builds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Managing Builds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531</TotalTime>
  <Words>328</Words>
  <Application>Microsoft Office PowerPoint</Application>
  <PresentationFormat>On-screen Show (4:3)</PresentationFormat>
  <Paragraphs>118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HUDSON</vt:lpstr>
      <vt:lpstr>Agenda</vt:lpstr>
      <vt:lpstr>Continuous Integration</vt:lpstr>
      <vt:lpstr>Continuous Integration</vt:lpstr>
      <vt:lpstr>Installing Hudson</vt:lpstr>
      <vt:lpstr>Hudson Introduction and Features</vt:lpstr>
      <vt:lpstr>Configuring Hudson</vt:lpstr>
      <vt:lpstr>Creating/Organizing Jobs</vt:lpstr>
      <vt:lpstr>Managing Builds</vt:lpstr>
      <vt:lpstr>Managing Plugins</vt:lpstr>
      <vt:lpstr>User authentication &amp; authorization</vt:lpstr>
      <vt:lpstr>Monitoring External Jobs</vt:lpstr>
      <vt:lpstr>Manage Nodes</vt:lpstr>
      <vt:lpstr>Questions?</vt:lpstr>
    </vt:vector>
  </TitlesOfParts>
  <Company>PISL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HUDSON</dc:title>
  <dc:creator>Administrator</dc:creator>
  <cp:lastModifiedBy>Administrator</cp:lastModifiedBy>
  <cp:revision>103</cp:revision>
  <dcterms:created xsi:type="dcterms:W3CDTF">2012-02-19T11:28:04Z</dcterms:created>
  <dcterms:modified xsi:type="dcterms:W3CDTF">2012-05-13T15:27:41Z</dcterms:modified>
</cp:coreProperties>
</file>