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AA045F-F3C7-49C7-8AA7-ABD66CBD50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EC4DB6-1F4D-404D-9457-A1BB14CCA54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B6B894-E01D-4071-BA12-A8EBD07158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CAC1-5067-4408-8563-E25BB98A6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5CE3-398B-41D6-9C4D-8950E5C1E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D3A-48E4-4EAE-B606-AF2DCC21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says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8D98D-FC42-44EE-BF5B-A5619A380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1" y="1809946"/>
            <a:ext cx="6579908" cy="4421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F0017-738F-4EFF-8AED-00FB8583A36C}"/>
              </a:ext>
            </a:extLst>
          </p:cNvPr>
          <p:cNvSpPr txBox="1"/>
          <p:nvPr/>
        </p:nvSpPr>
        <p:spPr>
          <a:xfrm>
            <a:off x="8125906" y="2551837"/>
            <a:ext cx="1963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males are twice the number of female then we should expect these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1E501-958C-434C-A962-53BA81F09962}"/>
              </a:ext>
            </a:extLst>
          </p:cNvPr>
          <p:cNvSpPr txBox="1"/>
          <p:nvPr/>
        </p:nvSpPr>
        <p:spPr>
          <a:xfrm>
            <a:off x="8033208" y="4941215"/>
            <a:ext cx="265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skewed data give skewed results</a:t>
            </a:r>
          </a:p>
        </p:txBody>
      </p:sp>
    </p:spTree>
    <p:extLst>
      <p:ext uri="{BB962C8B-B14F-4D97-AF65-F5344CB8AC3E}">
        <p14:creationId xmlns:p14="http://schemas.microsoft.com/office/powerpoint/2010/main" val="24937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00AA-6818-4018-84DF-8203952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Powerful is Data 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9F3D27-4C73-4AA7-B652-F0FE0F217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" y="1690688"/>
            <a:ext cx="8215554" cy="4549856"/>
          </a:xfrm>
        </p:spPr>
      </p:pic>
    </p:spTree>
    <p:extLst>
      <p:ext uri="{BB962C8B-B14F-4D97-AF65-F5344CB8AC3E}">
        <p14:creationId xmlns:p14="http://schemas.microsoft.com/office/powerpoint/2010/main" val="91395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B35-4180-4ED7-992E-2C186C4D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6F1C-607D-453E-AAD8-D6617BC0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Income data of 32561 adults, with the following variables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Income, above or below $50000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Sex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Marital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Level of Education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465E-2073-4394-A9C4-1DF81600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is EARNS more </a:t>
            </a:r>
            <a:r>
              <a:rPr lang="en-US" dirty="0"/>
              <a:t>? Male or Female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2F15B-4A8A-4B44-BD37-3DF67F92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3" y="2286000"/>
            <a:ext cx="9396752" cy="4022725"/>
          </a:xfrm>
        </p:spPr>
      </p:pic>
    </p:spTree>
    <p:extLst>
      <p:ext uri="{BB962C8B-B14F-4D97-AF65-F5344CB8AC3E}">
        <p14:creationId xmlns:p14="http://schemas.microsoft.com/office/powerpoint/2010/main" val="36435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F77-D1C4-4D28-921B-2E5CF3A0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more Educated ? Male or Female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BAB44-D212-4DBA-84E4-8BE2A283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813883" cy="4314185"/>
          </a:xfrm>
        </p:spPr>
      </p:pic>
    </p:spTree>
    <p:extLst>
      <p:ext uri="{BB962C8B-B14F-4D97-AF65-F5344CB8AC3E}">
        <p14:creationId xmlns:p14="http://schemas.microsoft.com/office/powerpoint/2010/main" val="13215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DF01-D1F5-4B2D-84D3-E27A38DA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9C25AA-1398-4366-A769-0430F5E32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5" y="2375555"/>
            <a:ext cx="10104105" cy="3458315"/>
          </a:xfrm>
        </p:spPr>
      </p:pic>
    </p:spTree>
    <p:extLst>
      <p:ext uri="{BB962C8B-B14F-4D97-AF65-F5344CB8AC3E}">
        <p14:creationId xmlns:p14="http://schemas.microsoft.com/office/powerpoint/2010/main" val="24419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3ED0-0DC0-43B4-97C9-F849A8F8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08" y="387254"/>
            <a:ext cx="9720072" cy="1499616"/>
          </a:xfrm>
        </p:spPr>
        <p:txBody>
          <a:bodyPr/>
          <a:lstStyle/>
          <a:p>
            <a:r>
              <a:rPr lang="en-US" dirty="0"/>
              <a:t>Income of the Marital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5F93C-6A05-4784-9337-83E0B9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3" y="1564849"/>
            <a:ext cx="10351050" cy="4612114"/>
          </a:xfrm>
        </p:spPr>
      </p:pic>
    </p:spTree>
    <p:extLst>
      <p:ext uri="{BB962C8B-B14F-4D97-AF65-F5344CB8AC3E}">
        <p14:creationId xmlns:p14="http://schemas.microsoft.com/office/powerpoint/2010/main" val="3503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C09C-496A-4B7D-AFF3-989E06D7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D696-DBA2-4E27-BAA6-E695DE83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Males are more educated than Females</a:t>
            </a:r>
          </a:p>
          <a:p>
            <a:r>
              <a:rPr lang="en-US" dirty="0"/>
              <a:t>Males earn more</a:t>
            </a:r>
          </a:p>
          <a:p>
            <a:r>
              <a:rPr lang="en-US" dirty="0"/>
              <a:t>Divorced females are more educated than divorced males</a:t>
            </a:r>
          </a:p>
          <a:p>
            <a:r>
              <a:rPr lang="en-US" dirty="0"/>
              <a:t>Divorced females earn less $50000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5AD8-F2C6-4C2B-8F7D-C35D8D68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It depends on the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A8894F-A6C2-4EA3-AECC-99AC10BF26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true are these conclusion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2080</TotalTime>
  <Words>129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The Power of Data</vt:lpstr>
      <vt:lpstr>How Powerful is Data ?</vt:lpstr>
      <vt:lpstr>What do we have ?</vt:lpstr>
      <vt:lpstr>Who is EARNS more ? Male or Female</vt:lpstr>
      <vt:lpstr>Who is more Educated ? Male or Female</vt:lpstr>
      <vt:lpstr>Marital Status</vt:lpstr>
      <vt:lpstr>Income of the Marital Status</vt:lpstr>
      <vt:lpstr>What does this means?  </vt:lpstr>
      <vt:lpstr>It depends on the data</vt:lpstr>
      <vt:lpstr>What does the data says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Sekyi</dc:creator>
  <cp:lastModifiedBy>Prince Sekyi</cp:lastModifiedBy>
  <cp:revision>14</cp:revision>
  <dcterms:created xsi:type="dcterms:W3CDTF">2021-07-28T11:12:56Z</dcterms:created>
  <dcterms:modified xsi:type="dcterms:W3CDTF">2021-07-30T04:53:48Z</dcterms:modified>
</cp:coreProperties>
</file>