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-144" y="1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6E5F-959A-4E4B-820C-1CE1CBA5C0A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385C-C2EE-4846-B11A-B73EDBBEE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21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6E5F-959A-4E4B-820C-1CE1CBA5C0A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385C-C2EE-4846-B11A-B73EDBBEE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25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6E5F-959A-4E4B-820C-1CE1CBA5C0A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385C-C2EE-4846-B11A-B73EDBBEE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37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6E5F-959A-4E4B-820C-1CE1CBA5C0A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385C-C2EE-4846-B11A-B73EDBBEE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1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6E5F-959A-4E4B-820C-1CE1CBA5C0A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385C-C2EE-4846-B11A-B73EDBBEE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22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6E5F-959A-4E4B-820C-1CE1CBA5C0A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385C-C2EE-4846-B11A-B73EDBBEE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08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6E5F-959A-4E4B-820C-1CE1CBA5C0A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385C-C2EE-4846-B11A-B73EDBBEE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27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6E5F-959A-4E4B-820C-1CE1CBA5C0A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385C-C2EE-4846-B11A-B73EDBBEE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3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6E5F-959A-4E4B-820C-1CE1CBA5C0A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385C-C2EE-4846-B11A-B73EDBBEE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70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6E5F-959A-4E4B-820C-1CE1CBA5C0A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385C-C2EE-4846-B11A-B73EDBBEE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02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6E5F-959A-4E4B-820C-1CE1CBA5C0A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385C-C2EE-4846-B11A-B73EDBBEE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93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96E5F-959A-4E4B-820C-1CE1CBA5C0A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8385C-C2EE-4846-B11A-B73EDBBEE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76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환율계산기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Kopo07 </a:t>
            </a:r>
            <a:r>
              <a:rPr lang="ko-KR" altLang="en-US" dirty="0" smtClean="0"/>
              <a:t>김영욱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4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엔화</a:t>
            </a:r>
            <a:r>
              <a:rPr lang="en-US" altLang="ko-KR" dirty="0" smtClean="0"/>
              <a:t>class2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32330" y="1825625"/>
            <a:ext cx="4921469" cy="4351338"/>
          </a:xfrm>
        </p:spPr>
        <p:txBody>
          <a:bodyPr/>
          <a:lstStyle/>
          <a:p>
            <a:r>
              <a:rPr lang="en-US" altLang="ko-KR" dirty="0" smtClean="0"/>
              <a:t>5. 4.</a:t>
            </a:r>
            <a:r>
              <a:rPr lang="ko-KR" altLang="en-US" dirty="0" smtClean="0"/>
              <a:t>의 계산식에서 나온 결과값을 결과로 보여줌</a:t>
            </a:r>
            <a:r>
              <a:rPr lang="en-US" altLang="ko-KR" dirty="0" smtClean="0"/>
              <a:t>+</a:t>
            </a:r>
            <a:r>
              <a:rPr lang="ko-KR" altLang="en-US" dirty="0" smtClean="0"/>
              <a:t>환전 로그를 텍스트로 저장하는 절차</a:t>
            </a:r>
            <a:endParaRPr lang="en-US" altLang="ko-KR" dirty="0" smtClean="0"/>
          </a:p>
          <a:p>
            <a:r>
              <a:rPr lang="en-US" altLang="ko-KR" dirty="0" smtClean="0"/>
              <a:t>6. </a:t>
            </a:r>
            <a:r>
              <a:rPr lang="ko-KR" altLang="en-US" dirty="0" smtClean="0"/>
              <a:t>잔돈은 </a:t>
            </a:r>
            <a:r>
              <a:rPr lang="ko-KR" altLang="en-US" dirty="0" err="1" smtClean="0"/>
              <a:t>동전별로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몇개로</a:t>
            </a:r>
            <a:r>
              <a:rPr lang="ko-KR" altLang="en-US" dirty="0" smtClean="0"/>
              <a:t> 나눠줄지에 관한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r>
              <a:rPr lang="en-US" altLang="ko-KR" dirty="0" smtClean="0"/>
              <a:t>7. 6. </a:t>
            </a:r>
            <a:r>
              <a:rPr lang="ko-KR" altLang="en-US" dirty="0" smtClean="0"/>
              <a:t>결과를 통한 결과값 보여주기</a:t>
            </a:r>
            <a:r>
              <a:rPr lang="en-US" altLang="ko-KR" dirty="0" smtClean="0"/>
              <a:t>+</a:t>
            </a:r>
            <a:r>
              <a:rPr lang="ko-KR" altLang="en-US" dirty="0" err="1" smtClean="0"/>
              <a:t>로그첨부하는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44" y="1590676"/>
            <a:ext cx="5035556" cy="458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90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write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59820" y="1825625"/>
            <a:ext cx="5693979" cy="4351338"/>
          </a:xfrm>
        </p:spPr>
        <p:txBody>
          <a:bodyPr/>
          <a:lstStyle/>
          <a:p>
            <a:r>
              <a:rPr lang="ko-KR" altLang="en-US" dirty="0" smtClean="0"/>
              <a:t>결과값들을 파일로 보내어 누적해서 쓰이도록 하는 클래스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38" y="1999046"/>
            <a:ext cx="4779517" cy="246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62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상수</a:t>
            </a:r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58910" y="1825625"/>
            <a:ext cx="5094890" cy="4351338"/>
          </a:xfrm>
        </p:spPr>
        <p:txBody>
          <a:bodyPr/>
          <a:lstStyle/>
          <a:p>
            <a:r>
              <a:rPr lang="ko-KR" altLang="en-US" dirty="0" smtClean="0"/>
              <a:t>환율</a:t>
            </a:r>
            <a:r>
              <a:rPr lang="en-US" altLang="ko-KR" dirty="0" smtClean="0"/>
              <a:t>/</a:t>
            </a:r>
            <a:r>
              <a:rPr lang="ko-KR" altLang="en-US" dirty="0" smtClean="0"/>
              <a:t>외화타입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잔고등</a:t>
            </a:r>
            <a:endParaRPr lang="en-US" altLang="ko-KR" dirty="0" smtClean="0"/>
          </a:p>
          <a:p>
            <a:r>
              <a:rPr lang="ko-KR" altLang="en-US" dirty="0" smtClean="0"/>
              <a:t>패키지 전체에 </a:t>
            </a:r>
            <a:r>
              <a:rPr lang="ko-KR" altLang="en-US" dirty="0" err="1" smtClean="0"/>
              <a:t>지정해줘야하는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공통값들을</a:t>
            </a:r>
            <a:r>
              <a:rPr lang="ko-KR" altLang="en-US" dirty="0" smtClean="0"/>
              <a:t> 따로 클래스로 만들어줌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026572" cy="484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51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398" y="239000"/>
            <a:ext cx="706755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4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45746" y="2423886"/>
            <a:ext cx="1067629" cy="4252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달러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en-US" altLang="ko-KR" sz="1400" dirty="0" smtClean="0"/>
              <a:t>1.</a:t>
            </a:r>
            <a:r>
              <a:rPr lang="ko-KR" altLang="en-US" sz="1400" dirty="0" err="1" smtClean="0"/>
              <a:t>입력값을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권종별로나누기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 smtClean="0"/>
              <a:t>2.</a:t>
            </a:r>
            <a:r>
              <a:rPr lang="ko-KR" altLang="en-US" sz="1400" dirty="0" smtClean="0"/>
              <a:t>잔돈을 </a:t>
            </a:r>
            <a:r>
              <a:rPr lang="ko-KR" altLang="en-US" sz="1400" dirty="0" err="1" smtClean="0"/>
              <a:t>동전별로</a:t>
            </a:r>
            <a:r>
              <a:rPr lang="ko-KR" altLang="en-US" sz="1400" dirty="0" smtClean="0"/>
              <a:t> 나누기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3. </a:t>
            </a:r>
            <a:r>
              <a:rPr lang="ko-KR" altLang="en-US" sz="1400" dirty="0" err="1" smtClean="0"/>
              <a:t>에러메시지</a:t>
            </a:r>
            <a:r>
              <a:rPr lang="ko-KR" altLang="en-US" sz="1400" dirty="0" smtClean="0"/>
              <a:t> 띄우기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4.</a:t>
            </a:r>
            <a:r>
              <a:rPr lang="ko-KR" altLang="en-US" sz="1400" dirty="0" err="1" smtClean="0"/>
              <a:t>겨로가보여주기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1115274" y="2423886"/>
            <a:ext cx="1040247" cy="4252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import class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/>
              <a:t>매소드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1.</a:t>
            </a:r>
            <a:r>
              <a:rPr lang="ko-KR" altLang="en-US" dirty="0" smtClean="0"/>
              <a:t>사용자로부터 </a:t>
            </a:r>
            <a:r>
              <a:rPr lang="ko-KR" altLang="en-US" dirty="0" err="1" smtClean="0"/>
              <a:t>환전하고자하는돈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2.</a:t>
            </a:r>
            <a:r>
              <a:rPr lang="ko-KR" altLang="en-US" dirty="0" smtClean="0"/>
              <a:t>어떤 종류의 </a:t>
            </a:r>
            <a:r>
              <a:rPr lang="ko-KR" altLang="en-US" dirty="0" err="1" smtClean="0"/>
              <a:t>외화권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116599" y="1058779"/>
            <a:ext cx="3560517" cy="1058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메인호출함수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677116" y="2423885"/>
            <a:ext cx="1067629" cy="4252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상수함수</a:t>
            </a:r>
            <a:endParaRPr lang="en-US" altLang="ko-KR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 smtClean="0"/>
              <a:t>변동되지 않는 값들 </a:t>
            </a:r>
            <a:r>
              <a:rPr lang="ko-KR" altLang="en-US" sz="1400" dirty="0" err="1" smtClean="0"/>
              <a:t>정해놓기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9434970" y="2423885"/>
            <a:ext cx="1067629" cy="4252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값을 </a:t>
            </a:r>
            <a:r>
              <a:rPr lang="ko-KR" altLang="en-US" dirty="0" err="1" smtClean="0"/>
              <a:t>저장해주는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fw</a:t>
            </a:r>
            <a:r>
              <a:rPr lang="ko-KR" altLang="en-US" dirty="0" smtClean="0"/>
              <a:t>클래스 </a:t>
            </a:r>
            <a:endParaRPr lang="en-US" altLang="ko-KR" dirty="0" smtClean="0"/>
          </a:p>
          <a:p>
            <a:pPr algn="ctr"/>
            <a:r>
              <a:rPr lang="ko-KR" altLang="en-US" sz="1400" dirty="0" smtClean="0"/>
              <a:t>파일을 </a:t>
            </a:r>
            <a:r>
              <a:rPr lang="ko-KR" altLang="en-US" sz="1400" err="1" smtClean="0"/>
              <a:t>로그저장할수</a:t>
            </a:r>
            <a:r>
              <a:rPr lang="ko-KR" altLang="en-US" sz="1400" smtClean="0"/>
              <a:t> 있도록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4603600" y="2423885"/>
            <a:ext cx="1067629" cy="4252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유로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en-US" altLang="ko-KR" sz="1400" dirty="0" smtClean="0"/>
              <a:t>1.</a:t>
            </a:r>
            <a:r>
              <a:rPr lang="ko-KR" altLang="en-US" sz="1400" dirty="0" err="1" smtClean="0"/>
              <a:t>입력값을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권종별로나누기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 smtClean="0"/>
              <a:t>2.</a:t>
            </a:r>
            <a:r>
              <a:rPr lang="ko-KR" altLang="en-US" sz="1400" dirty="0" smtClean="0"/>
              <a:t>잔돈을 </a:t>
            </a:r>
            <a:r>
              <a:rPr lang="ko-KR" altLang="en-US" sz="1400" dirty="0" err="1" smtClean="0"/>
              <a:t>동전별로</a:t>
            </a:r>
            <a:r>
              <a:rPr lang="ko-KR" altLang="en-US" sz="1400" dirty="0" smtClean="0"/>
              <a:t> 나누기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3. </a:t>
            </a:r>
            <a:r>
              <a:rPr lang="ko-KR" altLang="en-US" sz="1400" dirty="0" err="1" smtClean="0"/>
              <a:t>에러메시지</a:t>
            </a:r>
            <a:r>
              <a:rPr lang="ko-KR" altLang="en-US" sz="1400" dirty="0" smtClean="0"/>
              <a:t> 띄우기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4.</a:t>
            </a:r>
            <a:r>
              <a:rPr lang="ko-KR" altLang="en-US" sz="1400" dirty="0" err="1" smtClean="0"/>
              <a:t>겨로가보여주기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40358" y="2423885"/>
            <a:ext cx="1067629" cy="4252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엔화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en-US" altLang="ko-KR" sz="1400" dirty="0" smtClean="0"/>
              <a:t>1.</a:t>
            </a:r>
            <a:r>
              <a:rPr lang="ko-KR" altLang="en-US" sz="1400" dirty="0" err="1" smtClean="0"/>
              <a:t>입력값을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권종별로나누기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 smtClean="0"/>
              <a:t>2.</a:t>
            </a:r>
            <a:r>
              <a:rPr lang="ko-KR" altLang="en-US" sz="1400" dirty="0" smtClean="0"/>
              <a:t>잔돈을 </a:t>
            </a:r>
            <a:r>
              <a:rPr lang="ko-KR" altLang="en-US" sz="1400" dirty="0" err="1" smtClean="0"/>
              <a:t>동전별로</a:t>
            </a:r>
            <a:r>
              <a:rPr lang="ko-KR" altLang="en-US" sz="1400" dirty="0" smtClean="0"/>
              <a:t> 나누기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3. </a:t>
            </a:r>
            <a:r>
              <a:rPr lang="ko-KR" altLang="en-US" sz="1400" dirty="0" err="1" smtClean="0"/>
              <a:t>에러메시지</a:t>
            </a:r>
            <a:r>
              <a:rPr lang="ko-KR" altLang="en-US" sz="1400" dirty="0" smtClean="0"/>
              <a:t> 띄우기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4.</a:t>
            </a:r>
            <a:r>
              <a:rPr lang="ko-KR" altLang="en-US" sz="1400" dirty="0" err="1" smtClean="0"/>
              <a:t>겨로가보여주기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1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메인클라스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00397" y="1381070"/>
            <a:ext cx="6391603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각각의 클래스에서 생성된 </a:t>
            </a:r>
            <a:r>
              <a:rPr lang="ko-KR" altLang="en-US" dirty="0" err="1" smtClean="0"/>
              <a:t>메소들을</a:t>
            </a:r>
            <a:r>
              <a:rPr lang="ko-KR" altLang="en-US" dirty="0" smtClean="0"/>
              <a:t> 호출하며 </a:t>
            </a:r>
            <a:r>
              <a:rPr lang="ko-KR" altLang="en-US" dirty="0" err="1" smtClean="0"/>
              <a:t>입력값에따라</a:t>
            </a:r>
            <a:r>
              <a:rPr lang="ko-KR" altLang="en-US" dirty="0" smtClean="0"/>
              <a:t> 환전종류</a:t>
            </a:r>
            <a:r>
              <a:rPr lang="en-US" altLang="ko-KR" dirty="0" smtClean="0"/>
              <a:t>(</a:t>
            </a:r>
            <a:r>
              <a:rPr lang="ko-KR" altLang="en-US" dirty="0" smtClean="0"/>
              <a:t>달러</a:t>
            </a:r>
            <a:r>
              <a:rPr lang="en-US" altLang="ko-KR" dirty="0" smtClean="0"/>
              <a:t>,</a:t>
            </a:r>
            <a:r>
              <a:rPr lang="ko-KR" altLang="en-US" dirty="0" smtClean="0"/>
              <a:t>엔</a:t>
            </a:r>
            <a:r>
              <a:rPr lang="en-US" altLang="ko-KR" dirty="0" smtClean="0"/>
              <a:t>,</a:t>
            </a:r>
            <a:r>
              <a:rPr lang="ko-KR" altLang="en-US" dirty="0" smtClean="0"/>
              <a:t>유로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바꿔주는 함수만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바꾸고자 하는 </a:t>
            </a:r>
            <a:r>
              <a:rPr lang="ko-KR" altLang="en-US" dirty="0" err="1" smtClean="0"/>
              <a:t>한국돈이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원이거나 잔고가 </a:t>
            </a:r>
            <a:r>
              <a:rPr lang="ko-KR" altLang="en-US" dirty="0" err="1" smtClean="0"/>
              <a:t>없을때</a:t>
            </a:r>
            <a:r>
              <a:rPr lang="ko-KR" altLang="en-US" dirty="0" smtClean="0"/>
              <a:t> 까지 계속 진행한다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10179" b="31065"/>
          <a:stretch/>
        </p:blipFill>
        <p:spPr>
          <a:xfrm>
            <a:off x="838200" y="1381070"/>
            <a:ext cx="4962197" cy="478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7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importcalss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38648" y="1825625"/>
            <a:ext cx="5615152" cy="4351338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입력매소드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</a:t>
            </a:r>
            <a:endParaRPr lang="en-US" altLang="ko-KR" sz="2000" dirty="0" smtClean="0"/>
          </a:p>
          <a:p>
            <a:r>
              <a:rPr lang="ko-KR" altLang="en-US" sz="2000" dirty="0" smtClean="0"/>
              <a:t>스캐너로 사용자로부터 </a:t>
            </a:r>
            <a:endParaRPr lang="en-US" altLang="ko-KR" sz="2000" dirty="0" smtClean="0"/>
          </a:p>
          <a:p>
            <a:r>
              <a:rPr lang="en-US" altLang="ko-KR" sz="2000" dirty="0" smtClean="0"/>
              <a:t>1.</a:t>
            </a:r>
            <a:r>
              <a:rPr lang="ko-KR" altLang="en-US" sz="2000" dirty="0" err="1" smtClean="0"/>
              <a:t>바꾸고자하는</a:t>
            </a:r>
            <a:r>
              <a:rPr lang="ko-KR" altLang="en-US" sz="2000" dirty="0" smtClean="0"/>
              <a:t> 원화 </a:t>
            </a:r>
            <a:r>
              <a:rPr lang="ko-KR" altLang="en-US" sz="2000" dirty="0" err="1" smtClean="0"/>
              <a:t>입력받음리턴값</a:t>
            </a:r>
            <a:endParaRPr lang="en-US" altLang="ko-KR" sz="2000" dirty="0" smtClean="0"/>
          </a:p>
          <a:p>
            <a:r>
              <a:rPr lang="en-US" altLang="ko-KR" sz="2000" dirty="0" smtClean="0"/>
              <a:t>2.</a:t>
            </a:r>
            <a:r>
              <a:rPr lang="ko-KR" altLang="en-US" sz="2000" dirty="0" err="1" smtClean="0"/>
              <a:t>바꾸고자하는</a:t>
            </a:r>
            <a:r>
              <a:rPr lang="ko-KR" altLang="en-US" sz="2000" dirty="0" smtClean="0"/>
              <a:t> 외화종류 </a:t>
            </a:r>
            <a:r>
              <a:rPr lang="ko-KR" altLang="en-US" sz="2000" dirty="0" err="1" smtClean="0"/>
              <a:t>리턴값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err="1" smtClean="0"/>
              <a:t>두작업모두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filewriter</a:t>
            </a:r>
            <a:r>
              <a:rPr lang="ko-KR" altLang="en-US" sz="2000" dirty="0" smtClean="0"/>
              <a:t>클래스에서 작업로그를 입력하도록 첨부하였음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" r="-464" b="30044"/>
          <a:stretch/>
        </p:blipFill>
        <p:spPr>
          <a:xfrm>
            <a:off x="339452" y="1825625"/>
            <a:ext cx="5651445" cy="409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7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유로</a:t>
            </a:r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79628" y="1825625"/>
            <a:ext cx="4874172" cy="4351338"/>
          </a:xfrm>
        </p:spPr>
        <p:txBody>
          <a:bodyPr>
            <a:normAutofit/>
          </a:bodyPr>
          <a:lstStyle/>
          <a:p>
            <a:r>
              <a:rPr lang="en-US" altLang="ko-KR" sz="1800" dirty="0" err="1" smtClean="0"/>
              <a:t>Importclass</a:t>
            </a:r>
            <a:r>
              <a:rPr lang="ko-KR" altLang="en-US" sz="1800" dirty="0" smtClean="0"/>
              <a:t>에서 외화 </a:t>
            </a:r>
            <a:r>
              <a:rPr lang="ko-KR" altLang="en-US" sz="1800" dirty="0" err="1" smtClean="0"/>
              <a:t>리턴값에따라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유로화일경우</a:t>
            </a:r>
            <a:r>
              <a:rPr lang="ko-KR" altLang="en-US" sz="1800" dirty="0" smtClean="0"/>
              <a:t> 진행</a:t>
            </a:r>
            <a:endParaRPr lang="en-US" altLang="ko-KR" sz="1800" dirty="0" smtClean="0"/>
          </a:p>
          <a:p>
            <a:r>
              <a:rPr lang="en-US" altLang="ko-KR" sz="1800" dirty="0" smtClean="0"/>
              <a:t>1. </a:t>
            </a:r>
            <a:r>
              <a:rPr lang="ko-KR" altLang="en-US" sz="1800" dirty="0" err="1" smtClean="0"/>
              <a:t>바꿀돈을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외화지폐권종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잔돈으로 나눠줌</a:t>
            </a:r>
            <a:endParaRPr lang="en-US" altLang="ko-KR" sz="1800" dirty="0" smtClean="0"/>
          </a:p>
          <a:p>
            <a:r>
              <a:rPr lang="en-US" altLang="ko-KR" sz="1800" dirty="0" smtClean="0"/>
              <a:t>2.</a:t>
            </a:r>
            <a:r>
              <a:rPr lang="ko-KR" altLang="en-US" sz="1800" dirty="0" smtClean="0"/>
              <a:t>은행잔고보다 </a:t>
            </a:r>
            <a:r>
              <a:rPr lang="ko-KR" altLang="en-US" sz="1800" dirty="0" err="1" smtClean="0"/>
              <a:t>낮을경우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불리안으로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true false</a:t>
            </a:r>
            <a:r>
              <a:rPr lang="ko-KR" altLang="en-US" sz="1800" dirty="0" smtClean="0"/>
              <a:t>로 구분</a:t>
            </a:r>
            <a:endParaRPr lang="en-US" altLang="ko-KR" sz="1800" dirty="0" smtClean="0"/>
          </a:p>
          <a:p>
            <a:r>
              <a:rPr lang="en-US" altLang="ko-KR" sz="1800" dirty="0" smtClean="0"/>
              <a:t>3.</a:t>
            </a:r>
            <a:r>
              <a:rPr lang="ko-KR" altLang="en-US" sz="1800" dirty="0" smtClean="0"/>
              <a:t>에러메시지를 띄우기</a:t>
            </a:r>
            <a:r>
              <a:rPr lang="en-US" altLang="ko-KR" sz="1800" dirty="0" smtClean="0"/>
              <a:t>+</a:t>
            </a:r>
            <a:r>
              <a:rPr lang="ko-KR" altLang="en-US" sz="1800" dirty="0" smtClean="0"/>
              <a:t>작업로그 업데이트 </a:t>
            </a:r>
            <a:r>
              <a:rPr lang="ko-KR" altLang="en-US" sz="1800" dirty="0" err="1" smtClean="0"/>
              <a:t>위한메소드</a:t>
            </a:r>
            <a:endParaRPr lang="en-US" altLang="ko-KR" sz="1800" dirty="0" smtClean="0"/>
          </a:p>
          <a:p>
            <a:r>
              <a:rPr lang="en-US" altLang="ko-KR" sz="1800" dirty="0" smtClean="0"/>
              <a:t>4. 1</a:t>
            </a:r>
            <a:r>
              <a:rPr lang="ko-KR" altLang="en-US" sz="1800" dirty="0" smtClean="0"/>
              <a:t>에서 바꾼 </a:t>
            </a:r>
            <a:r>
              <a:rPr lang="ko-KR" altLang="en-US" sz="1800" dirty="0" err="1" smtClean="0"/>
              <a:t>지폐권종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권종별로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몇장씩나눠줄지에</a:t>
            </a:r>
            <a:r>
              <a:rPr lang="ko-KR" altLang="en-US" sz="1800" dirty="0" smtClean="0"/>
              <a:t> 관한 </a:t>
            </a:r>
            <a:r>
              <a:rPr lang="ko-KR" altLang="en-US" sz="1800" dirty="0" err="1" smtClean="0"/>
              <a:t>메소드</a:t>
            </a:r>
            <a:endParaRPr lang="en-US" altLang="ko-KR" sz="1800" dirty="0" smtClean="0"/>
          </a:p>
          <a:p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91" y="1690688"/>
            <a:ext cx="4887310" cy="507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04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유로</a:t>
            </a:r>
            <a:r>
              <a:rPr lang="en-US" altLang="ko-KR" dirty="0" smtClean="0"/>
              <a:t>class2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32330" y="1825625"/>
            <a:ext cx="4921469" cy="4351338"/>
          </a:xfrm>
        </p:spPr>
        <p:txBody>
          <a:bodyPr/>
          <a:lstStyle/>
          <a:p>
            <a:r>
              <a:rPr lang="en-US" altLang="ko-KR" dirty="0" smtClean="0"/>
              <a:t>5. 4.</a:t>
            </a:r>
            <a:r>
              <a:rPr lang="ko-KR" altLang="en-US" dirty="0" smtClean="0"/>
              <a:t>의 계산식에서 나온 결과값을 결과로 보여줌</a:t>
            </a:r>
            <a:r>
              <a:rPr lang="en-US" altLang="ko-KR" dirty="0" smtClean="0"/>
              <a:t>+</a:t>
            </a:r>
            <a:r>
              <a:rPr lang="ko-KR" altLang="en-US" dirty="0" smtClean="0"/>
              <a:t>환전 로그를 텍스트로 저장하는 절차</a:t>
            </a:r>
            <a:endParaRPr lang="en-US" altLang="ko-KR" dirty="0" smtClean="0"/>
          </a:p>
          <a:p>
            <a:r>
              <a:rPr lang="en-US" altLang="ko-KR" dirty="0" smtClean="0"/>
              <a:t>6. </a:t>
            </a:r>
            <a:r>
              <a:rPr lang="ko-KR" altLang="en-US" dirty="0" smtClean="0"/>
              <a:t>잔돈은 </a:t>
            </a:r>
            <a:r>
              <a:rPr lang="ko-KR" altLang="en-US" dirty="0" err="1" smtClean="0"/>
              <a:t>동전별로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몇개로</a:t>
            </a:r>
            <a:r>
              <a:rPr lang="ko-KR" altLang="en-US" dirty="0" smtClean="0"/>
              <a:t> 나눠줄지에 관한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r>
              <a:rPr lang="en-US" altLang="ko-KR" dirty="0" smtClean="0"/>
              <a:t>7. 6. </a:t>
            </a:r>
            <a:r>
              <a:rPr lang="ko-KR" altLang="en-US" dirty="0" smtClean="0"/>
              <a:t>결과를 통한 결과값 보여주기</a:t>
            </a:r>
            <a:r>
              <a:rPr lang="en-US" altLang="ko-KR" dirty="0" smtClean="0"/>
              <a:t>+</a:t>
            </a:r>
            <a:r>
              <a:rPr lang="ko-KR" altLang="en-US" dirty="0" err="1" smtClean="0"/>
              <a:t>로그첨부하는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91" y="1690688"/>
            <a:ext cx="5570439" cy="487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달러</a:t>
            </a:r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79628" y="1825625"/>
            <a:ext cx="4874172" cy="4351338"/>
          </a:xfrm>
        </p:spPr>
        <p:txBody>
          <a:bodyPr>
            <a:normAutofit/>
          </a:bodyPr>
          <a:lstStyle/>
          <a:p>
            <a:r>
              <a:rPr lang="en-US" altLang="ko-KR" sz="1800" dirty="0" err="1" smtClean="0"/>
              <a:t>Importclass</a:t>
            </a:r>
            <a:r>
              <a:rPr lang="ko-KR" altLang="en-US" sz="1800" dirty="0" smtClean="0"/>
              <a:t>에서 외화 </a:t>
            </a:r>
            <a:r>
              <a:rPr lang="ko-KR" altLang="en-US" sz="1800" dirty="0" err="1" smtClean="0"/>
              <a:t>리턴값에따라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유로화일경우</a:t>
            </a:r>
            <a:r>
              <a:rPr lang="ko-KR" altLang="en-US" sz="1800" dirty="0" smtClean="0"/>
              <a:t> 진행</a:t>
            </a:r>
            <a:endParaRPr lang="en-US" altLang="ko-KR" sz="1800" dirty="0" smtClean="0"/>
          </a:p>
          <a:p>
            <a:r>
              <a:rPr lang="en-US" altLang="ko-KR" sz="1800" dirty="0" smtClean="0"/>
              <a:t>1. </a:t>
            </a:r>
            <a:r>
              <a:rPr lang="ko-KR" altLang="en-US" sz="1800" dirty="0" err="1" smtClean="0"/>
              <a:t>바꿀돈을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외화지폐권종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잔돈으로 나눠줌</a:t>
            </a:r>
            <a:endParaRPr lang="en-US" altLang="ko-KR" sz="1800" dirty="0" smtClean="0"/>
          </a:p>
          <a:p>
            <a:r>
              <a:rPr lang="en-US" altLang="ko-KR" sz="1800" dirty="0" smtClean="0"/>
              <a:t>2.</a:t>
            </a:r>
            <a:r>
              <a:rPr lang="ko-KR" altLang="en-US" sz="1800" dirty="0" smtClean="0"/>
              <a:t>은행잔고보다 </a:t>
            </a:r>
            <a:r>
              <a:rPr lang="ko-KR" altLang="en-US" sz="1800" dirty="0" err="1" smtClean="0"/>
              <a:t>낮을경우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불리안으로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true false</a:t>
            </a:r>
            <a:r>
              <a:rPr lang="ko-KR" altLang="en-US" sz="1800" dirty="0" smtClean="0"/>
              <a:t>로 구분</a:t>
            </a:r>
            <a:endParaRPr lang="en-US" altLang="ko-KR" sz="1800" dirty="0" smtClean="0"/>
          </a:p>
          <a:p>
            <a:r>
              <a:rPr lang="en-US" altLang="ko-KR" sz="1800" dirty="0" smtClean="0"/>
              <a:t>3.</a:t>
            </a:r>
            <a:r>
              <a:rPr lang="ko-KR" altLang="en-US" sz="1800" dirty="0" smtClean="0"/>
              <a:t>에러메시지를 띄우기</a:t>
            </a:r>
            <a:r>
              <a:rPr lang="en-US" altLang="ko-KR" sz="1800" dirty="0" smtClean="0"/>
              <a:t>+</a:t>
            </a:r>
            <a:r>
              <a:rPr lang="ko-KR" altLang="en-US" sz="1800" dirty="0" smtClean="0"/>
              <a:t>작업로그 업데이트 </a:t>
            </a:r>
            <a:r>
              <a:rPr lang="ko-KR" altLang="en-US" sz="1800" dirty="0" err="1" smtClean="0"/>
              <a:t>위한메소드</a:t>
            </a:r>
            <a:endParaRPr lang="en-US" altLang="ko-KR" sz="1800" dirty="0" smtClean="0"/>
          </a:p>
          <a:p>
            <a:r>
              <a:rPr lang="en-US" altLang="ko-KR" sz="1800" dirty="0" smtClean="0"/>
              <a:t>4. 1</a:t>
            </a:r>
            <a:r>
              <a:rPr lang="ko-KR" altLang="en-US" sz="1800" dirty="0" smtClean="0"/>
              <a:t>에서 바꾼 </a:t>
            </a:r>
            <a:r>
              <a:rPr lang="ko-KR" altLang="en-US" sz="1800" dirty="0" err="1" smtClean="0"/>
              <a:t>지폐권종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권종별로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몇장씩나눠줄지에</a:t>
            </a:r>
            <a:r>
              <a:rPr lang="ko-KR" altLang="en-US" sz="1800" dirty="0" smtClean="0"/>
              <a:t> 관한 </a:t>
            </a:r>
            <a:r>
              <a:rPr lang="ko-KR" altLang="en-US" sz="1800" dirty="0" err="1" smtClean="0"/>
              <a:t>메소드</a:t>
            </a:r>
            <a:endParaRPr lang="en-US" altLang="ko-KR" sz="1800" dirty="0" smtClean="0"/>
          </a:p>
          <a:p>
            <a:endParaRPr lang="ko-KR" altLang="en-US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66" y="1573963"/>
            <a:ext cx="4873926" cy="485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8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달러</a:t>
            </a:r>
            <a:r>
              <a:rPr lang="en-US" altLang="ko-KR" dirty="0" smtClean="0"/>
              <a:t>class2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32330" y="1825625"/>
            <a:ext cx="4921469" cy="4351338"/>
          </a:xfrm>
        </p:spPr>
        <p:txBody>
          <a:bodyPr/>
          <a:lstStyle/>
          <a:p>
            <a:r>
              <a:rPr lang="en-US" altLang="ko-KR" dirty="0" smtClean="0"/>
              <a:t>5. 4.</a:t>
            </a:r>
            <a:r>
              <a:rPr lang="ko-KR" altLang="en-US" dirty="0" smtClean="0"/>
              <a:t>의 계산식에서 나온 결과값을 결과로 보여줌</a:t>
            </a:r>
            <a:r>
              <a:rPr lang="en-US" altLang="ko-KR" dirty="0" smtClean="0"/>
              <a:t>+</a:t>
            </a:r>
            <a:r>
              <a:rPr lang="ko-KR" altLang="en-US" dirty="0" smtClean="0"/>
              <a:t>환전 로그를 텍스트로 저장하는 절차</a:t>
            </a:r>
            <a:endParaRPr lang="en-US" altLang="ko-KR" dirty="0" smtClean="0"/>
          </a:p>
          <a:p>
            <a:r>
              <a:rPr lang="en-US" altLang="ko-KR" dirty="0" smtClean="0"/>
              <a:t>6. </a:t>
            </a:r>
            <a:r>
              <a:rPr lang="ko-KR" altLang="en-US" dirty="0" smtClean="0"/>
              <a:t>잔돈은 </a:t>
            </a:r>
            <a:r>
              <a:rPr lang="ko-KR" altLang="en-US" dirty="0" err="1" smtClean="0"/>
              <a:t>동전별로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몇개로</a:t>
            </a:r>
            <a:r>
              <a:rPr lang="ko-KR" altLang="en-US" dirty="0" smtClean="0"/>
              <a:t> 나눠줄지에 관한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r>
              <a:rPr lang="en-US" altLang="ko-KR" dirty="0" smtClean="0"/>
              <a:t>7. 6. </a:t>
            </a:r>
            <a:r>
              <a:rPr lang="ko-KR" altLang="en-US" dirty="0" smtClean="0"/>
              <a:t>결과를 통한 결과값 보여주기</a:t>
            </a:r>
            <a:r>
              <a:rPr lang="en-US" altLang="ko-KR" dirty="0" smtClean="0"/>
              <a:t>+</a:t>
            </a:r>
            <a:r>
              <a:rPr lang="ko-KR" altLang="en-US" dirty="0" err="1" smtClean="0"/>
              <a:t>로그첨부하는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38" y="1690689"/>
            <a:ext cx="5104538" cy="453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06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엔화</a:t>
            </a:r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79628" y="1825625"/>
            <a:ext cx="4874172" cy="4351338"/>
          </a:xfrm>
        </p:spPr>
        <p:txBody>
          <a:bodyPr>
            <a:normAutofit/>
          </a:bodyPr>
          <a:lstStyle/>
          <a:p>
            <a:r>
              <a:rPr lang="en-US" altLang="ko-KR" sz="1800" dirty="0" err="1" smtClean="0"/>
              <a:t>Importclass</a:t>
            </a:r>
            <a:r>
              <a:rPr lang="ko-KR" altLang="en-US" sz="1800" dirty="0" smtClean="0"/>
              <a:t>에서 외화 </a:t>
            </a:r>
            <a:r>
              <a:rPr lang="ko-KR" altLang="en-US" sz="1800" dirty="0" err="1" smtClean="0"/>
              <a:t>리턴값에따라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유로화일경우</a:t>
            </a:r>
            <a:r>
              <a:rPr lang="ko-KR" altLang="en-US" sz="1800" dirty="0" smtClean="0"/>
              <a:t> 진행</a:t>
            </a:r>
            <a:endParaRPr lang="en-US" altLang="ko-KR" sz="1800" dirty="0" smtClean="0"/>
          </a:p>
          <a:p>
            <a:r>
              <a:rPr lang="en-US" altLang="ko-KR" sz="1800" dirty="0" smtClean="0"/>
              <a:t>1. </a:t>
            </a:r>
            <a:r>
              <a:rPr lang="ko-KR" altLang="en-US" sz="1800" dirty="0" err="1" smtClean="0"/>
              <a:t>바꿀돈을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외화지폐권종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잔돈으로 나눠줌</a:t>
            </a:r>
            <a:endParaRPr lang="en-US" altLang="ko-KR" sz="1800" dirty="0" smtClean="0"/>
          </a:p>
          <a:p>
            <a:r>
              <a:rPr lang="en-US" altLang="ko-KR" sz="1800" dirty="0" smtClean="0"/>
              <a:t>2.</a:t>
            </a:r>
            <a:r>
              <a:rPr lang="ko-KR" altLang="en-US" sz="1800" dirty="0" smtClean="0"/>
              <a:t>은행잔고보다 </a:t>
            </a:r>
            <a:r>
              <a:rPr lang="ko-KR" altLang="en-US" sz="1800" dirty="0" err="1" smtClean="0"/>
              <a:t>낮을경우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불리안으로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true false</a:t>
            </a:r>
            <a:r>
              <a:rPr lang="ko-KR" altLang="en-US" sz="1800" dirty="0" smtClean="0"/>
              <a:t>로 구분</a:t>
            </a:r>
            <a:endParaRPr lang="en-US" altLang="ko-KR" sz="1800" dirty="0" smtClean="0"/>
          </a:p>
          <a:p>
            <a:r>
              <a:rPr lang="en-US" altLang="ko-KR" sz="1800" dirty="0" smtClean="0"/>
              <a:t>3.</a:t>
            </a:r>
            <a:r>
              <a:rPr lang="ko-KR" altLang="en-US" sz="1800" dirty="0" smtClean="0"/>
              <a:t>에러메시지를 띄우기</a:t>
            </a:r>
            <a:r>
              <a:rPr lang="en-US" altLang="ko-KR" sz="1800" dirty="0" smtClean="0"/>
              <a:t>+</a:t>
            </a:r>
            <a:r>
              <a:rPr lang="ko-KR" altLang="en-US" sz="1800" dirty="0" smtClean="0"/>
              <a:t>작업로그 업데이트 </a:t>
            </a:r>
            <a:r>
              <a:rPr lang="ko-KR" altLang="en-US" sz="1800" dirty="0" err="1" smtClean="0"/>
              <a:t>위한메소드</a:t>
            </a:r>
            <a:endParaRPr lang="en-US" altLang="ko-KR" sz="1800" dirty="0" smtClean="0"/>
          </a:p>
          <a:p>
            <a:r>
              <a:rPr lang="en-US" altLang="ko-KR" sz="1800" dirty="0" smtClean="0"/>
              <a:t>4. 1</a:t>
            </a:r>
            <a:r>
              <a:rPr lang="ko-KR" altLang="en-US" sz="1800" dirty="0" smtClean="0"/>
              <a:t>에서 바꾼 </a:t>
            </a:r>
            <a:r>
              <a:rPr lang="ko-KR" altLang="en-US" sz="1800" dirty="0" err="1" smtClean="0"/>
              <a:t>지폐권종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권종별로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몇장씩나눠줄지에</a:t>
            </a:r>
            <a:r>
              <a:rPr lang="ko-KR" altLang="en-US" sz="1800" dirty="0" smtClean="0"/>
              <a:t> 관한 </a:t>
            </a:r>
            <a:r>
              <a:rPr lang="ko-KR" altLang="en-US" sz="1800" dirty="0" err="1" smtClean="0"/>
              <a:t>메소드</a:t>
            </a:r>
            <a:endParaRPr lang="en-US" altLang="ko-KR" sz="1800" dirty="0" smtClean="0"/>
          </a:p>
          <a:p>
            <a:endParaRPr lang="ko-KR" altLang="en-US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16" y="1591055"/>
            <a:ext cx="4616278" cy="458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20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396</Words>
  <Application>Microsoft Office PowerPoint</Application>
  <PresentationFormat>와이드스크린</PresentationFormat>
  <Paragraphs>86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환율계산기</vt:lpstr>
      <vt:lpstr>PowerPoint 프레젠테이션</vt:lpstr>
      <vt:lpstr>메인클라스</vt:lpstr>
      <vt:lpstr>importcalss</vt:lpstr>
      <vt:lpstr>유로class</vt:lpstr>
      <vt:lpstr>유로class2</vt:lpstr>
      <vt:lpstr>달러class</vt:lpstr>
      <vt:lpstr>달러class2</vt:lpstr>
      <vt:lpstr>엔화class</vt:lpstr>
      <vt:lpstr>엔화class2</vt:lpstr>
      <vt:lpstr>File write </vt:lpstr>
      <vt:lpstr>상수class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환율계산기</dc:title>
  <dc:creator>Administrator</dc:creator>
  <cp:lastModifiedBy>kopo</cp:lastModifiedBy>
  <cp:revision>7</cp:revision>
  <dcterms:created xsi:type="dcterms:W3CDTF">2021-04-13T01:59:00Z</dcterms:created>
  <dcterms:modified xsi:type="dcterms:W3CDTF">2021-04-14T00:03:56Z</dcterms:modified>
</cp:coreProperties>
</file>