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70" d="100"/>
          <a:sy n="170" d="100"/>
        </p:scale>
        <p:origin x="-110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352D-D5DC-5A4B-BD9D-9DBA8CF11DAF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1439-CD3A-074B-A343-E56F5BE4C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2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352D-D5DC-5A4B-BD9D-9DBA8CF11DAF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1439-CD3A-074B-A343-E56F5BE4C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3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352D-D5DC-5A4B-BD9D-9DBA8CF11DAF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1439-CD3A-074B-A343-E56F5BE4C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352D-D5DC-5A4B-BD9D-9DBA8CF11DAF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1439-CD3A-074B-A343-E56F5BE4C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352D-D5DC-5A4B-BD9D-9DBA8CF11DAF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1439-CD3A-074B-A343-E56F5BE4C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6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352D-D5DC-5A4B-BD9D-9DBA8CF11DAF}" type="datetimeFigureOut">
              <a:rPr lang="en-US" smtClean="0"/>
              <a:t>8/13/13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1439-CD3A-074B-A343-E56F5BE4C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7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352D-D5DC-5A4B-BD9D-9DBA8CF11DAF}" type="datetimeFigureOut">
              <a:rPr lang="en-US" smtClean="0"/>
              <a:t>8/13/13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1439-CD3A-074B-A343-E56F5BE4C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9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352D-D5DC-5A4B-BD9D-9DBA8CF11DAF}" type="datetimeFigureOut">
              <a:rPr lang="en-US" smtClean="0"/>
              <a:t>8/13/13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1439-CD3A-074B-A343-E56F5BE4C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3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352D-D5DC-5A4B-BD9D-9DBA8CF11DAF}" type="datetimeFigureOut">
              <a:rPr lang="en-US" smtClean="0"/>
              <a:t>8/13/13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1439-CD3A-074B-A343-E56F5BE4C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1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352D-D5DC-5A4B-BD9D-9DBA8CF11DAF}" type="datetimeFigureOut">
              <a:rPr lang="en-US" smtClean="0"/>
              <a:t>8/13/13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1439-CD3A-074B-A343-E56F5BE4C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2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352D-D5DC-5A4B-BD9D-9DBA8CF11DAF}" type="datetimeFigureOut">
              <a:rPr lang="en-US" smtClean="0"/>
              <a:t>8/13/13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1439-CD3A-074B-A343-E56F5BE4C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2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E352D-D5DC-5A4B-BD9D-9DBA8CF11DAF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E1439-CD3A-074B-A343-E56F5BE4C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3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 rot="1427981">
            <a:off x="5618263" y="1133934"/>
            <a:ext cx="2667000" cy="2404535"/>
          </a:xfrm>
          <a:prstGeom prst="clou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 rot="1209386">
            <a:off x="588093" y="1013064"/>
            <a:ext cx="3127343" cy="2608775"/>
          </a:xfrm>
          <a:prstGeom prst="cloud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9167" y="3147933"/>
            <a:ext cx="1487607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/>
              <a:t>Cloud SSO</a:t>
            </a:r>
            <a:endParaRPr lang="en-US" sz="2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429532" y="4549336"/>
            <a:ext cx="4193506" cy="1325487"/>
          </a:xfrm>
          <a:prstGeom prst="roundRect">
            <a:avLst/>
          </a:prstGeom>
          <a:ln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44150" y="4239489"/>
            <a:ext cx="2385794" cy="40011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On Premise Network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" name="Picture 9" descr="GoogleAppsLogo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16" y="1998647"/>
            <a:ext cx="1705038" cy="596763"/>
          </a:xfrm>
          <a:prstGeom prst="rect">
            <a:avLst/>
          </a:prstGeom>
        </p:spPr>
      </p:pic>
      <p:pic>
        <p:nvPicPr>
          <p:cNvPr id="11" name="Picture 10" descr="aws-logo-lar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295" y="1470803"/>
            <a:ext cx="1345429" cy="4961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941" y="4705431"/>
            <a:ext cx="971265" cy="97126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217" y="2234145"/>
            <a:ext cx="476135" cy="587489"/>
          </a:xfrm>
          <a:prstGeom prst="rect">
            <a:avLst/>
          </a:prstGeom>
        </p:spPr>
      </p:pic>
      <p:pic>
        <p:nvPicPr>
          <p:cNvPr id="30" name="Picture 29" descr="osa_server_applicati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1334149" y="2234145"/>
            <a:ext cx="574030" cy="574030"/>
          </a:xfrm>
          <a:prstGeom prst="rect">
            <a:avLst/>
          </a:prstGeom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</p:pic>
      <p:grpSp>
        <p:nvGrpSpPr>
          <p:cNvPr id="36" name="Group 35"/>
          <p:cNvGrpSpPr/>
          <p:nvPr/>
        </p:nvGrpSpPr>
        <p:grpSpPr>
          <a:xfrm>
            <a:off x="2976774" y="4783320"/>
            <a:ext cx="755432" cy="972735"/>
            <a:chOff x="189915" y="1219200"/>
            <a:chExt cx="957263" cy="1209473"/>
          </a:xfrm>
        </p:grpSpPr>
        <p:pic>
          <p:nvPicPr>
            <p:cNvPr id="37" name="Picture 36" descr="osa_server_application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 bwMode="auto">
            <a:xfrm>
              <a:off x="189915" y="1219200"/>
              <a:ext cx="957263" cy="957263"/>
            </a:xfrm>
            <a:prstGeom prst="rect">
              <a:avLst/>
            </a:prstGeom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</p:pic>
        <p:sp>
          <p:nvSpPr>
            <p:cNvPr id="38" name="TextBox 37"/>
            <p:cNvSpPr txBox="1"/>
            <p:nvPr/>
          </p:nvSpPr>
          <p:spPr>
            <a:xfrm>
              <a:off x="436121" y="2120896"/>
              <a:ext cx="5672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LDAP</a:t>
              </a:r>
              <a:endParaRPr lang="en-US" sz="1400" dirty="0"/>
            </a:p>
          </p:txBody>
        </p: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7674" y="4814776"/>
            <a:ext cx="624021" cy="769961"/>
          </a:xfrm>
          <a:prstGeom prst="rect">
            <a:avLst/>
          </a:prstGeom>
        </p:spPr>
      </p:pic>
      <p:sp>
        <p:nvSpPr>
          <p:cNvPr id="49" name="Freeform 48"/>
          <p:cNvSpPr/>
          <p:nvPr/>
        </p:nvSpPr>
        <p:spPr>
          <a:xfrm rot="854084" flipH="1">
            <a:off x="7222109" y="3554555"/>
            <a:ext cx="275322" cy="1325693"/>
          </a:xfrm>
          <a:custGeom>
            <a:avLst/>
            <a:gdLst>
              <a:gd name="connsiteX0" fmla="*/ 100729 w 108379"/>
              <a:gd name="connsiteY0" fmla="*/ 0 h 1491909"/>
              <a:gd name="connsiteX1" fmla="*/ 1275 w 108379"/>
              <a:gd name="connsiteY1" fmla="*/ 726827 h 1491909"/>
              <a:gd name="connsiteX2" fmla="*/ 108379 w 108379"/>
              <a:gd name="connsiteY2" fmla="*/ 1491909 h 149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379" h="1491909">
                <a:moveTo>
                  <a:pt x="100729" y="0"/>
                </a:moveTo>
                <a:cubicBezTo>
                  <a:pt x="50364" y="239088"/>
                  <a:pt x="0" y="478176"/>
                  <a:pt x="1275" y="726827"/>
                </a:cubicBezTo>
                <a:cubicBezTo>
                  <a:pt x="2550" y="975478"/>
                  <a:pt x="108379" y="1491909"/>
                  <a:pt x="108379" y="1491909"/>
                </a:cubicBezTo>
              </a:path>
            </a:pathLst>
          </a:custGeom>
          <a:ln>
            <a:head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319803" y="4119953"/>
            <a:ext cx="304800" cy="307795"/>
          </a:xfrm>
          <a:prstGeom prst="ellipse">
            <a:avLst/>
          </a:prstGeom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/>
              <a:t>1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3890728" y="1934066"/>
            <a:ext cx="169727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4601603" y="1780168"/>
            <a:ext cx="304800" cy="307795"/>
          </a:xfrm>
          <a:prstGeom prst="ellipse">
            <a:avLst/>
          </a:prstGeom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00" b="1" dirty="0">
                <a:latin typeface="Calibri (Body)"/>
                <a:cs typeface="Calibri (Body)"/>
              </a:rPr>
              <a:t>2</a:t>
            </a:r>
            <a:endParaRPr lang="en-US" sz="1000" b="1" dirty="0">
              <a:latin typeface="Calibri (Body)"/>
              <a:cs typeface="Calibri (Body)"/>
            </a:endParaRPr>
          </a:p>
        </p:txBody>
      </p:sp>
      <p:sp>
        <p:nvSpPr>
          <p:cNvPr id="55" name="Freeform 54"/>
          <p:cNvSpPr/>
          <p:nvPr/>
        </p:nvSpPr>
        <p:spPr>
          <a:xfrm rot="19508179">
            <a:off x="2250594" y="3629606"/>
            <a:ext cx="328966" cy="1572695"/>
          </a:xfrm>
          <a:custGeom>
            <a:avLst/>
            <a:gdLst>
              <a:gd name="connsiteX0" fmla="*/ 100729 w 108379"/>
              <a:gd name="connsiteY0" fmla="*/ 0 h 1491909"/>
              <a:gd name="connsiteX1" fmla="*/ 1275 w 108379"/>
              <a:gd name="connsiteY1" fmla="*/ 726827 h 1491909"/>
              <a:gd name="connsiteX2" fmla="*/ 108379 w 108379"/>
              <a:gd name="connsiteY2" fmla="*/ 1491909 h 149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379" h="1491909">
                <a:moveTo>
                  <a:pt x="100729" y="0"/>
                </a:moveTo>
                <a:cubicBezTo>
                  <a:pt x="50364" y="239088"/>
                  <a:pt x="0" y="478176"/>
                  <a:pt x="1275" y="726827"/>
                </a:cubicBezTo>
                <a:cubicBezTo>
                  <a:pt x="2550" y="975478"/>
                  <a:pt x="108379" y="1491909"/>
                  <a:pt x="108379" y="1491909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064964" y="4251395"/>
            <a:ext cx="304800" cy="307795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00" b="1" dirty="0">
                <a:latin typeface="Calibri (Body)"/>
                <a:cs typeface="Calibri (Body)"/>
              </a:rPr>
              <a:t>3</a:t>
            </a:r>
            <a:endParaRPr lang="en-US" sz="1000" b="1" dirty="0">
              <a:latin typeface="Calibri (Body)"/>
              <a:cs typeface="Calibri (Body)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917329" y="2693541"/>
            <a:ext cx="169727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628204" y="2539643"/>
            <a:ext cx="304800" cy="307795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00" b="1" dirty="0" smtClean="0">
                <a:latin typeface="Calibri (Body)"/>
                <a:cs typeface="Calibri (Body)"/>
              </a:rPr>
              <a:t>4</a:t>
            </a:r>
            <a:endParaRPr lang="en-US" sz="1000" b="1" dirty="0">
              <a:latin typeface="Calibri (Body)"/>
              <a:cs typeface="Calibri (Body)"/>
            </a:endParaRPr>
          </a:p>
        </p:txBody>
      </p:sp>
      <p:sp>
        <p:nvSpPr>
          <p:cNvPr id="60" name="Freeform 59"/>
          <p:cNvSpPr/>
          <p:nvPr/>
        </p:nvSpPr>
        <p:spPr>
          <a:xfrm rot="854084" flipV="1">
            <a:off x="6757376" y="3445363"/>
            <a:ext cx="167566" cy="1207397"/>
          </a:xfrm>
          <a:custGeom>
            <a:avLst/>
            <a:gdLst>
              <a:gd name="connsiteX0" fmla="*/ 100729 w 108379"/>
              <a:gd name="connsiteY0" fmla="*/ 0 h 1491909"/>
              <a:gd name="connsiteX1" fmla="*/ 1275 w 108379"/>
              <a:gd name="connsiteY1" fmla="*/ 726827 h 1491909"/>
              <a:gd name="connsiteX2" fmla="*/ 108379 w 108379"/>
              <a:gd name="connsiteY2" fmla="*/ 1491909 h 149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379" h="1491909">
                <a:moveTo>
                  <a:pt x="100729" y="0"/>
                </a:moveTo>
                <a:cubicBezTo>
                  <a:pt x="50364" y="239088"/>
                  <a:pt x="0" y="478176"/>
                  <a:pt x="1275" y="726827"/>
                </a:cubicBezTo>
                <a:cubicBezTo>
                  <a:pt x="2550" y="975478"/>
                  <a:pt x="108379" y="1491909"/>
                  <a:pt x="108379" y="1491909"/>
                </a:cubicBezTo>
              </a:path>
            </a:pathLst>
          </a:custGeom>
          <a:ln>
            <a:head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646785" y="3812158"/>
            <a:ext cx="304800" cy="307795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00" b="1" dirty="0" smtClean="0">
                <a:latin typeface="Calibri (Body)"/>
                <a:cs typeface="Calibri (Body)"/>
              </a:rPr>
              <a:t>5</a:t>
            </a:r>
            <a:endParaRPr lang="en-US" sz="1000" b="1" dirty="0">
              <a:latin typeface="Calibri (Body)"/>
              <a:cs typeface="Calibri (Body)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4181477" y="4793613"/>
            <a:ext cx="755432" cy="972735"/>
            <a:chOff x="189915" y="1219200"/>
            <a:chExt cx="957263" cy="1209473"/>
          </a:xfrm>
        </p:grpSpPr>
        <p:pic>
          <p:nvPicPr>
            <p:cNvPr id="65" name="Picture 64" descr="osa_server_application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 bwMode="auto">
            <a:xfrm>
              <a:off x="189915" y="1219200"/>
              <a:ext cx="957263" cy="957263"/>
            </a:xfrm>
            <a:prstGeom prst="rect">
              <a:avLst/>
            </a:prstGeom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</p:pic>
        <p:sp>
          <p:nvSpPr>
            <p:cNvPr id="66" name="TextBox 65"/>
            <p:cNvSpPr txBox="1"/>
            <p:nvPr/>
          </p:nvSpPr>
          <p:spPr>
            <a:xfrm>
              <a:off x="436121" y="2120896"/>
              <a:ext cx="5672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LDAP</a:t>
              </a:r>
              <a:endParaRPr lang="en-US" sz="1400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5476241" y="5527694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SQL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17489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Mers</dc:creator>
  <cp:lastModifiedBy>Bill Mers</cp:lastModifiedBy>
  <cp:revision>5</cp:revision>
  <dcterms:created xsi:type="dcterms:W3CDTF">2013-08-14T02:21:35Z</dcterms:created>
  <dcterms:modified xsi:type="dcterms:W3CDTF">2013-08-14T03:03:39Z</dcterms:modified>
</cp:coreProperties>
</file>