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png" ContentType="image/png"/>
  <Override PartName="/ppt/media/image8.jpeg" ContentType="image/jpeg"/>
  <Override PartName="/ppt/media/image7.png" ContentType="image/png"/>
  <Override PartName="/ppt/media/image2.jpeg" ContentType="image/jpeg"/>
  <Override PartName="/ppt/media/image1.jpeg" ContentType="image/jpeg"/>
  <Override PartName="/ppt/media/image6.png" ContentType="image/png"/>
  <Override PartName="/ppt/media/image3.jpeg" ContentType="image/jpeg"/>
  <Override PartName="/ppt/media/image4.jpeg" ContentType="image/jpe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37" name="PlaceHolder 2"/>
          <p:cNvSpPr>
            <a:spLocks noGrp="1"/>
          </p:cNvSpPr>
          <p:nvPr>
            <p:ph type="body"/>
          </p:nvPr>
        </p:nvSpPr>
        <p:spPr>
          <a:xfrm>
            <a:off x="457200" y="148140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8" name="PlaceHolder 3"/>
          <p:cNvSpPr>
            <a:spLocks noGrp="1"/>
          </p:cNvSpPr>
          <p:nvPr>
            <p:ph type="body"/>
          </p:nvPr>
        </p:nvSpPr>
        <p:spPr>
          <a:xfrm>
            <a:off x="457200" y="384552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40"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1"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2" name="PlaceHolder 4"/>
          <p:cNvSpPr>
            <a:spLocks noGrp="1"/>
          </p:cNvSpPr>
          <p:nvPr>
            <p:ph type="body"/>
          </p:nvPr>
        </p:nvSpPr>
        <p:spPr>
          <a:xfrm>
            <a:off x="45720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3" name="PlaceHolder 5"/>
          <p:cNvSpPr>
            <a:spLocks noGrp="1"/>
          </p:cNvSpPr>
          <p:nvPr>
            <p:ph type="body"/>
          </p:nvPr>
        </p:nvSpPr>
        <p:spPr>
          <a:xfrm>
            <a:off x="467424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45" name="PlaceHolder 2"/>
          <p:cNvSpPr>
            <a:spLocks noGrp="1"/>
          </p:cNvSpPr>
          <p:nvPr>
            <p:ph type="body"/>
          </p:nvPr>
        </p:nvSpPr>
        <p:spPr>
          <a:xfrm>
            <a:off x="45720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6" name="PlaceHolder 3"/>
          <p:cNvSpPr>
            <a:spLocks noGrp="1"/>
          </p:cNvSpPr>
          <p:nvPr>
            <p:ph type="body"/>
          </p:nvPr>
        </p:nvSpPr>
        <p:spPr>
          <a:xfrm>
            <a:off x="323964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7" name="PlaceHolder 4"/>
          <p:cNvSpPr>
            <a:spLocks noGrp="1"/>
          </p:cNvSpPr>
          <p:nvPr>
            <p:ph type="body"/>
          </p:nvPr>
        </p:nvSpPr>
        <p:spPr>
          <a:xfrm>
            <a:off x="602208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8" name="PlaceHolder 5"/>
          <p:cNvSpPr>
            <a:spLocks noGrp="1"/>
          </p:cNvSpPr>
          <p:nvPr>
            <p:ph type="body"/>
          </p:nvPr>
        </p:nvSpPr>
        <p:spPr>
          <a:xfrm>
            <a:off x="45720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9" name="PlaceHolder 6"/>
          <p:cNvSpPr>
            <a:spLocks noGrp="1"/>
          </p:cNvSpPr>
          <p:nvPr>
            <p:ph type="body"/>
          </p:nvPr>
        </p:nvSpPr>
        <p:spPr>
          <a:xfrm>
            <a:off x="323964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50" name="PlaceHolder 7"/>
          <p:cNvSpPr>
            <a:spLocks noGrp="1"/>
          </p:cNvSpPr>
          <p:nvPr>
            <p:ph type="body"/>
          </p:nvPr>
        </p:nvSpPr>
        <p:spPr>
          <a:xfrm>
            <a:off x="602208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61" name="PlaceHolder 2"/>
          <p:cNvSpPr>
            <a:spLocks noGrp="1"/>
          </p:cNvSpPr>
          <p:nvPr>
            <p:ph type="subTitle"/>
          </p:nvPr>
        </p:nvSpPr>
        <p:spPr>
          <a:xfrm>
            <a:off x="457200" y="14814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63" name="PlaceHolder 2"/>
          <p:cNvSpPr>
            <a:spLocks noGrp="1"/>
          </p:cNvSpPr>
          <p:nvPr>
            <p:ph type="body"/>
          </p:nvPr>
        </p:nvSpPr>
        <p:spPr>
          <a:xfrm>
            <a:off x="457200" y="1481400"/>
            <a:ext cx="822924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65" name="PlaceHolder 2"/>
          <p:cNvSpPr>
            <a:spLocks noGrp="1"/>
          </p:cNvSpPr>
          <p:nvPr>
            <p:ph type="body"/>
          </p:nvPr>
        </p:nvSpPr>
        <p:spPr>
          <a:xfrm>
            <a:off x="45720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66" name="PlaceHolder 3"/>
          <p:cNvSpPr>
            <a:spLocks noGrp="1"/>
          </p:cNvSpPr>
          <p:nvPr>
            <p:ph type="body"/>
          </p:nvPr>
        </p:nvSpPr>
        <p:spPr>
          <a:xfrm>
            <a:off x="467424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70"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1" name="PlaceHolder 3"/>
          <p:cNvSpPr>
            <a:spLocks noGrp="1"/>
          </p:cNvSpPr>
          <p:nvPr>
            <p:ph type="body"/>
          </p:nvPr>
        </p:nvSpPr>
        <p:spPr>
          <a:xfrm>
            <a:off x="467424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2" name="PlaceHolder 4"/>
          <p:cNvSpPr>
            <a:spLocks noGrp="1"/>
          </p:cNvSpPr>
          <p:nvPr>
            <p:ph type="body"/>
          </p:nvPr>
        </p:nvSpPr>
        <p:spPr>
          <a:xfrm>
            <a:off x="45720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16" name="PlaceHolder 2"/>
          <p:cNvSpPr>
            <a:spLocks noGrp="1"/>
          </p:cNvSpPr>
          <p:nvPr>
            <p:ph type="subTitle"/>
          </p:nvPr>
        </p:nvSpPr>
        <p:spPr>
          <a:xfrm>
            <a:off x="457200" y="14814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74" name="PlaceHolder 2"/>
          <p:cNvSpPr>
            <a:spLocks noGrp="1"/>
          </p:cNvSpPr>
          <p:nvPr>
            <p:ph type="body"/>
          </p:nvPr>
        </p:nvSpPr>
        <p:spPr>
          <a:xfrm>
            <a:off x="45720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5"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6" name="PlaceHolder 4"/>
          <p:cNvSpPr>
            <a:spLocks noGrp="1"/>
          </p:cNvSpPr>
          <p:nvPr>
            <p:ph type="body"/>
          </p:nvPr>
        </p:nvSpPr>
        <p:spPr>
          <a:xfrm>
            <a:off x="467424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78"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9"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0" name="PlaceHolder 4"/>
          <p:cNvSpPr>
            <a:spLocks noGrp="1"/>
          </p:cNvSpPr>
          <p:nvPr>
            <p:ph type="body"/>
          </p:nvPr>
        </p:nvSpPr>
        <p:spPr>
          <a:xfrm>
            <a:off x="457200" y="384552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82" name="PlaceHolder 2"/>
          <p:cNvSpPr>
            <a:spLocks noGrp="1"/>
          </p:cNvSpPr>
          <p:nvPr>
            <p:ph type="body"/>
          </p:nvPr>
        </p:nvSpPr>
        <p:spPr>
          <a:xfrm>
            <a:off x="457200" y="148140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3" name="PlaceHolder 3"/>
          <p:cNvSpPr>
            <a:spLocks noGrp="1"/>
          </p:cNvSpPr>
          <p:nvPr>
            <p:ph type="body"/>
          </p:nvPr>
        </p:nvSpPr>
        <p:spPr>
          <a:xfrm>
            <a:off x="457200" y="384552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85"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6"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7" name="PlaceHolder 4"/>
          <p:cNvSpPr>
            <a:spLocks noGrp="1"/>
          </p:cNvSpPr>
          <p:nvPr>
            <p:ph type="body"/>
          </p:nvPr>
        </p:nvSpPr>
        <p:spPr>
          <a:xfrm>
            <a:off x="45720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8" name="PlaceHolder 5"/>
          <p:cNvSpPr>
            <a:spLocks noGrp="1"/>
          </p:cNvSpPr>
          <p:nvPr>
            <p:ph type="body"/>
          </p:nvPr>
        </p:nvSpPr>
        <p:spPr>
          <a:xfrm>
            <a:off x="467424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90" name="PlaceHolder 2"/>
          <p:cNvSpPr>
            <a:spLocks noGrp="1"/>
          </p:cNvSpPr>
          <p:nvPr>
            <p:ph type="body"/>
          </p:nvPr>
        </p:nvSpPr>
        <p:spPr>
          <a:xfrm>
            <a:off x="45720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1" name="PlaceHolder 3"/>
          <p:cNvSpPr>
            <a:spLocks noGrp="1"/>
          </p:cNvSpPr>
          <p:nvPr>
            <p:ph type="body"/>
          </p:nvPr>
        </p:nvSpPr>
        <p:spPr>
          <a:xfrm>
            <a:off x="323964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2" name="PlaceHolder 4"/>
          <p:cNvSpPr>
            <a:spLocks noGrp="1"/>
          </p:cNvSpPr>
          <p:nvPr>
            <p:ph type="body"/>
          </p:nvPr>
        </p:nvSpPr>
        <p:spPr>
          <a:xfrm>
            <a:off x="602208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3" name="PlaceHolder 5"/>
          <p:cNvSpPr>
            <a:spLocks noGrp="1"/>
          </p:cNvSpPr>
          <p:nvPr>
            <p:ph type="body"/>
          </p:nvPr>
        </p:nvSpPr>
        <p:spPr>
          <a:xfrm>
            <a:off x="45720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4" name="PlaceHolder 6"/>
          <p:cNvSpPr>
            <a:spLocks noGrp="1"/>
          </p:cNvSpPr>
          <p:nvPr>
            <p:ph type="body"/>
          </p:nvPr>
        </p:nvSpPr>
        <p:spPr>
          <a:xfrm>
            <a:off x="323964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5" name="PlaceHolder 7"/>
          <p:cNvSpPr>
            <a:spLocks noGrp="1"/>
          </p:cNvSpPr>
          <p:nvPr>
            <p:ph type="body"/>
          </p:nvPr>
        </p:nvSpPr>
        <p:spPr>
          <a:xfrm>
            <a:off x="602208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18" name="PlaceHolder 2"/>
          <p:cNvSpPr>
            <a:spLocks noGrp="1"/>
          </p:cNvSpPr>
          <p:nvPr>
            <p:ph type="body"/>
          </p:nvPr>
        </p:nvSpPr>
        <p:spPr>
          <a:xfrm>
            <a:off x="457200" y="1481400"/>
            <a:ext cx="822924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20" name="PlaceHolder 2"/>
          <p:cNvSpPr>
            <a:spLocks noGrp="1"/>
          </p:cNvSpPr>
          <p:nvPr>
            <p:ph type="body"/>
          </p:nvPr>
        </p:nvSpPr>
        <p:spPr>
          <a:xfrm>
            <a:off x="45720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1" name="PlaceHolder 3"/>
          <p:cNvSpPr>
            <a:spLocks noGrp="1"/>
          </p:cNvSpPr>
          <p:nvPr>
            <p:ph type="body"/>
          </p:nvPr>
        </p:nvSpPr>
        <p:spPr>
          <a:xfrm>
            <a:off x="467424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25"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6" name="PlaceHolder 3"/>
          <p:cNvSpPr>
            <a:spLocks noGrp="1"/>
          </p:cNvSpPr>
          <p:nvPr>
            <p:ph type="body"/>
          </p:nvPr>
        </p:nvSpPr>
        <p:spPr>
          <a:xfrm>
            <a:off x="467424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7" name="PlaceHolder 4"/>
          <p:cNvSpPr>
            <a:spLocks noGrp="1"/>
          </p:cNvSpPr>
          <p:nvPr>
            <p:ph type="body"/>
          </p:nvPr>
        </p:nvSpPr>
        <p:spPr>
          <a:xfrm>
            <a:off x="45720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29" name="PlaceHolder 2"/>
          <p:cNvSpPr>
            <a:spLocks noGrp="1"/>
          </p:cNvSpPr>
          <p:nvPr>
            <p:ph type="body"/>
          </p:nvPr>
        </p:nvSpPr>
        <p:spPr>
          <a:xfrm>
            <a:off x="45720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0"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1" name="PlaceHolder 4"/>
          <p:cNvSpPr>
            <a:spLocks noGrp="1"/>
          </p:cNvSpPr>
          <p:nvPr>
            <p:ph type="body"/>
          </p:nvPr>
        </p:nvSpPr>
        <p:spPr>
          <a:xfrm>
            <a:off x="467424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Lucida Sans Unicode"/>
            </a:endParaRPr>
          </a:p>
        </p:txBody>
      </p:sp>
      <p:sp>
        <p:nvSpPr>
          <p:cNvPr id="33"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4"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5" name="PlaceHolder 4"/>
          <p:cNvSpPr>
            <a:spLocks noGrp="1"/>
          </p:cNvSpPr>
          <p:nvPr>
            <p:ph type="body"/>
          </p:nvPr>
        </p:nvSpPr>
        <p:spPr>
          <a:xfrm>
            <a:off x="457200" y="384552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fillRef idx="0"/>
          <a:effectRef idx="0"/>
          <a:fontRef idx="minor"/>
        </p:style>
      </p:sp>
      <p:sp>
        <p:nvSpPr>
          <p:cNvPr id="1" name="CustomShape 2" hidden="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360">
            <a:noFill/>
          </a:ln>
        </p:spPr>
        <p:style>
          <a:lnRef idx="0"/>
          <a:fillRef idx="0"/>
          <a:effectRef idx="0"/>
          <a:fontRef idx="minor"/>
        </p:style>
      </p:sp>
      <p:sp>
        <p:nvSpPr>
          <p:cNvPr id="2" name="CustomShape 3" hidden="1"/>
          <p:cNvSpPr/>
          <p:nvPr/>
        </p:nvSpPr>
        <p:spPr>
          <a:xfrm>
            <a:off x="-6120" y="5791320"/>
            <a:ext cx="3402000" cy="1080360"/>
          </a:xfrm>
          <a:prstGeom prst="rtTriangle">
            <a:avLst/>
          </a:prstGeom>
          <a:blipFill rotWithShape="0">
            <a:blip r:embed="rId2">
              <a:alphaModFix amt="50000"/>
            </a:blip>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4" name="CustomShape 5"/>
          <p:cNvSpPr/>
          <p:nvPr/>
        </p:nvSpPr>
        <p:spPr>
          <a:xfrm>
            <a:off x="0" y="4664160"/>
            <a:ext cx="9150840" cy="360"/>
          </a:xfrm>
          <a:prstGeom prst="rtTriangle">
            <a:avLst/>
          </a:prstGeom>
          <a:gradFill rotWithShape="0">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a:grad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685800" y="1752480"/>
            <a:ext cx="7772040" cy="1829520"/>
          </a:xfrm>
          <a:prstGeom prst="rect">
            <a:avLst/>
          </a:prstGeom>
        </p:spPr>
        <p:txBody>
          <a:bodyPr lIns="90000" rIns="90000" tIns="45000" bIns="45000" anchor="b">
            <a:normAutofit/>
          </a:bodyPr>
          <a:p>
            <a:pPr algn="r">
              <a:lnSpc>
                <a:spcPct val="100000"/>
              </a:lnSpc>
            </a:pPr>
            <a:r>
              <a:rPr b="1" lang="en-US" sz="4800" spc="-1" strike="noStrike">
                <a:solidFill>
                  <a:srgbClr val="464646"/>
                </a:solidFill>
                <a:latin typeface="Lucida Sans Unicode"/>
              </a:rPr>
              <a:t>Click to edit Master </a:t>
            </a:r>
            <a:r>
              <a:rPr b="1" lang="en-US" sz="4800" spc="-1" strike="noStrike">
                <a:solidFill>
                  <a:srgbClr val="464646"/>
                </a:solidFill>
                <a:latin typeface="Lucida Sans Unicode"/>
              </a:rPr>
              <a:t>title style</a:t>
            </a:r>
            <a:endParaRPr b="0" lang="en-US" sz="4800" spc="-1" strike="noStrike">
              <a:solidFill>
                <a:srgbClr val="000000"/>
              </a:solidFill>
              <a:latin typeface="Lucida Sans Unicode"/>
            </a:endParaRPr>
          </a:p>
        </p:txBody>
      </p:sp>
      <p:grpSp>
        <p:nvGrpSpPr>
          <p:cNvPr id="6" name="Group 7"/>
          <p:cNvGrpSpPr/>
          <p:nvPr/>
        </p:nvGrpSpPr>
        <p:grpSpPr>
          <a:xfrm>
            <a:off x="-3600" y="4952880"/>
            <a:ext cx="9147600" cy="1911960"/>
            <a:chOff x="-3600" y="4952880"/>
            <a:chExt cx="9147600" cy="1911960"/>
          </a:xfrm>
        </p:grpSpPr>
        <p:sp>
          <p:nvSpPr>
            <p:cNvPr id="7" name="CustomShape 8"/>
            <p:cNvSpPr/>
            <p:nvPr/>
          </p:nvSpPr>
          <p:spPr>
            <a:xfrm>
              <a:off x="1687680" y="4952880"/>
              <a:ext cx="7455960" cy="487800"/>
            </a:xfrm>
            <a:custGeom>
              <a:avLst/>
              <a:gdLst/>
              <a:ahLst/>
              <a:rect l="l" t="t" r="r" b="b"/>
              <a:pathLst>
                <a:path w="4697" h="367">
                  <a:moveTo>
                    <a:pt x="4697" y="0"/>
                  </a:moveTo>
                  <a:lnTo>
                    <a:pt x="4697" y="367"/>
                  </a:lnTo>
                  <a:lnTo>
                    <a:pt x="0" y="218"/>
                  </a:lnTo>
                  <a:lnTo>
                    <a:pt x="4697" y="0"/>
                  </a:lnTo>
                  <a:close/>
                </a:path>
              </a:pathLst>
            </a:custGeom>
            <a:solidFill>
              <a:schemeClr val="accent1">
                <a:tint val="65000"/>
                <a:satMod val="115000"/>
                <a:alpha val="40000"/>
              </a:schemeClr>
            </a:solidFill>
            <a:ln w="9360">
              <a:noFill/>
            </a:ln>
          </p:spPr>
          <p:style>
            <a:lnRef idx="0"/>
            <a:fillRef idx="0"/>
            <a:effectRef idx="0"/>
            <a:fontRef idx="minor"/>
          </p:style>
        </p:sp>
        <p:sp>
          <p:nvSpPr>
            <p:cNvPr id="8" name="CustomShape 9"/>
            <p:cNvSpPr/>
            <p:nvPr/>
          </p:nvSpPr>
          <p:spPr>
            <a:xfrm>
              <a:off x="35280" y="5237640"/>
              <a:ext cx="9108360" cy="788400"/>
            </a:xfrm>
            <a:custGeom>
              <a:avLst/>
              <a:gdLst/>
              <a:ahLst/>
              <a:rect l="l" t="t" r="r" b="b"/>
              <a:pathLst>
                <a:path w="5760" h="528">
                  <a:moveTo>
                    <a:pt x="0" y="0"/>
                  </a:moveTo>
                  <a:lnTo>
                    <a:pt x="5760" y="0"/>
                  </a:lnTo>
                  <a:lnTo>
                    <a:pt x="5760" y="528"/>
                  </a:lnTo>
                  <a:lnTo>
                    <a:pt x="48" y="0"/>
                  </a:lnTo>
                </a:path>
              </a:pathLst>
            </a:custGeom>
            <a:solidFill>
              <a:srgbClr val="000000"/>
            </a:solidFill>
            <a:ln w="9360">
              <a:noFill/>
            </a:ln>
          </p:spPr>
          <p:style>
            <a:lnRef idx="0"/>
            <a:fillRef idx="0"/>
            <a:effectRef idx="0"/>
            <a:fontRef idx="minor"/>
          </p:style>
        </p:sp>
        <p:sp>
          <p:nvSpPr>
            <p:cNvPr id="9" name="CustomShape 10"/>
            <p:cNvSpPr/>
            <p:nvPr/>
          </p:nvSpPr>
          <p:spPr>
            <a:xfrm>
              <a:off x="0" y="5001120"/>
              <a:ext cx="9143640" cy="1863720"/>
            </a:xfrm>
            <a:custGeom>
              <a:avLst/>
              <a:gdLst/>
              <a:ahLst/>
              <a:rect l="l" t="t" r="r" b="b"/>
              <a:pathLst>
                <a:path w="5760" h="1248">
                  <a:moveTo>
                    <a:pt x="0" y="0"/>
                  </a:moveTo>
                  <a:lnTo>
                    <a:pt x="0" y="1248"/>
                  </a:lnTo>
                  <a:lnTo>
                    <a:pt x="5760" y="1248"/>
                  </a:lnTo>
                  <a:lnTo>
                    <a:pt x="5760" y="528"/>
                  </a:lnTo>
                  <a:lnTo>
                    <a:pt x="0" y="0"/>
                  </a:lnTo>
                  <a:close/>
                </a:path>
              </a:pathLst>
            </a:custGeom>
            <a:blipFill rotWithShape="0">
              <a:blip r:embed="rId3">
                <a:alphaModFix amt="50000"/>
              </a:blip>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10" name="Line 11"/>
            <p:cNvSpPr/>
            <p:nvPr/>
          </p:nvSpPr>
          <p:spPr>
            <a:xfrm>
              <a:off x="-3600" y="4997520"/>
              <a:ext cx="9147600" cy="79020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grpSp>
      <p:sp>
        <p:nvSpPr>
          <p:cNvPr id="11" name="PlaceHolder 12"/>
          <p:cNvSpPr>
            <a:spLocks noGrp="1"/>
          </p:cNvSpPr>
          <p:nvPr>
            <p:ph type="dt"/>
          </p:nvPr>
        </p:nvSpPr>
        <p:spPr>
          <a:xfrm>
            <a:off x="6726960" y="6408000"/>
            <a:ext cx="1919880" cy="365400"/>
          </a:xfrm>
          <a:prstGeom prst="rect">
            <a:avLst/>
          </a:prstGeom>
        </p:spPr>
        <p:txBody>
          <a:bodyPr lIns="90000" rIns="90000" tIns="45000" bIns="45000" anchor="b"/>
          <a:p>
            <a:pPr>
              <a:lnSpc>
                <a:spcPct val="100000"/>
              </a:lnSpc>
            </a:pPr>
            <a:fld id="{D638E714-432B-4F88-B8CE-64CBB3E0A6D0}" type="datetime">
              <a:rPr b="0" lang="en-US" sz="1000" spc="-1" strike="noStrike">
                <a:solidFill>
                  <a:srgbClr val="ffffff"/>
                </a:solidFill>
                <a:latin typeface="Lucida Sans Unicode"/>
              </a:rPr>
              <a:t>11/17/18</a:t>
            </a:fld>
            <a:endParaRPr b="0" lang="en-US" sz="1000" spc="-1" strike="noStrike">
              <a:latin typeface="Times New Roman"/>
            </a:endParaRPr>
          </a:p>
        </p:txBody>
      </p:sp>
      <p:sp>
        <p:nvSpPr>
          <p:cNvPr id="12" name="PlaceHolder 13"/>
          <p:cNvSpPr>
            <a:spLocks noGrp="1"/>
          </p:cNvSpPr>
          <p:nvPr>
            <p:ph type="ftr"/>
          </p:nvPr>
        </p:nvSpPr>
        <p:spPr>
          <a:xfrm>
            <a:off x="4380120" y="6408000"/>
            <a:ext cx="2350440" cy="364680"/>
          </a:xfrm>
          <a:prstGeom prst="rect">
            <a:avLst/>
          </a:prstGeom>
        </p:spPr>
        <p:txBody>
          <a:bodyPr lIns="90000" rIns="90000" tIns="45000" bIns="45000" anchor="b"/>
          <a:p>
            <a:endParaRPr b="0" lang="en-US" sz="2400" spc="-1" strike="noStrike">
              <a:latin typeface="Times New Roman"/>
            </a:endParaRPr>
          </a:p>
        </p:txBody>
      </p:sp>
      <p:sp>
        <p:nvSpPr>
          <p:cNvPr id="13" name="PlaceHolder 14"/>
          <p:cNvSpPr>
            <a:spLocks noGrp="1"/>
          </p:cNvSpPr>
          <p:nvPr>
            <p:ph type="sldNum"/>
          </p:nvPr>
        </p:nvSpPr>
        <p:spPr>
          <a:xfrm>
            <a:off x="8647200" y="6408000"/>
            <a:ext cx="365400" cy="364680"/>
          </a:xfrm>
          <a:prstGeom prst="rect">
            <a:avLst/>
          </a:prstGeom>
        </p:spPr>
        <p:txBody>
          <a:bodyPr lIns="90000" rIns="90000" tIns="45000" bIns="45000" anchor="b"/>
          <a:p>
            <a:pPr algn="r">
              <a:lnSpc>
                <a:spcPct val="100000"/>
              </a:lnSpc>
            </a:pPr>
            <a:fld id="{F2115798-DD24-4FC4-8884-E05F9D943EC2}" type="slidenum">
              <a:rPr b="0" lang="en-US" sz="1000" spc="-1" strike="noStrike">
                <a:solidFill>
                  <a:srgbClr val="ffffff"/>
                </a:solidFill>
                <a:latin typeface="Lucida Sans Unicode"/>
              </a:rPr>
              <a:t>&lt;number&gt;</a:t>
            </a:fld>
            <a:endParaRPr b="0" lang="en-US" sz="1000" spc="-1" strike="noStrike">
              <a:latin typeface="Times New Roman"/>
            </a:endParaRPr>
          </a:p>
        </p:txBody>
      </p:sp>
      <p:sp>
        <p:nvSpPr>
          <p:cNvPr id="14" name="PlaceHolder 1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700" spc="-1" strike="noStrike">
                <a:solidFill>
                  <a:srgbClr val="000000"/>
                </a:solidFill>
                <a:latin typeface="Lucida Sans Unicode"/>
              </a:rPr>
              <a:t>Click to edit the outline text format</a:t>
            </a:r>
            <a:endParaRPr b="0" lang="en-US" sz="2700" spc="-1" strike="noStrike">
              <a:solidFill>
                <a:srgbClr val="000000"/>
              </a:solidFill>
              <a:latin typeface="Lucida Sans Unicode"/>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Lucida Sans Unicode"/>
              </a:rPr>
              <a:t>Second Outline Level</a:t>
            </a:r>
            <a:endParaRPr b="0" lang="en-US" sz="2100" spc="-1" strike="noStrike">
              <a:solidFill>
                <a:srgbClr val="000000"/>
              </a:solidFill>
              <a:latin typeface="Lucida Sans Unicode"/>
            </a:endParaRPr>
          </a:p>
          <a:p>
            <a:pPr lvl="2" marL="1296000" indent="-288000">
              <a:spcBef>
                <a:spcPts val="850"/>
              </a:spcBef>
              <a:buClr>
                <a:srgbClr val="000000"/>
              </a:buClr>
              <a:buSzPct val="45000"/>
              <a:buFont typeface="Wingdings" charset="2"/>
              <a:buChar char=""/>
            </a:pPr>
            <a:r>
              <a:rPr b="0" lang="en-US" sz="1900" spc="-1" strike="noStrike">
                <a:solidFill>
                  <a:srgbClr val="000000"/>
                </a:solidFill>
                <a:latin typeface="Lucida Sans Unicode"/>
              </a:rPr>
              <a:t>Third Outline Level</a:t>
            </a:r>
            <a:endParaRPr b="0" lang="en-US" sz="1900" spc="-1" strike="noStrike">
              <a:solidFill>
                <a:srgbClr val="000000"/>
              </a:solidFill>
              <a:latin typeface="Lucida Sans Unicode"/>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Lucida Sans Unicode"/>
              </a:rPr>
              <a:t>Fourth Outline Level</a:t>
            </a:r>
            <a:endParaRPr b="0" lang="en-US" sz="1800" spc="-1" strike="noStrike">
              <a:solidFill>
                <a:srgbClr val="000000"/>
              </a:solidFill>
              <a:latin typeface="Lucida Sans Unicode"/>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Fifth Outline Level</a:t>
            </a:r>
            <a:endParaRPr b="0" lang="en-US" sz="2000" spc="-1" strike="noStrike">
              <a:solidFill>
                <a:srgbClr val="000000"/>
              </a:solidFill>
              <a:latin typeface="Lucida Sans Unicode"/>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Sixth Outline Level</a:t>
            </a:r>
            <a:endParaRPr b="0" lang="en-US" sz="2000" spc="-1" strike="noStrike">
              <a:solidFill>
                <a:srgbClr val="000000"/>
              </a:solidFill>
              <a:latin typeface="Lucida Sans Unicode"/>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Seventh Outline Level</a:t>
            </a:r>
            <a:endParaRPr b="0" lang="en-US" sz="2000" spc="-1" strike="noStrike">
              <a:solidFill>
                <a:srgbClr val="000000"/>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fillRef idx="0"/>
          <a:effectRef idx="0"/>
          <a:fontRef idx="minor"/>
        </p:style>
      </p:sp>
      <p:sp>
        <p:nvSpPr>
          <p:cNvPr id="52" name="CustomShape 2"/>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360">
            <a:noFill/>
          </a:ln>
        </p:spPr>
        <p:style>
          <a:lnRef idx="0"/>
          <a:fillRef idx="0"/>
          <a:effectRef idx="0"/>
          <a:fontRef idx="minor"/>
        </p:style>
      </p:sp>
      <p:sp>
        <p:nvSpPr>
          <p:cNvPr id="53" name="CustomShape 3"/>
          <p:cNvSpPr/>
          <p:nvPr/>
        </p:nvSpPr>
        <p:spPr>
          <a:xfrm>
            <a:off x="-6120" y="5791320"/>
            <a:ext cx="3402000" cy="1080360"/>
          </a:xfrm>
          <a:prstGeom prst="rtTriangle">
            <a:avLst/>
          </a:prstGeom>
          <a:blipFill rotWithShape="0">
            <a:blip r:embed="rId2">
              <a:alphaModFix amt="50000"/>
            </a:blip>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54"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55" name="PlaceHolder 5"/>
          <p:cNvSpPr>
            <a:spLocks noGrp="1"/>
          </p:cNvSpPr>
          <p:nvPr>
            <p:ph type="body"/>
          </p:nvPr>
        </p:nvSpPr>
        <p:spPr>
          <a:xfrm>
            <a:off x="457200" y="1481400"/>
            <a:ext cx="8229240" cy="4525560"/>
          </a:xfrm>
          <a:prstGeom prst="rect">
            <a:avLst/>
          </a:prstGeom>
        </p:spPr>
        <p:txBody>
          <a:bodyPr lIns="90000" rIns="90000" tIns="45000" bIns="45000"/>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Click to edit Master text styles</a:t>
            </a:r>
            <a:endParaRPr b="0" lang="en-US" sz="2700" spc="-1" strike="noStrike">
              <a:solidFill>
                <a:srgbClr val="000000"/>
              </a:solidFill>
              <a:latin typeface="Lucida Sans Unicode"/>
            </a:endParaRPr>
          </a:p>
          <a:p>
            <a:pPr lvl="1" marL="621720" indent="-228240">
              <a:lnSpc>
                <a:spcPct val="100000"/>
              </a:lnSpc>
              <a:spcBef>
                <a:spcPts val="323"/>
              </a:spcBef>
              <a:buClr>
                <a:srgbClr val="2da2bf"/>
              </a:buClr>
              <a:buFont typeface="Verdana"/>
              <a:buChar char="◦"/>
            </a:pPr>
            <a:r>
              <a:rPr b="0" lang="en-US" sz="2300" spc="-1" strike="noStrike">
                <a:solidFill>
                  <a:srgbClr val="000000"/>
                </a:solidFill>
                <a:latin typeface="Lucida Sans Unicode"/>
              </a:rPr>
              <a:t>Second level</a:t>
            </a:r>
            <a:endParaRPr b="0" lang="en-US" sz="2300" spc="-1" strike="noStrike">
              <a:solidFill>
                <a:srgbClr val="000000"/>
              </a:solidFill>
              <a:latin typeface="Lucida Sans Unicode"/>
            </a:endParaRPr>
          </a:p>
          <a:p>
            <a:pPr lvl="2" marL="859680" indent="-228240">
              <a:lnSpc>
                <a:spcPct val="100000"/>
              </a:lnSpc>
              <a:spcBef>
                <a:spcPts val="349"/>
              </a:spcBef>
              <a:buClr>
                <a:srgbClr val="da1f28"/>
              </a:buClr>
              <a:buFont typeface="Wingdings 2" charset="2"/>
              <a:buChar char=""/>
            </a:pPr>
            <a:r>
              <a:rPr b="0" lang="en-US" sz="2100" spc="-1" strike="noStrike">
                <a:solidFill>
                  <a:srgbClr val="000000"/>
                </a:solidFill>
                <a:latin typeface="Lucida Sans Unicode"/>
              </a:rPr>
              <a:t>Third level</a:t>
            </a:r>
            <a:endParaRPr b="0" lang="en-US" sz="2100" spc="-1" strike="noStrike">
              <a:solidFill>
                <a:srgbClr val="000000"/>
              </a:solidFill>
              <a:latin typeface="Lucida Sans Unicode"/>
            </a:endParaRPr>
          </a:p>
          <a:p>
            <a:pPr lvl="3" marL="1143000" indent="-228240">
              <a:lnSpc>
                <a:spcPct val="100000"/>
              </a:lnSpc>
              <a:spcBef>
                <a:spcPts val="349"/>
              </a:spcBef>
              <a:buClr>
                <a:srgbClr val="da1f28"/>
              </a:buClr>
              <a:buFont typeface="Wingdings 2" charset="2"/>
              <a:buChar char=""/>
            </a:pPr>
            <a:r>
              <a:rPr b="0" lang="en-US" sz="1900" spc="-1" strike="noStrike">
                <a:solidFill>
                  <a:srgbClr val="000000"/>
                </a:solidFill>
                <a:latin typeface="Lucida Sans Unicode"/>
              </a:rPr>
              <a:t>Fourth level</a:t>
            </a:r>
            <a:endParaRPr b="0" lang="en-US" sz="1900" spc="-1" strike="noStrike">
              <a:solidFill>
                <a:srgbClr val="000000"/>
              </a:solidFill>
              <a:latin typeface="Lucida Sans Unicode"/>
            </a:endParaRPr>
          </a:p>
          <a:p>
            <a:pPr lvl="4" marL="1371600" indent="-228240">
              <a:lnSpc>
                <a:spcPct val="100000"/>
              </a:lnSpc>
              <a:spcBef>
                <a:spcPts val="349"/>
              </a:spcBef>
              <a:buClr>
                <a:srgbClr val="da1f28"/>
              </a:buClr>
              <a:buFont typeface="Wingdings 2" charset="2"/>
              <a:buChar char=""/>
            </a:pPr>
            <a:r>
              <a:rPr b="0" lang="en-US" sz="1800" spc="-1" strike="noStrike">
                <a:solidFill>
                  <a:srgbClr val="000000"/>
                </a:solidFill>
                <a:latin typeface="Lucida Sans Unicode"/>
              </a:rPr>
              <a:t>Fifth level</a:t>
            </a:r>
            <a:endParaRPr b="0" lang="en-US" sz="1800" spc="-1" strike="noStrike">
              <a:solidFill>
                <a:srgbClr val="000000"/>
              </a:solidFill>
              <a:latin typeface="Lucida Sans Unicode"/>
            </a:endParaRPr>
          </a:p>
        </p:txBody>
      </p:sp>
      <p:sp>
        <p:nvSpPr>
          <p:cNvPr id="56" name="PlaceHolder 6"/>
          <p:cNvSpPr>
            <a:spLocks noGrp="1"/>
          </p:cNvSpPr>
          <p:nvPr>
            <p:ph type="dt"/>
          </p:nvPr>
        </p:nvSpPr>
        <p:spPr>
          <a:xfrm>
            <a:off x="6726960" y="6408000"/>
            <a:ext cx="1919880" cy="365400"/>
          </a:xfrm>
          <a:prstGeom prst="rect">
            <a:avLst/>
          </a:prstGeom>
        </p:spPr>
        <p:txBody>
          <a:bodyPr lIns="90000" rIns="90000" tIns="45000" bIns="45000" anchor="b"/>
          <a:p>
            <a:pPr>
              <a:lnSpc>
                <a:spcPct val="100000"/>
              </a:lnSpc>
            </a:pPr>
            <a:fld id="{C0652603-A3C5-4991-8B32-477792AC7372}" type="datetime">
              <a:rPr b="0" lang="en-US" sz="1000" spc="-1" strike="noStrike">
                <a:solidFill>
                  <a:srgbClr val="000000"/>
                </a:solidFill>
                <a:latin typeface="Lucida Sans Unicode"/>
              </a:rPr>
              <a:t>11/17/18</a:t>
            </a:fld>
            <a:endParaRPr b="0" lang="en-US" sz="1000" spc="-1" strike="noStrike">
              <a:latin typeface="Times New Roman"/>
            </a:endParaRPr>
          </a:p>
        </p:txBody>
      </p:sp>
      <p:sp>
        <p:nvSpPr>
          <p:cNvPr id="57" name="PlaceHolder 7"/>
          <p:cNvSpPr>
            <a:spLocks noGrp="1"/>
          </p:cNvSpPr>
          <p:nvPr>
            <p:ph type="ftr"/>
          </p:nvPr>
        </p:nvSpPr>
        <p:spPr>
          <a:xfrm>
            <a:off x="4380120" y="6408000"/>
            <a:ext cx="2350440" cy="364680"/>
          </a:xfrm>
          <a:prstGeom prst="rect">
            <a:avLst/>
          </a:prstGeom>
        </p:spPr>
        <p:txBody>
          <a:bodyPr lIns="90000" rIns="90000" tIns="45000" bIns="45000" anchor="b"/>
          <a:p>
            <a:endParaRPr b="0" lang="en-US" sz="2400" spc="-1" strike="noStrike">
              <a:latin typeface="Times New Roman"/>
            </a:endParaRPr>
          </a:p>
        </p:txBody>
      </p:sp>
      <p:sp>
        <p:nvSpPr>
          <p:cNvPr id="58" name="PlaceHolder 8"/>
          <p:cNvSpPr>
            <a:spLocks noGrp="1"/>
          </p:cNvSpPr>
          <p:nvPr>
            <p:ph type="sldNum"/>
          </p:nvPr>
        </p:nvSpPr>
        <p:spPr>
          <a:xfrm>
            <a:off x="8647200" y="6408000"/>
            <a:ext cx="365400" cy="364680"/>
          </a:xfrm>
          <a:prstGeom prst="rect">
            <a:avLst/>
          </a:prstGeom>
        </p:spPr>
        <p:txBody>
          <a:bodyPr lIns="90000" rIns="90000" tIns="45000" bIns="45000" anchor="b"/>
          <a:p>
            <a:pPr algn="r">
              <a:lnSpc>
                <a:spcPct val="100000"/>
              </a:lnSpc>
            </a:pPr>
            <a:fld id="{529A92BC-C934-4F10-96CC-B3C149B65999}" type="slidenum">
              <a:rPr b="0" lang="en-US" sz="1000" spc="-1" strike="noStrike">
                <a:solidFill>
                  <a:srgbClr val="000000"/>
                </a:solidFill>
                <a:latin typeface="Lucida Sans Unicode"/>
              </a:rPr>
              <a:t>&lt;number&gt;</a:t>
            </a:fld>
            <a:endParaRPr b="0" lang="en-US" sz="1000" spc="-1" strike="noStrike">
              <a:latin typeface="Times New Roman"/>
            </a:endParaRPr>
          </a:p>
        </p:txBody>
      </p:sp>
      <p:sp>
        <p:nvSpPr>
          <p:cNvPr id="59" name="PlaceHolder 9"/>
          <p:cNvSpPr>
            <a:spLocks noGrp="1"/>
          </p:cNvSpPr>
          <p:nvPr>
            <p:ph type="title"/>
          </p:nvPr>
        </p:nvSpPr>
        <p:spPr>
          <a:xfrm>
            <a:off x="457200" y="274680"/>
            <a:ext cx="8229240" cy="1142640"/>
          </a:xfrm>
          <a:prstGeom prst="rect">
            <a:avLst/>
          </a:prstGeom>
        </p:spPr>
        <p:txBody>
          <a:bodyPr lIns="90000" rIns="90000" tIns="45000" bIns="45000" anchor="ctr"/>
          <a:p>
            <a:pPr>
              <a:lnSpc>
                <a:spcPct val="100000"/>
              </a:lnSpc>
            </a:pPr>
            <a:r>
              <a:rPr b="1" lang="en-US" sz="4100" spc="-1" strike="noStrike">
                <a:solidFill>
                  <a:srgbClr val="464646"/>
                </a:solidFill>
                <a:latin typeface="Lucida Sans Unicode"/>
              </a:rPr>
              <a:t>Click to edit Master title style</a:t>
            </a:r>
            <a:endParaRPr b="0" lang="en-US" sz="4100" spc="-1" strike="noStrike">
              <a:solidFill>
                <a:srgbClr val="000000"/>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circuitdigest.com/electronic-circuits/servo-motor-tester-circuit"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85800" y="1752480"/>
            <a:ext cx="7772040" cy="1829520"/>
          </a:xfrm>
          <a:prstGeom prst="rect">
            <a:avLst/>
          </a:prstGeom>
          <a:noFill/>
          <a:ln>
            <a:noFill/>
          </a:ln>
        </p:spPr>
        <p:txBody>
          <a:bodyPr lIns="90000" rIns="90000" tIns="45000" bIns="45000" anchor="b">
            <a:normAutofit/>
          </a:bodyPr>
          <a:p>
            <a:pPr algn="r">
              <a:lnSpc>
                <a:spcPct val="100000"/>
              </a:lnSpc>
            </a:pPr>
            <a:r>
              <a:rPr b="1" lang="en-US" sz="4800" spc="-1" strike="noStrike">
                <a:solidFill>
                  <a:srgbClr val="464646"/>
                </a:solidFill>
                <a:latin typeface="Lucida Sans Unicode"/>
              </a:rPr>
              <a:t>Arduino : </a:t>
            </a:r>
            <a:br/>
            <a:r>
              <a:rPr b="1" lang="en-US" sz="4800" spc="-1" strike="noStrike">
                <a:solidFill>
                  <a:srgbClr val="464646"/>
                </a:solidFill>
                <a:latin typeface="Lucida Sans Unicode"/>
              </a:rPr>
              <a:t>Introduction &amp; Programming</a:t>
            </a:r>
            <a:endParaRPr b="0" lang="en-US" sz="4800" spc="-1" strike="noStrike">
              <a:solidFill>
                <a:srgbClr val="000000"/>
              </a:solidFill>
              <a:latin typeface="Lucida Sans Unicode"/>
            </a:endParaRPr>
          </a:p>
        </p:txBody>
      </p:sp>
      <p:sp>
        <p:nvSpPr>
          <p:cNvPr id="97" name="TextShape 2"/>
          <p:cNvSpPr txBox="1"/>
          <p:nvPr/>
        </p:nvSpPr>
        <p:spPr>
          <a:xfrm>
            <a:off x="685800" y="3611520"/>
            <a:ext cx="7772040" cy="1199520"/>
          </a:xfrm>
          <a:prstGeom prst="rect">
            <a:avLst/>
          </a:prstGeom>
          <a:noFill/>
          <a:ln>
            <a:noFill/>
          </a:ln>
        </p:spPr>
        <p:txBody>
          <a:bodyPr lIns="45720" rIns="45720" tIns="45000" bIns="45000"/>
          <a:p>
            <a:pPr algn="ct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A pin on arduino can be set as input or output by using pinMode function. </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pinMode(13, OUTPUT); // sets pin 13 as output pin</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pinMode(13, INPUT); // sets pin 13 as input pin</a:t>
            </a:r>
            <a:endParaRPr b="0" lang="en-US" sz="2700" spc="-1" strike="noStrike">
              <a:solidFill>
                <a:srgbClr val="000000"/>
              </a:solidFill>
              <a:latin typeface="Lucida Sans Unicode"/>
            </a:endParaRPr>
          </a:p>
        </p:txBody>
      </p:sp>
      <p:sp>
        <p:nvSpPr>
          <p:cNvPr id="115" name="TextShape 2"/>
          <p:cNvSpPr txBox="1"/>
          <p:nvPr/>
        </p:nvSpPr>
        <p:spPr>
          <a:xfrm>
            <a:off x="457200" y="274680"/>
            <a:ext cx="8229240" cy="1142640"/>
          </a:xfrm>
          <a:prstGeom prst="rect">
            <a:avLst/>
          </a:prstGeom>
          <a:noFill/>
          <a:ln>
            <a:noFill/>
          </a:ln>
        </p:spPr>
        <p:txBody>
          <a:bodyPr lIns="90000" rIns="90000" tIns="45000" bIns="45000" anchor="ctr">
            <a:normAutofit/>
          </a:bodyPr>
          <a:p>
            <a:pPr>
              <a:lnSpc>
                <a:spcPct val="100000"/>
              </a:lnSpc>
            </a:pPr>
            <a:r>
              <a:rPr b="1" lang="en-US" sz="4100" spc="-1" strike="noStrike">
                <a:solidFill>
                  <a:srgbClr val="464646"/>
                </a:solidFill>
                <a:latin typeface="Lucida Sans Unicode"/>
              </a:rPr>
              <a:t>PinMode</a:t>
            </a:r>
            <a:endParaRPr b="0" lang="en-US" sz="4100" spc="-1" strike="noStrike">
              <a:solidFill>
                <a:srgbClr val="000000"/>
              </a:solidFill>
              <a:latin typeface="Lucida Sans Unicode"/>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digitalWrite(13, LOW); // Makes the output voltage on pin 13 , 0V</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digitalWrite(13, HIGH); // Makes the output voltage on pin 13 , 5V</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int buttonState = digitalRead(2); // reads the value of pin 2 in buttonState</a:t>
            </a:r>
            <a:endParaRPr b="0" lang="en-US" sz="2700" spc="-1" strike="noStrike">
              <a:solidFill>
                <a:srgbClr val="000000"/>
              </a:solidFill>
              <a:latin typeface="Lucida Sans Unicode"/>
            </a:endParaRPr>
          </a:p>
        </p:txBody>
      </p:sp>
      <p:sp>
        <p:nvSpPr>
          <p:cNvPr id="117" name="TextShape 2"/>
          <p:cNvSpPr txBox="1"/>
          <p:nvPr/>
        </p:nvSpPr>
        <p:spPr>
          <a:xfrm>
            <a:off x="457200" y="274680"/>
            <a:ext cx="8229240" cy="1142640"/>
          </a:xfrm>
          <a:prstGeom prst="rect">
            <a:avLst/>
          </a:prstGeom>
          <a:noFill/>
          <a:ln>
            <a:noFill/>
          </a:ln>
        </p:spPr>
        <p:txBody>
          <a:bodyPr lIns="90000" rIns="90000" tIns="45000" bIns="45000" anchor="ctr">
            <a:normAutofit/>
          </a:bodyPr>
          <a:p>
            <a:pPr>
              <a:lnSpc>
                <a:spcPct val="100000"/>
              </a:lnSpc>
            </a:pPr>
            <a:r>
              <a:rPr b="1" lang="en-US" sz="4100" spc="-1" strike="noStrike">
                <a:solidFill>
                  <a:srgbClr val="464646"/>
                </a:solidFill>
                <a:latin typeface="Lucida Sans Unicode"/>
              </a:rPr>
              <a:t>Reading/writing digital values</a:t>
            </a:r>
            <a:endParaRPr b="0" lang="en-US" sz="4100" spc="-1" strike="noStrike">
              <a:solidFill>
                <a:srgbClr val="000000"/>
              </a:solidFill>
              <a:latin typeface="Lucida Sans Unicode"/>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What is analog ?</a:t>
            </a: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It is continuous range of voltage values (not just 0 or 5V)</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 </a:t>
            </a:r>
            <a:r>
              <a:rPr b="0" lang="en-US" sz="2700" spc="-1" strike="noStrike">
                <a:solidFill>
                  <a:srgbClr val="000000"/>
                </a:solidFill>
                <a:latin typeface="Lucida Sans Unicode"/>
              </a:rPr>
              <a:t>Why convert to digital ?</a:t>
            </a: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Because our microcontroller only understands digital.</a:t>
            </a:r>
            <a:endParaRPr b="0" lang="en-US" sz="2700" spc="-1" strike="noStrike">
              <a:solidFill>
                <a:srgbClr val="000000"/>
              </a:solidFill>
              <a:latin typeface="Lucida Sans Unicode"/>
            </a:endParaRPr>
          </a:p>
        </p:txBody>
      </p:sp>
      <p:sp>
        <p:nvSpPr>
          <p:cNvPr id="119"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Analog to Digital Coversion</a:t>
            </a:r>
            <a:endParaRPr b="0" lang="en-US" sz="4100" spc="-1" strike="noStrike">
              <a:solidFill>
                <a:srgbClr val="000000"/>
              </a:solidFill>
              <a:latin typeface="Lucida Sans Unicode"/>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Content Placeholder 3" descr=""/>
          <p:cNvPicPr/>
          <p:nvPr/>
        </p:nvPicPr>
        <p:blipFill>
          <a:blip r:embed="rId1"/>
          <a:stretch/>
        </p:blipFill>
        <p:spPr>
          <a:xfrm>
            <a:off x="1837440" y="1574640"/>
            <a:ext cx="5697720" cy="4719600"/>
          </a:xfrm>
          <a:prstGeom prst="rect">
            <a:avLst/>
          </a:prstGeom>
          <a:ln>
            <a:noFill/>
          </a:ln>
        </p:spPr>
      </p:pic>
      <p:sp>
        <p:nvSpPr>
          <p:cNvPr id="121"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ADC in Arduino Uno</a:t>
            </a:r>
            <a:endParaRPr b="0" lang="en-US" sz="4100" spc="-1" strike="noStrike">
              <a:solidFill>
                <a:srgbClr val="000000"/>
              </a:solidFill>
              <a:latin typeface="Lucida Sans Unicode"/>
            </a:endParaRPr>
          </a:p>
        </p:txBody>
      </p:sp>
      <p:sp>
        <p:nvSpPr>
          <p:cNvPr id="122" name="CustomShape 2"/>
          <p:cNvSpPr/>
          <p:nvPr/>
        </p:nvSpPr>
        <p:spPr>
          <a:xfrm>
            <a:off x="5715000" y="4876920"/>
            <a:ext cx="1447560" cy="837720"/>
          </a:xfrm>
          <a:prstGeom prst="frame">
            <a:avLst>
              <a:gd name="adj1" fmla="val 125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57200" y="274680"/>
            <a:ext cx="8229240" cy="1142640"/>
          </a:xfrm>
          <a:prstGeom prst="rect">
            <a:avLst/>
          </a:prstGeom>
          <a:noFill/>
          <a:ln>
            <a:noFill/>
          </a:ln>
        </p:spPr>
        <p:txBody>
          <a:bodyPr lIns="90000" rIns="90000" tIns="45000" bIns="45000" anchor="ctr">
            <a:normAutofit/>
          </a:bodyPr>
          <a:p>
            <a:pPr>
              <a:lnSpc>
                <a:spcPct val="100000"/>
              </a:lnSpc>
            </a:pPr>
            <a:r>
              <a:rPr b="1" lang="en-US" sz="4100" spc="-1" strike="noStrike">
                <a:solidFill>
                  <a:srgbClr val="464646"/>
                </a:solidFill>
                <a:latin typeface="Lucida Sans Unicode"/>
              </a:rPr>
              <a:t>Converting Analog Value to Digital</a:t>
            </a:r>
            <a:endParaRPr b="0" lang="en-US" sz="4100" spc="-1" strike="noStrike">
              <a:solidFill>
                <a:srgbClr val="000000"/>
              </a:solidFill>
              <a:latin typeface="Lucida Sans Unicode"/>
            </a:endParaRPr>
          </a:p>
        </p:txBody>
      </p:sp>
      <p:pic>
        <p:nvPicPr>
          <p:cNvPr id="124" name="Picture 2" descr=""/>
          <p:cNvPicPr/>
          <p:nvPr/>
        </p:nvPicPr>
        <p:blipFill>
          <a:blip r:embed="rId1"/>
          <a:stretch/>
        </p:blipFill>
        <p:spPr>
          <a:xfrm>
            <a:off x="704880" y="1534320"/>
            <a:ext cx="7733880" cy="4419360"/>
          </a:xfrm>
          <a:prstGeom prst="rect">
            <a:avLst/>
          </a:prstGeom>
          <a:ln w="9360">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Quantanization the signal</a:t>
            </a:r>
            <a:endParaRPr b="0" lang="en-US" sz="4100" spc="-1" strike="noStrike">
              <a:solidFill>
                <a:srgbClr val="000000"/>
              </a:solidFill>
              <a:latin typeface="Lucida Sans Unicode"/>
            </a:endParaRPr>
          </a:p>
        </p:txBody>
      </p:sp>
      <p:pic>
        <p:nvPicPr>
          <p:cNvPr id="126" name="Picture 2" descr=""/>
          <p:cNvPicPr/>
          <p:nvPr/>
        </p:nvPicPr>
        <p:blipFill>
          <a:blip r:embed="rId1"/>
          <a:stretch/>
        </p:blipFill>
        <p:spPr>
          <a:xfrm>
            <a:off x="962280" y="1481040"/>
            <a:ext cx="7219080" cy="4525560"/>
          </a:xfrm>
          <a:prstGeom prst="rect">
            <a:avLst/>
          </a:prstGeom>
          <a:ln w="9360">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1481400"/>
            <a:ext cx="8229240" cy="4525560"/>
          </a:xfrm>
          <a:prstGeom prst="rect">
            <a:avLst/>
          </a:prstGeom>
          <a:noFill/>
          <a:ln>
            <a:noFill/>
          </a:ln>
        </p:spPr>
        <p:txBody>
          <a:bodyPr lIns="90000" rIns="90000" tIns="45000" bIns="45000">
            <a:normAutofit/>
          </a:bodyPr>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The Arduino Uno board contains 6 pins for ADC</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10-bit analog to digital converter</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This means that it will map input voltages between 0 and 5 volts into integer values between 0 and 1023</a:t>
            </a:r>
            <a:endParaRPr b="0" lang="en-US" sz="2700" spc="-1" strike="noStrike">
              <a:solidFill>
                <a:srgbClr val="000000"/>
              </a:solidFill>
              <a:latin typeface="Lucida Sans Unicode"/>
            </a:endParaRPr>
          </a:p>
        </p:txBody>
      </p:sp>
      <p:sp>
        <p:nvSpPr>
          <p:cNvPr id="128"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ADC in Arduino</a:t>
            </a:r>
            <a:endParaRPr b="0" lang="en-US" sz="4100" spc="-1" strike="noStrike">
              <a:solidFill>
                <a:srgbClr val="000000"/>
              </a:solidFill>
              <a:latin typeface="Lucida Sans Unicode"/>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1481400"/>
            <a:ext cx="8229240" cy="4525560"/>
          </a:xfrm>
          <a:prstGeom prst="rect">
            <a:avLst/>
          </a:prstGeom>
          <a:noFill/>
          <a:ln>
            <a:noFill/>
          </a:ln>
        </p:spPr>
        <p:txBody>
          <a:bodyPr lIns="90000" rIns="90000" tIns="45000" bIns="45000">
            <a:normAutofit/>
          </a:bodyPr>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analogRead(A0); // used to read the analog value from the pin A0</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analogWrite(2,128);  </a:t>
            </a:r>
            <a:endParaRPr b="0" lang="en-US" sz="2700" spc="-1" strike="noStrike">
              <a:solidFill>
                <a:srgbClr val="000000"/>
              </a:solidFill>
              <a:latin typeface="Lucida Sans Unicode"/>
            </a:endParaRPr>
          </a:p>
        </p:txBody>
      </p:sp>
      <p:sp>
        <p:nvSpPr>
          <p:cNvPr id="130" name="TextShape 2"/>
          <p:cNvSpPr txBox="1"/>
          <p:nvPr/>
        </p:nvSpPr>
        <p:spPr>
          <a:xfrm>
            <a:off x="457200" y="274680"/>
            <a:ext cx="8229240" cy="1142640"/>
          </a:xfrm>
          <a:prstGeom prst="rect">
            <a:avLst/>
          </a:prstGeom>
          <a:noFill/>
          <a:ln>
            <a:noFill/>
          </a:ln>
        </p:spPr>
        <p:txBody>
          <a:bodyPr lIns="90000" rIns="90000" tIns="45000" bIns="45000" anchor="ctr">
            <a:normAutofit/>
          </a:bodyPr>
          <a:p>
            <a:pPr>
              <a:lnSpc>
                <a:spcPct val="100000"/>
              </a:lnSpc>
            </a:pPr>
            <a:r>
              <a:rPr b="1" lang="en-US" sz="4100" spc="-1" strike="noStrike">
                <a:solidFill>
                  <a:srgbClr val="464646"/>
                </a:solidFill>
                <a:latin typeface="Lucida Sans Unicode"/>
              </a:rPr>
              <a:t>Reading/Writing Analog Values</a:t>
            </a:r>
            <a:endParaRPr b="0" lang="en-US" sz="4100" spc="-1" strike="noStrike">
              <a:solidFill>
                <a:srgbClr val="000000"/>
              </a:solidFill>
              <a:latin typeface="Lucida Sans Unicode"/>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1481400"/>
            <a:ext cx="8229240" cy="4525560"/>
          </a:xfrm>
          <a:prstGeom prst="rect">
            <a:avLst/>
          </a:prstGeom>
          <a:noFill/>
          <a:ln>
            <a:noFill/>
          </a:ln>
        </p:spPr>
        <p:txBody>
          <a:bodyPr lIns="90000" rIns="90000" tIns="45000" bIns="45000">
            <a:normAutofit/>
          </a:bodyPr>
          <a:p>
            <a:pPr marL="365760" indent="-255600">
              <a:lnSpc>
                <a:spcPct val="100000"/>
              </a:lnSpc>
              <a:spcBef>
                <a:spcPts val="400"/>
              </a:spcBef>
              <a:buClr>
                <a:srgbClr val="2da2bf"/>
              </a:buClr>
              <a:buSzPct val="68000"/>
              <a:buFont typeface="Wingdings 3" charset="2"/>
              <a:buChar char=""/>
            </a:pPr>
            <a:r>
              <a:rPr b="0" i="1" lang="en-US" sz="2700" spc="-1" strike="noStrike">
                <a:solidFill>
                  <a:srgbClr val="000000"/>
                </a:solidFill>
                <a:latin typeface="Lucida Sans Unicode"/>
              </a:rPr>
              <a:t>// These constants won't change.  They're used to give names</a:t>
            </a:r>
            <a:r>
              <a:rPr b="0" lang="en-US" sz="2700" spc="-1" strike="noStrike">
                <a:solidFill>
                  <a:srgbClr val="000000"/>
                </a:solidFill>
                <a:latin typeface="Lucida Sans Unicode"/>
              </a:rPr>
              <a:t> </a:t>
            </a:r>
            <a:r>
              <a:rPr b="0" i="1" lang="en-US" sz="2700" spc="-1" strike="noStrike">
                <a:solidFill>
                  <a:srgbClr val="000000"/>
                </a:solidFill>
                <a:latin typeface="Lucida Sans Unicode"/>
              </a:rPr>
              <a:t>to the pins used:</a:t>
            </a:r>
            <a:br/>
            <a:r>
              <a:rPr b="0" lang="en-US" sz="2700" spc="-1" strike="noStrike">
                <a:solidFill>
                  <a:srgbClr val="000000"/>
                </a:solidFill>
                <a:latin typeface="Lucida Sans Unicode"/>
              </a:rPr>
              <a:t>const int analogInPin = A0;  </a:t>
            </a:r>
            <a:r>
              <a:rPr b="0" i="1" lang="en-US" sz="2700" spc="-1" strike="noStrike">
                <a:solidFill>
                  <a:srgbClr val="000000"/>
                </a:solidFill>
                <a:latin typeface="Lucida Sans Unicode"/>
              </a:rPr>
              <a:t>// Analog input pin that the potentiometer is attached to</a:t>
            </a:r>
            <a:br/>
            <a:r>
              <a:rPr b="0" lang="en-US" sz="2700" spc="-1" strike="noStrike">
                <a:solidFill>
                  <a:srgbClr val="000000"/>
                </a:solidFill>
                <a:latin typeface="Lucida Sans Unicode"/>
              </a:rPr>
              <a:t>const int analogOutPin = 9; </a:t>
            </a:r>
            <a:r>
              <a:rPr b="0" i="1" lang="en-US" sz="2700" spc="-1" strike="noStrike">
                <a:solidFill>
                  <a:srgbClr val="000000"/>
                </a:solidFill>
                <a:latin typeface="Lucida Sans Unicode"/>
              </a:rPr>
              <a:t>// Analog output pin that the LED is attached to</a:t>
            </a:r>
            <a:br/>
            <a:br/>
            <a:r>
              <a:rPr b="0" lang="en-US" sz="2700" spc="-1" strike="noStrike">
                <a:solidFill>
                  <a:srgbClr val="000000"/>
                </a:solidFill>
                <a:latin typeface="Lucida Sans Unicode"/>
              </a:rPr>
              <a:t>int sensorValue = 0;        </a:t>
            </a:r>
            <a:r>
              <a:rPr b="0" i="1" lang="en-US" sz="2700" spc="-1" strike="noStrike">
                <a:solidFill>
                  <a:srgbClr val="000000"/>
                </a:solidFill>
                <a:latin typeface="Lucida Sans Unicode"/>
              </a:rPr>
              <a:t>// value read from the pot</a:t>
            </a:r>
            <a:br/>
            <a:r>
              <a:rPr b="0" lang="en-US" sz="2700" spc="-1" strike="noStrike">
                <a:solidFill>
                  <a:srgbClr val="000000"/>
                </a:solidFill>
                <a:latin typeface="Lucida Sans Unicode"/>
              </a:rPr>
              <a:t>int outputValue = 0;        </a:t>
            </a:r>
            <a:r>
              <a:rPr b="0" i="1" lang="en-US" sz="2700" spc="-1" strike="noStrike">
                <a:solidFill>
                  <a:srgbClr val="000000"/>
                </a:solidFill>
                <a:latin typeface="Lucida Sans Unicode"/>
              </a:rPr>
              <a:t>// value output to the PWM (analog out)</a:t>
            </a:r>
            <a:br/>
            <a:br/>
            <a:r>
              <a:rPr b="0" lang="en-US" sz="2700" spc="-1" strike="noStrike">
                <a:solidFill>
                  <a:srgbClr val="000000"/>
                </a:solidFill>
                <a:latin typeface="Lucida Sans Unicode"/>
              </a:rPr>
              <a:t>void </a:t>
            </a:r>
            <a:r>
              <a:rPr b="1" lang="en-US" sz="2700" spc="-1" strike="noStrike">
                <a:solidFill>
                  <a:srgbClr val="000000"/>
                </a:solidFill>
                <a:latin typeface="Lucida Sans Unicode"/>
              </a:rPr>
              <a:t>setup</a:t>
            </a:r>
            <a:r>
              <a:rPr b="0" lang="en-US" sz="2700" spc="-1" strike="noStrike">
                <a:solidFill>
                  <a:srgbClr val="000000"/>
                </a:solidFill>
                <a:latin typeface="Lucida Sans Unicode"/>
              </a:rPr>
              <a:t>() {</a:t>
            </a:r>
            <a:br/>
            <a:r>
              <a:rPr b="0" lang="en-US" sz="2700" spc="-1" strike="noStrike">
                <a:solidFill>
                  <a:srgbClr val="000000"/>
                </a:solidFill>
                <a:latin typeface="Lucida Sans Unicode"/>
              </a:rPr>
              <a:t>  </a:t>
            </a:r>
            <a:r>
              <a:rPr b="0" i="1" lang="en-US" sz="2700" spc="-1" strike="noStrike">
                <a:solidFill>
                  <a:srgbClr val="000000"/>
                </a:solidFill>
                <a:latin typeface="Lucida Sans Unicode"/>
              </a:rPr>
              <a:t>// initialize serial communications at 9600 bps:</a:t>
            </a:r>
            <a:br/>
            <a:r>
              <a:rPr b="0" lang="en-US" sz="2700" spc="-1" strike="noStrike">
                <a:solidFill>
                  <a:srgbClr val="000000"/>
                </a:solidFill>
                <a:latin typeface="Lucida Sans Unicode"/>
              </a:rPr>
              <a:t>  Serial.begin(9600); </a:t>
            </a:r>
            <a:br/>
            <a:r>
              <a:rPr b="0" lang="en-US" sz="2700" spc="-1" strike="noStrike">
                <a:solidFill>
                  <a:srgbClr val="000000"/>
                </a:solidFill>
                <a:latin typeface="Lucida Sans Unicode"/>
              </a:rPr>
              <a:t>}</a:t>
            </a:r>
            <a:br/>
            <a:br/>
            <a:r>
              <a:rPr b="0" lang="en-US" sz="2700" spc="-1" strike="noStrike">
                <a:solidFill>
                  <a:srgbClr val="000000"/>
                </a:solidFill>
                <a:latin typeface="Lucida Sans Unicode"/>
              </a:rPr>
              <a:t>void </a:t>
            </a:r>
            <a:r>
              <a:rPr b="1" lang="en-US" sz="2700" spc="-1" strike="noStrike">
                <a:solidFill>
                  <a:srgbClr val="000000"/>
                </a:solidFill>
                <a:latin typeface="Lucida Sans Unicode"/>
              </a:rPr>
              <a:t>loop</a:t>
            </a:r>
            <a:r>
              <a:rPr b="0" lang="en-US" sz="2700" spc="-1" strike="noStrike">
                <a:solidFill>
                  <a:srgbClr val="000000"/>
                </a:solidFill>
                <a:latin typeface="Lucida Sans Unicode"/>
              </a:rPr>
              <a:t>() {</a:t>
            </a:r>
            <a:br/>
            <a:r>
              <a:rPr b="0" lang="en-US" sz="2700" spc="-1" strike="noStrike">
                <a:solidFill>
                  <a:srgbClr val="000000"/>
                </a:solidFill>
                <a:latin typeface="Lucida Sans Unicode"/>
              </a:rPr>
              <a:t>  </a:t>
            </a:r>
            <a:r>
              <a:rPr b="0" i="1" lang="en-US" sz="2700" spc="-1" strike="noStrike">
                <a:solidFill>
                  <a:srgbClr val="000000"/>
                </a:solidFill>
                <a:latin typeface="Lucida Sans Unicode"/>
              </a:rPr>
              <a:t>// read the analog in value:</a:t>
            </a:r>
            <a:br/>
            <a:r>
              <a:rPr b="0" lang="en-US" sz="2700" spc="-1" strike="noStrike">
                <a:solidFill>
                  <a:srgbClr val="000000"/>
                </a:solidFill>
                <a:latin typeface="Lucida Sans Unicode"/>
              </a:rPr>
              <a:t>  sensorValue = analogRead(analogInPin);            </a:t>
            </a:r>
            <a:br/>
            <a:r>
              <a:rPr b="0" lang="en-US" sz="2700" spc="-1" strike="noStrike">
                <a:solidFill>
                  <a:srgbClr val="000000"/>
                </a:solidFill>
                <a:latin typeface="Lucida Sans Unicode"/>
              </a:rPr>
              <a:t>  </a:t>
            </a:r>
            <a:r>
              <a:rPr b="0" i="1" lang="en-US" sz="2700" spc="-1" strike="noStrike">
                <a:solidFill>
                  <a:srgbClr val="000000"/>
                </a:solidFill>
                <a:latin typeface="Lucida Sans Unicode"/>
              </a:rPr>
              <a:t>// map it to the range of the analog out:</a:t>
            </a:r>
            <a:br/>
            <a:r>
              <a:rPr b="0" lang="en-US" sz="2700" spc="-1" strike="noStrike">
                <a:solidFill>
                  <a:srgbClr val="000000"/>
                </a:solidFill>
                <a:latin typeface="Lucida Sans Unicode"/>
              </a:rPr>
              <a:t>  outputValue = map(sensorValue, 0, 1023, 0, 255);  </a:t>
            </a:r>
            <a:br/>
            <a:r>
              <a:rPr b="0" lang="en-US" sz="2700" spc="-1" strike="noStrike">
                <a:solidFill>
                  <a:srgbClr val="000000"/>
                </a:solidFill>
                <a:latin typeface="Lucida Sans Unicode"/>
              </a:rPr>
              <a:t>  </a:t>
            </a:r>
            <a:r>
              <a:rPr b="0" i="1" lang="en-US" sz="2700" spc="-1" strike="noStrike">
                <a:solidFill>
                  <a:srgbClr val="000000"/>
                </a:solidFill>
                <a:latin typeface="Lucida Sans Unicode"/>
              </a:rPr>
              <a:t>// change the analog out value:</a:t>
            </a:r>
            <a:br/>
            <a:r>
              <a:rPr b="0" lang="en-US" sz="2700" spc="-1" strike="noStrike">
                <a:solidFill>
                  <a:srgbClr val="000000"/>
                </a:solidFill>
                <a:latin typeface="Lucida Sans Unicode"/>
              </a:rPr>
              <a:t>  analogWrite(analogOutPin, outputValue);           </a:t>
            </a:r>
            <a:br/>
            <a:br/>
            <a:r>
              <a:rPr b="0" lang="en-US" sz="2700" spc="-1" strike="noStrike">
                <a:solidFill>
                  <a:srgbClr val="000000"/>
                </a:solidFill>
                <a:latin typeface="Lucida Sans Unicode"/>
              </a:rPr>
              <a:t>  </a:t>
            </a:r>
            <a:r>
              <a:rPr b="0" i="1" lang="en-US" sz="2700" spc="-1" strike="noStrike">
                <a:solidFill>
                  <a:srgbClr val="000000"/>
                </a:solidFill>
                <a:latin typeface="Lucida Sans Unicode"/>
              </a:rPr>
              <a:t>// print the results to the serial monitor:</a:t>
            </a:r>
            <a:br/>
            <a:r>
              <a:rPr b="0" lang="en-US" sz="2700" spc="-1" strike="noStrike">
                <a:solidFill>
                  <a:srgbClr val="000000"/>
                </a:solidFill>
                <a:latin typeface="Lucida Sans Unicode"/>
              </a:rPr>
              <a:t>  Serial.print("sensor = " );                       </a:t>
            </a:r>
            <a:br/>
            <a:r>
              <a:rPr b="0" lang="en-US" sz="2700" spc="-1" strike="noStrike">
                <a:solidFill>
                  <a:srgbClr val="000000"/>
                </a:solidFill>
                <a:latin typeface="Lucida Sans Unicode"/>
              </a:rPr>
              <a:t>  Serial.print(sensorValue);      </a:t>
            </a:r>
            <a:br/>
            <a:r>
              <a:rPr b="0" lang="en-US" sz="2700" spc="-1" strike="noStrike">
                <a:solidFill>
                  <a:srgbClr val="000000"/>
                </a:solidFill>
                <a:latin typeface="Lucida Sans Unicode"/>
              </a:rPr>
              <a:t>  Serial.print("</a:t>
            </a:r>
            <a:r>
              <a:rPr b="1" lang="en-US" sz="2700" spc="-1" strike="noStrike">
                <a:solidFill>
                  <a:srgbClr val="000000"/>
                </a:solidFill>
                <a:latin typeface="Lucida Sans Unicode"/>
              </a:rPr>
              <a:t>\t</a:t>
            </a:r>
            <a:r>
              <a:rPr b="0" lang="en-US" sz="2700" spc="-1" strike="noStrike">
                <a:solidFill>
                  <a:srgbClr val="000000"/>
                </a:solidFill>
                <a:latin typeface="Lucida Sans Unicode"/>
              </a:rPr>
              <a:t> output = ");      </a:t>
            </a:r>
            <a:br/>
            <a:r>
              <a:rPr b="0" lang="en-US" sz="2700" spc="-1" strike="noStrike">
                <a:solidFill>
                  <a:srgbClr val="000000"/>
                </a:solidFill>
                <a:latin typeface="Lucida Sans Unicode"/>
              </a:rPr>
              <a:t>  Serial.println(outputValue);   </a:t>
            </a:r>
            <a:br/>
            <a:br/>
            <a:r>
              <a:rPr b="0" lang="en-US" sz="2700" spc="-1" strike="noStrike">
                <a:solidFill>
                  <a:srgbClr val="000000"/>
                </a:solidFill>
                <a:latin typeface="Lucida Sans Unicode"/>
              </a:rPr>
              <a:t>  </a:t>
            </a:r>
            <a:r>
              <a:rPr b="0" i="1" lang="en-US" sz="2700" spc="-1" strike="noStrike">
                <a:solidFill>
                  <a:srgbClr val="000000"/>
                </a:solidFill>
                <a:latin typeface="Lucida Sans Unicode"/>
              </a:rPr>
              <a:t>// wait 2 milliseconds before the next loop</a:t>
            </a:r>
            <a:br/>
            <a:r>
              <a:rPr b="0" lang="en-US" sz="2700" spc="-1" strike="noStrike">
                <a:solidFill>
                  <a:srgbClr val="000000"/>
                </a:solidFill>
                <a:latin typeface="Lucida Sans Unicode"/>
              </a:rPr>
              <a:t>  </a:t>
            </a:r>
            <a:r>
              <a:rPr b="0" i="1" lang="en-US" sz="2700" spc="-1" strike="noStrike">
                <a:solidFill>
                  <a:srgbClr val="000000"/>
                </a:solidFill>
                <a:latin typeface="Lucida Sans Unicode"/>
              </a:rPr>
              <a:t>// for the analog-to-digital converter to settle</a:t>
            </a:r>
            <a:br/>
            <a:r>
              <a:rPr b="0" lang="en-US" sz="2700" spc="-1" strike="noStrike">
                <a:solidFill>
                  <a:srgbClr val="000000"/>
                </a:solidFill>
                <a:latin typeface="Lucida Sans Unicode"/>
              </a:rPr>
              <a:t>  </a:t>
            </a:r>
            <a:r>
              <a:rPr b="0" i="1" lang="en-US" sz="2700" spc="-1" strike="noStrike">
                <a:solidFill>
                  <a:srgbClr val="000000"/>
                </a:solidFill>
                <a:latin typeface="Lucida Sans Unicode"/>
              </a:rPr>
              <a:t>// after the last reading:</a:t>
            </a:r>
            <a:br/>
            <a:r>
              <a:rPr b="0" lang="en-US" sz="2700" spc="-1" strike="noStrike">
                <a:solidFill>
                  <a:srgbClr val="000000"/>
                </a:solidFill>
                <a:latin typeface="Lucida Sans Unicode"/>
              </a:rPr>
              <a:t>  delay(2);                     </a:t>
            </a:r>
            <a:br/>
            <a:r>
              <a:rPr b="0" lang="en-US" sz="2700" spc="-1" strike="noStrike">
                <a:solidFill>
                  <a:srgbClr val="000000"/>
                </a:solidFill>
                <a:latin typeface="Lucida Sans Unicode"/>
              </a:rPr>
              <a:t>}</a:t>
            </a:r>
            <a:endParaRPr b="0" lang="en-US" sz="2700" spc="-1" strike="noStrike">
              <a:solidFill>
                <a:srgbClr val="000000"/>
              </a:solidFill>
              <a:latin typeface="Lucida Sans Unicode"/>
            </a:endParaRPr>
          </a:p>
        </p:txBody>
      </p:sp>
      <p:sp>
        <p:nvSpPr>
          <p:cNvPr id="132"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ADC Example </a:t>
            </a:r>
            <a:endParaRPr b="0" lang="en-US" sz="4100" spc="-1" strike="noStrike">
              <a:solidFill>
                <a:srgbClr val="000000"/>
              </a:solidFill>
              <a:latin typeface="Lucida Sans Unicode"/>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1481400"/>
            <a:ext cx="8229240" cy="4525560"/>
          </a:xfrm>
          <a:prstGeom prst="rect">
            <a:avLst/>
          </a:prstGeom>
          <a:noFill/>
          <a:ln>
            <a:noFill/>
          </a:ln>
        </p:spPr>
        <p:txBody>
          <a:bodyPr lIns="90000" rIns="90000" tIns="45000" bIns="45000">
            <a:normAutofit/>
          </a:bodyPr>
          <a:p>
            <a:pPr>
              <a:lnSpc>
                <a:spcPct val="100000"/>
              </a:lnSpc>
              <a:spcBef>
                <a:spcPts val="400"/>
              </a:spcBef>
            </a:pP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#include &lt;Servo.h&gt;</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Servo servo1;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Servo servo2;</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Servo servo3;</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Servo servo4;</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int i = 0;</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void setup()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servo1.attach(3);</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servo2.attach(5);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servo3.attach(6);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servo4.attach(9);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void loop()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for (i = 0; i &lt; 180; i++) {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servo1.write(i);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servo2.write(i);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servo3.write(i);</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servo4.write(i);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delay(10);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for (i = 180; i &gt; 0; i--) {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servo1.write(i);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servo2.write(i);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servo3.write(i);</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servo4.write(i);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delay(10);                      </a:t>
            </a: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  </a:t>
            </a:r>
            <a:r>
              <a:rPr b="0" lang="en-US" sz="2700" spc="-1" strike="noStrike">
                <a:solidFill>
                  <a:srgbClr val="000000"/>
                </a:solidFill>
                <a:latin typeface="Lucida Sans Unicode"/>
              </a:rPr>
              <a:t>}</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a:lnSpc>
                <a:spcPct val="100000"/>
              </a:lnSpc>
              <a:spcBef>
                <a:spcPts val="400"/>
              </a:spcBef>
            </a:pPr>
            <a:r>
              <a:rPr b="0" lang="en-US" sz="2700" spc="-1" strike="noStrike">
                <a:solidFill>
                  <a:srgbClr val="000000"/>
                </a:solidFill>
                <a:latin typeface="Lucida Sans Unicode"/>
              </a:rPr>
              <a:t>}</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p:txBody>
      </p:sp>
      <p:sp>
        <p:nvSpPr>
          <p:cNvPr id="134"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Servo Example </a:t>
            </a:r>
            <a:endParaRPr b="0" lang="en-US" sz="4100" spc="-1" strike="noStrike">
              <a:solidFill>
                <a:srgbClr val="000000"/>
              </a:solidFill>
              <a:latin typeface="Lucida Sans Unicode"/>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1481400"/>
            <a:ext cx="8076960" cy="2328480"/>
          </a:xfrm>
          <a:prstGeom prst="rect">
            <a:avLst/>
          </a:prstGeom>
          <a:noFill/>
          <a:ln>
            <a:noFill/>
          </a:ln>
        </p:spPr>
        <p:txBody>
          <a:bodyPr lIns="90000" rIns="90000" tIns="45000" bIns="45000"/>
          <a:p>
            <a:pPr marL="365760" indent="-255600">
              <a:lnSpc>
                <a:spcPct val="100000"/>
              </a:lnSpc>
              <a:spcBef>
                <a:spcPts val="400"/>
              </a:spcBef>
              <a:buClr>
                <a:srgbClr val="2da2bf"/>
              </a:buClr>
              <a:buSzPct val="68000"/>
              <a:buFont typeface="Wingdings 3" charset="2"/>
              <a:buChar char=""/>
            </a:pPr>
            <a:r>
              <a:rPr b="1" lang="en-US" sz="2700" spc="-1" strike="noStrike">
                <a:solidFill>
                  <a:srgbClr val="000000"/>
                </a:solidFill>
                <a:latin typeface="Lucida Sans Unicode"/>
              </a:rPr>
              <a:t>Open Source </a:t>
            </a:r>
            <a:r>
              <a:rPr b="0" lang="en-US" sz="2700" spc="-1" strike="noStrike">
                <a:solidFill>
                  <a:srgbClr val="000000"/>
                </a:solidFill>
                <a:latin typeface="Lucida Sans Unicode"/>
              </a:rPr>
              <a:t>electronic prototyping </a:t>
            </a:r>
            <a:r>
              <a:rPr b="1" lang="en-US" sz="2700" spc="-1" strike="noStrike">
                <a:solidFill>
                  <a:srgbClr val="000000"/>
                </a:solidFill>
                <a:latin typeface="Lucida Sans Unicode"/>
              </a:rPr>
              <a:t>platform</a:t>
            </a:r>
            <a:r>
              <a:rPr b="0" lang="en-US" sz="2700" spc="-1" strike="noStrike">
                <a:solidFill>
                  <a:srgbClr val="000000"/>
                </a:solidFill>
                <a:latin typeface="Lucida Sans Unicode"/>
              </a:rPr>
              <a:t> based on flexible </a:t>
            </a:r>
            <a:r>
              <a:rPr b="1" lang="en-US" sz="2700" spc="-1" strike="noStrike">
                <a:solidFill>
                  <a:srgbClr val="000000"/>
                </a:solidFill>
                <a:latin typeface="Lucida Sans Unicode"/>
              </a:rPr>
              <a:t>easy to use</a:t>
            </a:r>
            <a:r>
              <a:rPr b="0" lang="en-US" sz="2700" spc="-1" strike="noStrike">
                <a:solidFill>
                  <a:srgbClr val="000000"/>
                </a:solidFill>
                <a:latin typeface="Lucida Sans Unicode"/>
              </a:rPr>
              <a:t> hardware and software.  </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p:txBody>
      </p:sp>
      <p:sp>
        <p:nvSpPr>
          <p:cNvPr id="99"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What is an Arduino ?</a:t>
            </a:r>
            <a:endParaRPr b="0" lang="en-US" sz="4100" spc="-1" strike="noStrike">
              <a:solidFill>
                <a:srgbClr val="000000"/>
              </a:solidFill>
              <a:latin typeface="Lucida Sans Unicode"/>
            </a:endParaRPr>
          </a:p>
        </p:txBody>
      </p:sp>
      <p:pic>
        <p:nvPicPr>
          <p:cNvPr id="100" name="Picture 7" descr=""/>
          <p:cNvPicPr/>
          <p:nvPr/>
        </p:nvPicPr>
        <p:blipFill>
          <a:blip r:embed="rId1"/>
          <a:stretch/>
        </p:blipFill>
        <p:spPr>
          <a:xfrm>
            <a:off x="4426200" y="2819520"/>
            <a:ext cx="4396680" cy="364212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Uses of Arduino</a:t>
            </a:r>
            <a:endParaRPr b="0" lang="en-US" sz="4100" spc="-1" strike="noStrike">
              <a:solidFill>
                <a:srgbClr val="000000"/>
              </a:solidFill>
              <a:latin typeface="Lucida Sans Unicode"/>
            </a:endParaRPr>
          </a:p>
        </p:txBody>
      </p:sp>
      <p:pic>
        <p:nvPicPr>
          <p:cNvPr id="102" name="" descr=""/>
          <p:cNvPicPr/>
          <p:nvPr/>
        </p:nvPicPr>
        <p:blipFill>
          <a:blip r:embed="rId1"/>
          <a:stretch/>
        </p:blipFill>
        <p:spPr>
          <a:xfrm>
            <a:off x="1471680" y="1280160"/>
            <a:ext cx="6190920" cy="45720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Uses of Arduino</a:t>
            </a:r>
            <a:endParaRPr b="0" lang="en-US" sz="4100" spc="-1" strike="noStrike">
              <a:solidFill>
                <a:srgbClr val="000000"/>
              </a:solidFill>
              <a:latin typeface="Lucida Sans Unicode"/>
            </a:endParaRPr>
          </a:p>
        </p:txBody>
      </p:sp>
      <p:sp>
        <p:nvSpPr>
          <p:cNvPr id="104" name="TextShape 2"/>
          <p:cNvSpPr txBox="1"/>
          <p:nvPr/>
        </p:nvSpPr>
        <p:spPr>
          <a:xfrm>
            <a:off x="457200" y="1417320"/>
            <a:ext cx="8046720" cy="3872520"/>
          </a:xfrm>
          <a:prstGeom prst="rect">
            <a:avLst/>
          </a:prstGeom>
          <a:noFill/>
          <a:ln>
            <a:noFill/>
          </a:ln>
        </p:spPr>
        <p:txBody>
          <a:bodyPr lIns="90000" rIns="90000" tIns="45000" bIns="45000"/>
          <a:p>
            <a:pPr algn="just">
              <a:spcBef>
                <a:spcPts val="1191"/>
              </a:spcBef>
              <a:spcAft>
                <a:spcPts val="992"/>
              </a:spcAft>
            </a:pPr>
            <a:r>
              <a:rPr b="0" lang="en-US" sz="1600" spc="-1" strike="noStrike">
                <a:latin typeface="Arial"/>
                <a:hlinkClick r:id="rId1"/>
              </a:rPr>
              <a:t>Servo motors</a:t>
            </a:r>
            <a:r>
              <a:rPr b="0" lang="en-US" sz="1600" spc="-1" strike="noStrike">
                <a:latin typeface="Arial"/>
              </a:rPr>
              <a:t> are available at different shapes and sizes. A servo motor will have mainly there wires, one is for positive voltage another is for ground and last one is for position setting. The RED wire is connected to power, Black wire is connected to ground and YELLOW wire is connected to signal.</a:t>
            </a:r>
            <a:endParaRPr b="0" lang="en-US" sz="1600" spc="-1" strike="noStrike">
              <a:latin typeface="Arial"/>
            </a:endParaRPr>
          </a:p>
          <a:p>
            <a:pPr algn="just">
              <a:spcBef>
                <a:spcPts val="1191"/>
              </a:spcBef>
              <a:spcAft>
                <a:spcPts val="992"/>
              </a:spcAft>
            </a:pPr>
            <a:r>
              <a:rPr b="0" lang="en-US" sz="1800" spc="-1" strike="noStrike">
                <a:latin typeface="Arial"/>
              </a:rPr>
              <a:t>Simply speaking the control electronics adjust shaft position by controlling DC motor. This data regarding position of shaft is sent through the SIGNAL pin. The position data to the control should be sent in the form of PWM signal through the Signal pin of servo motor.</a:t>
            </a:r>
            <a:endParaRPr b="0" lang="en-US" sz="1800" spc="-1" strike="noStrike">
              <a:latin typeface="Arial"/>
            </a:endParaRPr>
          </a:p>
          <a:p>
            <a:pPr algn="just">
              <a:spcBef>
                <a:spcPts val="1191"/>
              </a:spcBef>
              <a:spcAft>
                <a:spcPts val="992"/>
              </a:spcAft>
            </a:pPr>
            <a:r>
              <a:rPr b="0" lang="en-US" sz="1800" spc="-1" strike="noStrike">
                <a:latin typeface="Arial"/>
              </a:rPr>
              <a:t>The frequency of PWM (Pulse Width Modulated) signal can vary based on type of servo motor. The important thing here is the DUTY RATIO of the PWM signal. Based on this DUTY RATION the control electronics adjust the shaft.</a:t>
            </a:r>
            <a:endParaRPr b="0" lang="en-US" sz="1800" spc="-1" strike="noStrike">
              <a:latin typeface="Arial"/>
            </a:endParaRPr>
          </a:p>
          <a:p>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Uses of Arduino</a:t>
            </a:r>
            <a:endParaRPr b="0" lang="en-US" sz="4100" spc="-1" strike="noStrike">
              <a:solidFill>
                <a:srgbClr val="000000"/>
              </a:solidFill>
              <a:latin typeface="Lucida Sans Unicode"/>
            </a:endParaRPr>
          </a:p>
        </p:txBody>
      </p:sp>
      <p:pic>
        <p:nvPicPr>
          <p:cNvPr id="106" name="" descr=""/>
          <p:cNvPicPr/>
          <p:nvPr/>
        </p:nvPicPr>
        <p:blipFill>
          <a:blip r:embed="rId1"/>
          <a:stretch/>
        </p:blipFill>
        <p:spPr>
          <a:xfrm>
            <a:off x="789120" y="1356120"/>
            <a:ext cx="7714800" cy="45874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Uses of Arduino</a:t>
            </a:r>
            <a:endParaRPr b="0" lang="en-US" sz="4100" spc="-1" strike="noStrike">
              <a:solidFill>
                <a:srgbClr val="000000"/>
              </a:solidFill>
              <a:latin typeface="Lucida Sans Unicode"/>
            </a:endParaRPr>
          </a:p>
        </p:txBody>
      </p:sp>
      <p:pic>
        <p:nvPicPr>
          <p:cNvPr id="108" name="" descr=""/>
          <p:cNvPicPr/>
          <p:nvPr/>
        </p:nvPicPr>
        <p:blipFill>
          <a:blip r:embed="rId1"/>
          <a:stretch/>
        </p:blipFill>
        <p:spPr>
          <a:xfrm>
            <a:off x="2162520" y="1533600"/>
            <a:ext cx="4809600" cy="37717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52280" y="2666880"/>
            <a:ext cx="9143640" cy="1371240"/>
          </a:xfrm>
          <a:prstGeom prst="rect">
            <a:avLst/>
          </a:prstGeom>
          <a:noFill/>
          <a:ln>
            <a:noFill/>
          </a:ln>
        </p:spPr>
        <p:txBody>
          <a:bodyPr lIns="90000" rIns="90000" tIns="45000" bIns="45000" anchor="ctr">
            <a:normAutofit/>
          </a:bodyPr>
          <a:p>
            <a:pPr>
              <a:lnSpc>
                <a:spcPct val="100000"/>
              </a:lnSpc>
            </a:pPr>
            <a:r>
              <a:rPr b="1" lang="en-US" sz="4100" spc="-1" strike="noStrike">
                <a:solidFill>
                  <a:srgbClr val="464646"/>
                </a:solidFill>
                <a:latin typeface="Lucida Sans Unicode"/>
              </a:rPr>
              <a:t>Getting started with Programming</a:t>
            </a:r>
            <a:endParaRPr b="0" lang="en-US" sz="4100" spc="-1" strike="noStrike">
              <a:solidFill>
                <a:srgbClr val="000000"/>
              </a:solidFill>
              <a:latin typeface="Lucida Sans Unicode"/>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spcBef>
                <a:spcPts val="400"/>
              </a:spcBef>
            </a:pPr>
            <a:r>
              <a:rPr b="0" lang="en-US" sz="2700" spc="-1" strike="noStrike">
                <a:solidFill>
                  <a:srgbClr val="000000"/>
                </a:solidFill>
                <a:latin typeface="Lucida Sans Unicode"/>
              </a:rPr>
              <a:t>void </a:t>
            </a:r>
            <a:r>
              <a:rPr b="1" lang="en-US" sz="2700" spc="-1" strike="noStrike">
                <a:solidFill>
                  <a:srgbClr val="000000"/>
                </a:solidFill>
                <a:latin typeface="Lucida Sans Unicode"/>
              </a:rPr>
              <a:t>setup</a:t>
            </a:r>
            <a:r>
              <a:rPr b="0" lang="en-US" sz="2700" spc="-1" strike="noStrike">
                <a:solidFill>
                  <a:srgbClr val="000000"/>
                </a:solidFill>
                <a:latin typeface="Lucida Sans Unicode"/>
              </a:rPr>
              <a:t>() {</a:t>
            </a:r>
            <a:br/>
            <a:r>
              <a:rPr b="0" lang="en-US" sz="2700" spc="-1" strike="noStrike">
                <a:solidFill>
                  <a:srgbClr val="000000"/>
                </a:solidFill>
                <a:latin typeface="Lucida Sans Unicode"/>
              </a:rPr>
              <a:t>  </a:t>
            </a:r>
            <a:r>
              <a:rPr b="0" i="1" lang="en-US" sz="2700" spc="-1" strike="noStrike">
                <a:solidFill>
                  <a:srgbClr val="000000"/>
                </a:solidFill>
                <a:latin typeface="Lucida Sans Unicode"/>
              </a:rPr>
              <a:t>// put your setup code here, to run once:</a:t>
            </a:r>
            <a:endParaRPr b="0" lang="en-US" sz="2700" spc="-1" strike="noStrike">
              <a:solidFill>
                <a:srgbClr val="000000"/>
              </a:solidFill>
              <a:latin typeface="Lucida Sans Unicode"/>
            </a:endParaRPr>
          </a:p>
          <a:p>
            <a:pPr marL="365760" indent="-255600">
              <a:lnSpc>
                <a:spcPct val="100000"/>
              </a:lnSpc>
              <a:spcBef>
                <a:spcPts val="400"/>
              </a:spcBef>
            </a:pPr>
            <a:r>
              <a:rPr b="0" lang="en-US" sz="2700" spc="-1" strike="noStrike">
                <a:solidFill>
                  <a:srgbClr val="000000"/>
                </a:solidFill>
                <a:latin typeface="Lucida Sans Unicode"/>
              </a:rPr>
              <a:t>}</a:t>
            </a:r>
            <a:endParaRPr b="0" lang="en-US" sz="2700" spc="-1" strike="noStrike">
              <a:solidFill>
                <a:srgbClr val="000000"/>
              </a:solidFill>
              <a:latin typeface="Lucida Sans Unicode"/>
            </a:endParaRPr>
          </a:p>
          <a:p>
            <a:pPr marL="365760" indent="-255600">
              <a:lnSpc>
                <a:spcPct val="100000"/>
              </a:lnSpc>
              <a:spcBef>
                <a:spcPts val="400"/>
              </a:spcBef>
            </a:pPr>
            <a:endParaRPr b="0" lang="en-US" sz="2700" spc="-1" strike="noStrike">
              <a:solidFill>
                <a:srgbClr val="000000"/>
              </a:solidFill>
              <a:latin typeface="Lucida Sans Unicode"/>
            </a:endParaRPr>
          </a:p>
          <a:p>
            <a:pPr marL="365760" indent="-255600">
              <a:lnSpc>
                <a:spcPct val="100000"/>
              </a:lnSpc>
              <a:spcBef>
                <a:spcPts val="400"/>
              </a:spcBef>
            </a:pPr>
            <a:r>
              <a:rPr b="0" lang="en-US" sz="2700" spc="-1" strike="noStrike">
                <a:solidFill>
                  <a:srgbClr val="000000"/>
                </a:solidFill>
                <a:latin typeface="Lucida Sans Unicode"/>
              </a:rPr>
              <a:t>void </a:t>
            </a:r>
            <a:r>
              <a:rPr b="1" lang="en-US" sz="2700" spc="-1" strike="noStrike">
                <a:solidFill>
                  <a:srgbClr val="000000"/>
                </a:solidFill>
                <a:latin typeface="Lucida Sans Unicode"/>
              </a:rPr>
              <a:t>loop</a:t>
            </a:r>
            <a:r>
              <a:rPr b="0" lang="en-US" sz="2700" spc="-1" strike="noStrike">
                <a:solidFill>
                  <a:srgbClr val="000000"/>
                </a:solidFill>
                <a:latin typeface="Lucida Sans Unicode"/>
              </a:rPr>
              <a:t>() {</a:t>
            </a:r>
            <a:br/>
            <a:r>
              <a:rPr b="0" lang="en-US" sz="2700" spc="-1" strike="noStrike">
                <a:solidFill>
                  <a:srgbClr val="000000"/>
                </a:solidFill>
                <a:latin typeface="Lucida Sans Unicode"/>
              </a:rPr>
              <a:t>  </a:t>
            </a:r>
            <a:r>
              <a:rPr b="0" i="1" lang="en-US" sz="2700" spc="-1" strike="noStrike">
                <a:solidFill>
                  <a:srgbClr val="000000"/>
                </a:solidFill>
                <a:latin typeface="Lucida Sans Unicode"/>
              </a:rPr>
              <a:t>// put your main code here, to run repeatedly:</a:t>
            </a:r>
            <a:endParaRPr b="0" lang="en-US" sz="2700" spc="-1" strike="noStrike">
              <a:solidFill>
                <a:srgbClr val="000000"/>
              </a:solidFill>
              <a:latin typeface="Lucida Sans Unicode"/>
            </a:endParaRPr>
          </a:p>
          <a:p>
            <a:pPr marL="365760" indent="-255600">
              <a:lnSpc>
                <a:spcPct val="100000"/>
              </a:lnSpc>
              <a:spcBef>
                <a:spcPts val="400"/>
              </a:spcBef>
            </a:pPr>
            <a:r>
              <a:rPr b="0" lang="en-US" sz="2700" spc="-1" strike="noStrike">
                <a:solidFill>
                  <a:srgbClr val="000000"/>
                </a:solidFill>
                <a:latin typeface="Lucida Sans Unicode"/>
              </a:rPr>
              <a:t>}</a:t>
            </a:r>
            <a:endParaRPr b="0" lang="en-US" sz="2700" spc="-1" strike="noStrike">
              <a:solidFill>
                <a:srgbClr val="000000"/>
              </a:solidFill>
              <a:latin typeface="Lucida Sans Unicode"/>
            </a:endParaRPr>
          </a:p>
        </p:txBody>
      </p:sp>
      <p:sp>
        <p:nvSpPr>
          <p:cNvPr id="111"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Bare minimum code</a:t>
            </a:r>
            <a:endParaRPr b="0" lang="en-US" sz="4100" spc="-1" strike="noStrike">
              <a:solidFill>
                <a:srgbClr val="000000"/>
              </a:solidFill>
              <a:latin typeface="Lucida Sans Unicode"/>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setup : It is called only when the Arduino is powered on or reset. It is used to initialize variables and pin modes </a:t>
            </a:r>
            <a:endParaRPr b="0" lang="en-US" sz="2700" spc="-1" strike="noStrike">
              <a:solidFill>
                <a:srgbClr val="000000"/>
              </a:solidFill>
              <a:latin typeface="Lucida Sans Unicode"/>
            </a:endParaRPr>
          </a:p>
          <a:p>
            <a:pPr>
              <a:lnSpc>
                <a:spcPct val="100000"/>
              </a:lnSpc>
              <a:spcBef>
                <a:spcPts val="400"/>
              </a:spcBef>
            </a:pPr>
            <a:endParaRPr b="0" lang="en-US" sz="2700" spc="-1" strike="noStrike">
              <a:solidFill>
                <a:srgbClr val="000000"/>
              </a:solidFill>
              <a:latin typeface="Lucida Sans Unicode"/>
            </a:endParaRPr>
          </a:p>
          <a:p>
            <a:pPr marL="365760" indent="-25560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loop : The loop functions runs continuously till the device is powered off. The main logic of the code goes here. Similar to while (1) for micro-controller programming. </a:t>
            </a:r>
            <a:endParaRPr b="0" lang="en-US" sz="2700" spc="-1" strike="noStrike">
              <a:solidFill>
                <a:srgbClr val="000000"/>
              </a:solidFill>
              <a:latin typeface="Lucida Sans Unicode"/>
            </a:endParaRPr>
          </a:p>
        </p:txBody>
      </p:sp>
      <p:sp>
        <p:nvSpPr>
          <p:cNvPr id="113"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64646"/>
                </a:solidFill>
                <a:latin typeface="Lucida Sans Unicode"/>
              </a:rPr>
              <a:t>Bare minimum code</a:t>
            </a:r>
            <a:endParaRPr b="0" lang="en-US" sz="4100" spc="-1" strike="noStrike">
              <a:solidFill>
                <a:srgbClr val="000000"/>
              </a:solidFill>
              <a:latin typeface="Lucida Sans Unicode"/>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185</TotalTime>
  <Application>LibreOffice/6.0.6.2$Linux_X86_64 LibreOffice_project/00m0$Build-2</Application>
  <Words>280</Words>
  <Paragraphs>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2013-04-02T12:34:41Z</dcterms:created>
  <dc:creator>Anurag Dwivedi</dc:creator>
  <dc:description/>
  <dc:language>en-US</dc:language>
  <cp:lastModifiedBy/>
  <dcterms:modified xsi:type="dcterms:W3CDTF">2018-11-17T23:54:56Z</dcterms:modified>
  <cp:revision>19</cp:revision>
  <dc:subject/>
  <dc:title>Arduino :  Introduction &amp; Programming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1</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