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5183F-C750-4052-BE35-3E3DEDF7CCB5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7502-7FE2-4369-B939-13A41C0F767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57502-7FE2-4369-B939-13A41C0F7679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5A9451-9EEB-425C-A1E4-ED7D8B21FBF4}" type="datetimeFigureOut">
              <a:rPr lang="es-ES" smtClean="0"/>
              <a:t>10/04/2019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4B6720-55E7-4595-9894-5CE928C39254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10700" dirty="0" smtClean="0">
                <a:latin typeface="18thCentury" pitchFamily="2" charset="0"/>
              </a:rPr>
              <a:t>splashier</a:t>
            </a:r>
            <a:endParaRPr lang="es-ES" dirty="0">
              <a:latin typeface="18thCentury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300" b="1" dirty="0" smtClean="0"/>
              <a:t/>
            </a:r>
            <a:br>
              <a:rPr lang="es-ES" sz="5300" b="1" dirty="0" smtClean="0"/>
            </a:br>
            <a:r>
              <a:rPr lang="es-ES" sz="5300" b="1" dirty="0" smtClean="0"/>
              <a:t/>
            </a:r>
            <a:br>
              <a:rPr lang="es-ES" sz="5300" b="1" dirty="0" smtClean="0"/>
            </a:br>
            <a:r>
              <a:rPr lang="es-ES" sz="5300" b="1" dirty="0" smtClean="0"/>
              <a:t/>
            </a:r>
            <a:br>
              <a:rPr lang="es-ES" sz="5300" b="1" dirty="0" smtClean="0"/>
            </a:br>
            <a:r>
              <a:rPr lang="es-ES" sz="5300" b="1" dirty="0" smtClean="0"/>
              <a:t/>
            </a:r>
            <a:br>
              <a:rPr lang="es-ES" sz="5300" b="1" dirty="0" smtClean="0"/>
            </a:br>
            <a:r>
              <a:rPr lang="es-ES" sz="5300" b="1" dirty="0" smtClean="0"/>
              <a:t/>
            </a:r>
            <a:br>
              <a:rPr lang="es-ES" sz="5300" b="1" dirty="0" smtClean="0"/>
            </a:br>
            <a:r>
              <a:rPr lang="es-ES" sz="5300" b="1" dirty="0" smtClean="0"/>
              <a:t>Descripción </a:t>
            </a:r>
            <a:r>
              <a:rPr lang="es-ES" sz="5300" b="1" dirty="0" smtClean="0"/>
              <a:t>del proyecto</a:t>
            </a:r>
            <a:r>
              <a:rPr lang="es-ES" sz="5300" b="1" dirty="0" smtClean="0"/>
              <a:t>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proyecto“</a:t>
            </a:r>
            <a:r>
              <a:rPr lang="es-ES" b="1" dirty="0" err="1" smtClean="0"/>
              <a:t>Splashier</a:t>
            </a:r>
            <a:r>
              <a:rPr lang="es-ES" dirty="0" err="1" smtClean="0"/>
              <a:t>”es</a:t>
            </a:r>
            <a:r>
              <a:rPr lang="es-ES" dirty="0" smtClean="0"/>
              <a:t> una página web capaz de enviar </a:t>
            </a:r>
            <a:r>
              <a:rPr lang="es-ES" dirty="0" err="1" smtClean="0"/>
              <a:t>mensajea</a:t>
            </a:r>
            <a:r>
              <a:rPr lang="es-ES" dirty="0" smtClean="0"/>
              <a:t> un correo </a:t>
            </a:r>
            <a:r>
              <a:rPr lang="es-ES" dirty="0" err="1" smtClean="0"/>
              <a:t>electrónico,sin</a:t>
            </a:r>
            <a:r>
              <a:rPr lang="es-ES" dirty="0" smtClean="0"/>
              <a:t> tener que dar datos personales del emisor y que está enviando en nombre de la página. </a:t>
            </a:r>
          </a:p>
          <a:p>
            <a:r>
              <a:rPr lang="es-ES" dirty="0" smtClean="0"/>
              <a:t>Buscando que nuestros usuarios se sientan con la seguridad de no tener que estar registrándose a nuestra pagina web para tener mas seguridad de sus datos personales.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/>
              <a:t>Versión del proyecto</a:t>
            </a:r>
            <a:r>
              <a:rPr lang="es-ES" b="1" dirty="0" smtClean="0"/>
              <a:t>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tipo de versionamiento que se utilizo fue el numérico y también suele llamarse desarrollar  ágil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La primera versión 1.0.1 alfa porque todavía tenemos que corregir algunos errores que se nos presenten a medida que la vamos utilizando.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1753</TotalTime>
  <Words>102</Words>
  <Application>Microsoft Office PowerPoint</Application>
  <PresentationFormat>Presentación en pantalla (4:3)</PresentationFormat>
  <Paragraphs>9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Flujo</vt:lpstr>
      <vt:lpstr>      splashier</vt:lpstr>
      <vt:lpstr>     Descripción del proyecto:</vt:lpstr>
      <vt:lpstr>Versión del proyecto: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taylor gang</dc:creator>
  <cp:lastModifiedBy>taylor gang</cp:lastModifiedBy>
  <cp:revision>107</cp:revision>
  <dcterms:created xsi:type="dcterms:W3CDTF">2019-04-10T21:54:33Z</dcterms:created>
  <dcterms:modified xsi:type="dcterms:W3CDTF">2019-04-12T03:08:15Z</dcterms:modified>
</cp:coreProperties>
</file>