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65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8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7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1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10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7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3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ED85-AFCF-49AE-AFFF-999311EFB83C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2E73-81C0-4E40-9218-3B754CDFE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9" y="1825625"/>
            <a:ext cx="11401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365125"/>
            <a:ext cx="9433273" cy="60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11" y="225469"/>
            <a:ext cx="5684585" cy="64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基本資料管理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314" y="1825625"/>
            <a:ext cx="3799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8" y="684953"/>
            <a:ext cx="9309985" cy="54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951" y="139656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資料列表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057"/>
            <a:ext cx="9628918" cy="44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系統管</a:t>
            </a:r>
            <a:r>
              <a:rPr lang="zh-TW" altLang="en-US" dirty="0"/>
              <a:t>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06" y="530594"/>
            <a:ext cx="71913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092" y="168250"/>
            <a:ext cx="1232001" cy="37395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權限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01" y="636904"/>
            <a:ext cx="11756159" cy="61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" y="265726"/>
            <a:ext cx="11041571" cy="65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寬螢幕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登入</vt:lpstr>
      <vt:lpstr>PowerPoint 簡報</vt:lpstr>
      <vt:lpstr>PowerPoint 簡報</vt:lpstr>
      <vt:lpstr>基本資料管理</vt:lpstr>
      <vt:lpstr>PowerPoint 簡報</vt:lpstr>
      <vt:lpstr>資料列表</vt:lpstr>
      <vt:lpstr>系統管理</vt:lpstr>
      <vt:lpstr>權限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</dc:creator>
  <cp:lastModifiedBy>King Randy</cp:lastModifiedBy>
  <cp:revision>6</cp:revision>
  <dcterms:created xsi:type="dcterms:W3CDTF">2017-12-11T12:34:33Z</dcterms:created>
  <dcterms:modified xsi:type="dcterms:W3CDTF">2017-12-11T13:59:14Z</dcterms:modified>
</cp:coreProperties>
</file>