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9f6c0f4b2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9f6c0f4b2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9f6c0f4b2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9f6c0f4b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9f6c0f4b2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9f6c0f4b2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9f6c0f4b2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9f6c0f4b2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03225"/>
            <a:ext cx="8520600" cy="100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User Manual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868525"/>
            <a:ext cx="8520600" cy="30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- Ahmad Isa Ibrahim - 24060120140035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- Sheva Ivanda Pratama - 24060120140089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- Muhammad Fathur Rozzaq - 24060120120023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- Bagaskara Rifky Widianto - 24060120140077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- Afnan Fauz Djau - 24060120140158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/>
              <a:t>- Daniel Elul Zabdianto - 24060120140164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Daftar Isi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Deskripsi Perangkat Lunak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Daftar Hak Akses Pengguna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Mahasiswa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Dosen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Departemen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/>
              <a:t>Operator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Diagram Alur Perangkat Lunak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