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ACE7-6DAF-4368-A037-A80E0EC7B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E18D7-44B4-4273-AC0F-40533E6EA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04CD-4BE5-44E3-A352-FD85A453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23AA-7867-4D6F-BC87-2E3EAF1A228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9374-95B3-48FA-B075-17E565D7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3466A-1CC9-4E0A-96C5-F1DBA626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A241-0EB7-467B-9DAC-A427650F0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5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F846-BB47-4312-BE69-52CC26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329F0-7386-4699-8B18-86F8B724E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12B8-EFA5-45AC-B5E1-3B5E4645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23AA-7867-4D6F-BC87-2E3EAF1A228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71D0-257D-42FC-B658-59FA0431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6308-8922-4347-942A-8E1EA1A1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A241-0EB7-467B-9DAC-A427650F0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8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F6575-3BDF-4BCA-B100-3985DFFF9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61512-491A-4303-B849-257C091C7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F1960-6D00-4995-AF9E-64F23755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23AA-7867-4D6F-BC87-2E3EAF1A228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C7A3-B832-4E5B-A178-98942A0F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C2DB-E0AA-4F8C-B581-2E213B6A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A241-0EB7-467B-9DAC-A427650F0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4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E656-F74B-4AE2-A05B-7BC0330B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215D-C855-4491-93A3-0D918E1A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DC04-C7D4-44A1-9962-62025F3A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23AA-7867-4D6F-BC87-2E3EAF1A228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3568C-EAC6-4481-A4A5-B5E570B3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B25C1-E3C5-4443-A766-039D51F7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A241-0EB7-467B-9DAC-A427650F0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6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B684-9767-4985-8030-CCCB60A4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4EB3B-F78F-4C04-8257-2D0B0F49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48543-C2F5-409F-B3E9-6BC05AF9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23AA-7867-4D6F-BC87-2E3EAF1A228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75CC-B994-49E2-AD01-DBA6CAA6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71F9E-B1A2-4EA9-954B-5370D845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A241-0EB7-467B-9DAC-A427650F0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2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A522-864A-4956-8267-4C055850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BF04-D75B-4D36-AED2-2740E815A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B4DAF-E052-4615-9331-4EAD25160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603C0-05B3-44CF-B6DF-7E8CC6A4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23AA-7867-4D6F-BC87-2E3EAF1A228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8609B-D084-42C2-AA8D-6B577118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F3B54-A693-469E-AB3B-51D19B5A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A241-0EB7-467B-9DAC-A427650F0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9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3446-49D9-4432-AB73-CC696B98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DFB8A-B673-48F5-A057-D0E15A74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E261-8DE1-4AE0-B5FA-526E165BC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E9F0A-B677-4154-8A63-E7B9C6CF1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5262B-5301-4E48-B8E9-B5CDAECB9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26F6B-953F-4E75-9C32-3B705D63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23AA-7867-4D6F-BC87-2E3EAF1A228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436C9-33AB-4911-A1A7-5E9B0F48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54F90-AE06-440D-BE40-A936B24B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A241-0EB7-467B-9DAC-A427650F0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1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2E41-C4FE-41F3-BC2E-E4FFF837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B2BEF-2A3F-4701-8E8A-A40B2456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23AA-7867-4D6F-BC87-2E3EAF1A228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AD33D-D3C6-4041-A9EA-B851556D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45E22-F4BB-4519-A5F4-BC9C9B85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A241-0EB7-467B-9DAC-A427650F0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8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99BD2-14F7-49D0-9BAD-7603E51D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23AA-7867-4D6F-BC87-2E3EAF1A228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90CDD-50F8-4844-BBE6-9F0C336B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EA331-FBB9-4460-BF4B-785BE529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A241-0EB7-467B-9DAC-A427650F0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55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4243-2203-44DB-B6B8-E4CC9821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6C23-4469-4266-B593-C523F956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96A5E-D340-4655-8595-79E19A3F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197A3-5672-4888-8806-1D517E42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23AA-7867-4D6F-BC87-2E3EAF1A228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C9D05-6D0E-4CCF-B21A-8CEE5C34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831AE-8025-4F23-BC3B-7BE47649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A241-0EB7-467B-9DAC-A427650F0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FB9D-53CA-4012-9E25-471E613B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4631D-FC53-421D-8168-B479A6470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BDD19-1DC8-4AB1-B4BB-89CD082E8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10ABF-8977-4A7D-A94A-35CE3761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23AA-7867-4D6F-BC87-2E3EAF1A228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A45FC-7AA7-4AAF-B462-28BF041E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AC1E8-FF24-49C2-8CCB-3723B8F6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A241-0EB7-467B-9DAC-A427650F0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1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9551D-C7D2-4139-BEDA-892F6912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28B38-DD07-498E-92B0-5BDC8EC26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A2F5-506C-4CA0-9DA6-1955CF9CA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23AA-7867-4D6F-BC87-2E3EAF1A228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7078-9A94-431A-B557-8ACC9B9F3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8067C-EF3B-42BB-8CD8-A8E6F8D2A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A241-0EB7-467B-9DAC-A427650F0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EBF3-3BB4-45F6-B1D4-B0C8C3466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EA941-CCC4-47D1-97FF-762160E61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23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099A7D2-36DD-4846-B36E-BB499F6BAF70}"/>
              </a:ext>
            </a:extLst>
          </p:cNvPr>
          <p:cNvCxnSpPr>
            <a:cxnSpLocks/>
          </p:cNvCxnSpPr>
          <p:nvPr/>
        </p:nvCxnSpPr>
        <p:spPr>
          <a:xfrm>
            <a:off x="1963554" y="2579978"/>
            <a:ext cx="4847042" cy="1723121"/>
          </a:xfrm>
          <a:prstGeom prst="curvedConnector3">
            <a:avLst>
              <a:gd name="adj1" fmla="val 428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9790EC5-3DC5-4560-90B7-EC5D0AEF474F}"/>
              </a:ext>
            </a:extLst>
          </p:cNvPr>
          <p:cNvCxnSpPr>
            <a:cxnSpLocks/>
          </p:cNvCxnSpPr>
          <p:nvPr/>
        </p:nvCxnSpPr>
        <p:spPr>
          <a:xfrm>
            <a:off x="1023339" y="3805431"/>
            <a:ext cx="4223709" cy="20756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E1D0BED-F3BC-465E-A206-9D90E1B0C6ED}"/>
              </a:ext>
            </a:extLst>
          </p:cNvPr>
          <p:cNvGrpSpPr/>
          <p:nvPr/>
        </p:nvGrpSpPr>
        <p:grpSpPr>
          <a:xfrm>
            <a:off x="5161500" y="2307523"/>
            <a:ext cx="1804194" cy="814705"/>
            <a:chOff x="8419459" y="2841199"/>
            <a:chExt cx="2413357" cy="1024679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82024C50-0755-49F2-B1DC-AE9F686E2F6D}"/>
                </a:ext>
              </a:extLst>
            </p:cNvPr>
            <p:cNvSpPr/>
            <p:nvPr/>
          </p:nvSpPr>
          <p:spPr>
            <a:xfrm>
              <a:off x="8533891" y="2849297"/>
              <a:ext cx="2117176" cy="1016581"/>
            </a:xfrm>
            <a:prstGeom prst="parallelogram">
              <a:avLst>
                <a:gd name="adj" fmla="val 739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0C91170-9E7E-4076-81FC-135B0C9ECF5A}"/>
                </a:ext>
              </a:extLst>
            </p:cNvPr>
            <p:cNvSpPr/>
            <p:nvPr/>
          </p:nvSpPr>
          <p:spPr>
            <a:xfrm rot="20729044">
              <a:off x="8419459" y="2959271"/>
              <a:ext cx="977959" cy="78853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DAA0C738-F441-4B5F-ABDC-588C539D0E11}"/>
                </a:ext>
              </a:extLst>
            </p:cNvPr>
            <p:cNvSpPr/>
            <p:nvPr/>
          </p:nvSpPr>
          <p:spPr>
            <a:xfrm flipV="1">
              <a:off x="9281007" y="2857393"/>
              <a:ext cx="1551809" cy="759252"/>
            </a:xfrm>
            <a:prstGeom prst="parallelogram">
              <a:avLst>
                <a:gd name="adj" fmla="val 2630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B2A1E74-F4C7-4055-9B3D-A6E821C25BC3}"/>
                </a:ext>
              </a:extLst>
            </p:cNvPr>
            <p:cNvCxnSpPr>
              <a:cxnSpLocks/>
            </p:cNvCxnSpPr>
            <p:nvPr/>
          </p:nvCxnSpPr>
          <p:spPr>
            <a:xfrm>
              <a:off x="9281007" y="2857392"/>
              <a:ext cx="135262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1E0DB44-6558-4FAD-881C-5BE6939173BB}"/>
                </a:ext>
              </a:extLst>
            </p:cNvPr>
            <p:cNvCxnSpPr>
              <a:cxnSpLocks/>
              <a:stCxn id="33" idx="0"/>
              <a:endCxn id="33" idx="3"/>
            </p:cNvCxnSpPr>
            <p:nvPr/>
          </p:nvCxnSpPr>
          <p:spPr>
            <a:xfrm>
              <a:off x="9282986" y="2849294"/>
              <a:ext cx="197646" cy="76336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52021B-3115-4640-BC2C-76ABE4560BB8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V="1">
              <a:off x="8533891" y="2841199"/>
              <a:ext cx="764992" cy="1016584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5CBA1B72-4105-4AC9-8E7F-C4EE60FB024B}"/>
                </a:ext>
              </a:extLst>
            </p:cNvPr>
            <p:cNvSpPr/>
            <p:nvPr/>
          </p:nvSpPr>
          <p:spPr>
            <a:xfrm>
              <a:off x="8533891" y="3612657"/>
              <a:ext cx="2298925" cy="245121"/>
            </a:xfrm>
            <a:prstGeom prst="parallelogram">
              <a:avLst>
                <a:gd name="adj" fmla="val 36083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F409309-63FA-4E9B-9B67-C03E57CCA9EA}"/>
                </a:ext>
              </a:extLst>
            </p:cNvPr>
            <p:cNvSpPr/>
            <p:nvPr/>
          </p:nvSpPr>
          <p:spPr>
            <a:xfrm rot="20729044">
              <a:off x="9794144" y="2964308"/>
              <a:ext cx="954313" cy="794656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59B155-47BE-44D4-AE89-0A09C9C22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7593" y="3587902"/>
              <a:ext cx="946741" cy="24512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633589-EFAF-4001-A9E7-28C6018F044C}"/>
                </a:ext>
              </a:extLst>
            </p:cNvPr>
            <p:cNvCxnSpPr>
              <a:cxnSpLocks/>
            </p:cNvCxnSpPr>
            <p:nvPr/>
          </p:nvCxnSpPr>
          <p:spPr>
            <a:xfrm>
              <a:off x="9480632" y="3606254"/>
              <a:ext cx="626752" cy="640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9E6596-C56D-4DF0-B03C-CBCAB458EA00}"/>
                </a:ext>
              </a:extLst>
            </p:cNvPr>
            <p:cNvSpPr/>
            <p:nvPr/>
          </p:nvSpPr>
          <p:spPr>
            <a:xfrm>
              <a:off x="9740934" y="3183874"/>
              <a:ext cx="247697" cy="245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13A3B8D-A837-41E3-89E8-1BA6786246D2}"/>
              </a:ext>
            </a:extLst>
          </p:cNvPr>
          <p:cNvGrpSpPr/>
          <p:nvPr/>
        </p:nvGrpSpPr>
        <p:grpSpPr>
          <a:xfrm>
            <a:off x="3638394" y="3992939"/>
            <a:ext cx="212763" cy="969116"/>
            <a:chOff x="8271289" y="3025034"/>
            <a:chExt cx="282555" cy="1671612"/>
          </a:xfrm>
        </p:grpSpPr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12F161CF-D16F-4BD5-A600-9CFC644FB2CF}"/>
                </a:ext>
              </a:extLst>
            </p:cNvPr>
            <p:cNvSpPr/>
            <p:nvPr/>
          </p:nvSpPr>
          <p:spPr>
            <a:xfrm rot="20741459">
              <a:off x="8277089" y="3025034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CCB27D69-058B-404D-947C-CDA7A5DF358D}"/>
                </a:ext>
              </a:extLst>
            </p:cNvPr>
            <p:cNvSpPr/>
            <p:nvPr/>
          </p:nvSpPr>
          <p:spPr>
            <a:xfrm rot="20741459">
              <a:off x="8277088" y="3193042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807559FD-FF91-47C3-9929-9F7EDB433D00}"/>
                </a:ext>
              </a:extLst>
            </p:cNvPr>
            <p:cNvSpPr/>
            <p:nvPr/>
          </p:nvSpPr>
          <p:spPr>
            <a:xfrm rot="20741459">
              <a:off x="8277086" y="336105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044BC6E5-E631-4793-8816-EF1A22D66721}"/>
                </a:ext>
              </a:extLst>
            </p:cNvPr>
            <p:cNvSpPr/>
            <p:nvPr/>
          </p:nvSpPr>
          <p:spPr>
            <a:xfrm rot="20741459">
              <a:off x="8277087" y="3535086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662421C0-FFF6-4129-82AE-FC2557206848}"/>
                </a:ext>
              </a:extLst>
            </p:cNvPr>
            <p:cNvSpPr/>
            <p:nvPr/>
          </p:nvSpPr>
          <p:spPr>
            <a:xfrm rot="20741459">
              <a:off x="8277085" y="370526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DBB5598C-3F99-431E-A5BF-67DEEBBC30AC}"/>
                </a:ext>
              </a:extLst>
            </p:cNvPr>
            <p:cNvSpPr/>
            <p:nvPr/>
          </p:nvSpPr>
          <p:spPr>
            <a:xfrm rot="20741459">
              <a:off x="8277085" y="387545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4F41293-C6CC-45B0-845F-D9068AD123DB}"/>
                </a:ext>
              </a:extLst>
            </p:cNvPr>
            <p:cNvSpPr/>
            <p:nvPr/>
          </p:nvSpPr>
          <p:spPr>
            <a:xfrm rot="20741459">
              <a:off x="8277086" y="405912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B04D6AEE-691F-4C18-BD67-E160AC0C9364}"/>
                </a:ext>
              </a:extLst>
            </p:cNvPr>
            <p:cNvSpPr/>
            <p:nvPr/>
          </p:nvSpPr>
          <p:spPr>
            <a:xfrm rot="20741459">
              <a:off x="8277085" y="422930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566B10A5-2787-4902-933E-A885358D46DA}"/>
                </a:ext>
              </a:extLst>
            </p:cNvPr>
            <p:cNvSpPr/>
            <p:nvPr/>
          </p:nvSpPr>
          <p:spPr>
            <a:xfrm rot="20741459">
              <a:off x="8271289" y="440203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4785A126-4A1E-47C8-AE4E-D91FA786C907}"/>
                </a:ext>
              </a:extLst>
            </p:cNvPr>
            <p:cNvSpPr/>
            <p:nvPr/>
          </p:nvSpPr>
          <p:spPr>
            <a:xfrm rot="20741459">
              <a:off x="8271842" y="456894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8A6FFF7-C5D2-45D3-82CD-F48E2F19BB65}"/>
              </a:ext>
            </a:extLst>
          </p:cNvPr>
          <p:cNvGrpSpPr/>
          <p:nvPr/>
        </p:nvGrpSpPr>
        <p:grpSpPr>
          <a:xfrm>
            <a:off x="3878632" y="4038427"/>
            <a:ext cx="212763" cy="969116"/>
            <a:chOff x="8271289" y="3025034"/>
            <a:chExt cx="282555" cy="1671612"/>
          </a:xfrm>
        </p:grpSpPr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0F1F3D1F-E61C-4E94-9899-89839EBD9382}"/>
                </a:ext>
              </a:extLst>
            </p:cNvPr>
            <p:cNvSpPr/>
            <p:nvPr/>
          </p:nvSpPr>
          <p:spPr>
            <a:xfrm rot="20741459">
              <a:off x="8277089" y="3025034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Parallelogram 90">
              <a:extLst>
                <a:ext uri="{FF2B5EF4-FFF2-40B4-BE49-F238E27FC236}">
                  <a16:creationId xmlns:a16="http://schemas.microsoft.com/office/drawing/2014/main" id="{A67169FB-892D-4344-9CDD-51337C5533E1}"/>
                </a:ext>
              </a:extLst>
            </p:cNvPr>
            <p:cNvSpPr/>
            <p:nvPr/>
          </p:nvSpPr>
          <p:spPr>
            <a:xfrm rot="20741459">
              <a:off x="8277088" y="3193042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A3C03D34-C7FC-4D2B-B3B2-62989BAAFC15}"/>
                </a:ext>
              </a:extLst>
            </p:cNvPr>
            <p:cNvSpPr/>
            <p:nvPr/>
          </p:nvSpPr>
          <p:spPr>
            <a:xfrm rot="20741459">
              <a:off x="8277086" y="336105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Parallelogram 92">
              <a:extLst>
                <a:ext uri="{FF2B5EF4-FFF2-40B4-BE49-F238E27FC236}">
                  <a16:creationId xmlns:a16="http://schemas.microsoft.com/office/drawing/2014/main" id="{EE0474AF-1520-48DD-B569-4A7FFC7B00D3}"/>
                </a:ext>
              </a:extLst>
            </p:cNvPr>
            <p:cNvSpPr/>
            <p:nvPr/>
          </p:nvSpPr>
          <p:spPr>
            <a:xfrm rot="20741459">
              <a:off x="8277087" y="3535086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Parallelogram 93">
              <a:extLst>
                <a:ext uri="{FF2B5EF4-FFF2-40B4-BE49-F238E27FC236}">
                  <a16:creationId xmlns:a16="http://schemas.microsoft.com/office/drawing/2014/main" id="{6A0A31F2-FD84-44BF-93A2-BDD477826B22}"/>
                </a:ext>
              </a:extLst>
            </p:cNvPr>
            <p:cNvSpPr/>
            <p:nvPr/>
          </p:nvSpPr>
          <p:spPr>
            <a:xfrm rot="20741459">
              <a:off x="8277085" y="370526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B1A124DF-544E-4302-9E73-E321238994AF}"/>
                </a:ext>
              </a:extLst>
            </p:cNvPr>
            <p:cNvSpPr/>
            <p:nvPr/>
          </p:nvSpPr>
          <p:spPr>
            <a:xfrm rot="20741459">
              <a:off x="8277085" y="387545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D21EF82D-39CA-446D-9F42-90A7D8698F9F}"/>
                </a:ext>
              </a:extLst>
            </p:cNvPr>
            <p:cNvSpPr/>
            <p:nvPr/>
          </p:nvSpPr>
          <p:spPr>
            <a:xfrm rot="20741459">
              <a:off x="8277086" y="405912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Parallelogram 96">
              <a:extLst>
                <a:ext uri="{FF2B5EF4-FFF2-40B4-BE49-F238E27FC236}">
                  <a16:creationId xmlns:a16="http://schemas.microsoft.com/office/drawing/2014/main" id="{7DA0B038-32F0-48E2-B181-E698019294DB}"/>
                </a:ext>
              </a:extLst>
            </p:cNvPr>
            <p:cNvSpPr/>
            <p:nvPr/>
          </p:nvSpPr>
          <p:spPr>
            <a:xfrm rot="20741459">
              <a:off x="8277085" y="422930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Parallelogram 97">
              <a:extLst>
                <a:ext uri="{FF2B5EF4-FFF2-40B4-BE49-F238E27FC236}">
                  <a16:creationId xmlns:a16="http://schemas.microsoft.com/office/drawing/2014/main" id="{69795908-1764-4876-9DF9-0F4C1F042458}"/>
                </a:ext>
              </a:extLst>
            </p:cNvPr>
            <p:cNvSpPr/>
            <p:nvPr/>
          </p:nvSpPr>
          <p:spPr>
            <a:xfrm rot="20741459">
              <a:off x="8271289" y="440203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8816BDF1-04C9-46E3-8206-2DA3D9FF9784}"/>
                </a:ext>
              </a:extLst>
            </p:cNvPr>
            <p:cNvSpPr/>
            <p:nvPr/>
          </p:nvSpPr>
          <p:spPr>
            <a:xfrm rot="20741459">
              <a:off x="8271842" y="456894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85ED18D-1058-4765-92AF-F803F58D554C}"/>
              </a:ext>
            </a:extLst>
          </p:cNvPr>
          <p:cNvGrpSpPr/>
          <p:nvPr/>
        </p:nvGrpSpPr>
        <p:grpSpPr>
          <a:xfrm>
            <a:off x="3391823" y="3969037"/>
            <a:ext cx="212763" cy="969116"/>
            <a:chOff x="8271289" y="3025034"/>
            <a:chExt cx="282555" cy="1671612"/>
          </a:xfrm>
        </p:grpSpPr>
        <p:sp>
          <p:nvSpPr>
            <p:cNvPr id="101" name="Parallelogram 100">
              <a:extLst>
                <a:ext uri="{FF2B5EF4-FFF2-40B4-BE49-F238E27FC236}">
                  <a16:creationId xmlns:a16="http://schemas.microsoft.com/office/drawing/2014/main" id="{8B6287F3-2335-4B82-892B-420E1FB04B3A}"/>
                </a:ext>
              </a:extLst>
            </p:cNvPr>
            <p:cNvSpPr/>
            <p:nvPr/>
          </p:nvSpPr>
          <p:spPr>
            <a:xfrm rot="20741459">
              <a:off x="8277089" y="3025034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Parallelogram 101">
              <a:extLst>
                <a:ext uri="{FF2B5EF4-FFF2-40B4-BE49-F238E27FC236}">
                  <a16:creationId xmlns:a16="http://schemas.microsoft.com/office/drawing/2014/main" id="{5569A705-B24F-4558-8DE7-EA0B1D5E4DB9}"/>
                </a:ext>
              </a:extLst>
            </p:cNvPr>
            <p:cNvSpPr/>
            <p:nvPr/>
          </p:nvSpPr>
          <p:spPr>
            <a:xfrm rot="20741459">
              <a:off x="8277088" y="3193042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3D1EAC8F-6181-4B06-A881-8DE256F6F8C4}"/>
                </a:ext>
              </a:extLst>
            </p:cNvPr>
            <p:cNvSpPr/>
            <p:nvPr/>
          </p:nvSpPr>
          <p:spPr>
            <a:xfrm rot="20741459">
              <a:off x="8277086" y="336105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Parallelogram 103">
              <a:extLst>
                <a:ext uri="{FF2B5EF4-FFF2-40B4-BE49-F238E27FC236}">
                  <a16:creationId xmlns:a16="http://schemas.microsoft.com/office/drawing/2014/main" id="{593F1569-AE58-41CC-8A2F-107D08B7845A}"/>
                </a:ext>
              </a:extLst>
            </p:cNvPr>
            <p:cNvSpPr/>
            <p:nvPr/>
          </p:nvSpPr>
          <p:spPr>
            <a:xfrm rot="20741459">
              <a:off x="8277087" y="3535086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1A290772-3363-4CC7-AFF1-84B4927649BC}"/>
                </a:ext>
              </a:extLst>
            </p:cNvPr>
            <p:cNvSpPr/>
            <p:nvPr/>
          </p:nvSpPr>
          <p:spPr>
            <a:xfrm rot="20741459">
              <a:off x="8277085" y="370526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Parallelogram 105">
              <a:extLst>
                <a:ext uri="{FF2B5EF4-FFF2-40B4-BE49-F238E27FC236}">
                  <a16:creationId xmlns:a16="http://schemas.microsoft.com/office/drawing/2014/main" id="{D5A9058B-673A-4708-AB38-A7ECEF897F33}"/>
                </a:ext>
              </a:extLst>
            </p:cNvPr>
            <p:cNvSpPr/>
            <p:nvPr/>
          </p:nvSpPr>
          <p:spPr>
            <a:xfrm rot="20741459">
              <a:off x="8277085" y="387545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E4D7B945-FA7C-42C3-89EE-EB084236535B}"/>
                </a:ext>
              </a:extLst>
            </p:cNvPr>
            <p:cNvSpPr/>
            <p:nvPr/>
          </p:nvSpPr>
          <p:spPr>
            <a:xfrm rot="20741459">
              <a:off x="8277086" y="405912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Parallelogram 107">
              <a:extLst>
                <a:ext uri="{FF2B5EF4-FFF2-40B4-BE49-F238E27FC236}">
                  <a16:creationId xmlns:a16="http://schemas.microsoft.com/office/drawing/2014/main" id="{BB358F59-D838-4622-BD55-844FA9C365BB}"/>
                </a:ext>
              </a:extLst>
            </p:cNvPr>
            <p:cNvSpPr/>
            <p:nvPr/>
          </p:nvSpPr>
          <p:spPr>
            <a:xfrm rot="20741459">
              <a:off x="8277085" y="422930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Parallelogram 108">
              <a:extLst>
                <a:ext uri="{FF2B5EF4-FFF2-40B4-BE49-F238E27FC236}">
                  <a16:creationId xmlns:a16="http://schemas.microsoft.com/office/drawing/2014/main" id="{2F84A3E2-5922-43C8-82C1-5404DAEF28C2}"/>
                </a:ext>
              </a:extLst>
            </p:cNvPr>
            <p:cNvSpPr/>
            <p:nvPr/>
          </p:nvSpPr>
          <p:spPr>
            <a:xfrm rot="20741459">
              <a:off x="8271289" y="440203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Parallelogram 109">
              <a:extLst>
                <a:ext uri="{FF2B5EF4-FFF2-40B4-BE49-F238E27FC236}">
                  <a16:creationId xmlns:a16="http://schemas.microsoft.com/office/drawing/2014/main" id="{A8F5B5FE-D861-4DE5-93BC-B99B1E9274AC}"/>
                </a:ext>
              </a:extLst>
            </p:cNvPr>
            <p:cNvSpPr/>
            <p:nvPr/>
          </p:nvSpPr>
          <p:spPr>
            <a:xfrm rot="20741459">
              <a:off x="8271842" y="456894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8E2BAD3-C1AE-4F23-B3B4-385A712D58AE}"/>
              </a:ext>
            </a:extLst>
          </p:cNvPr>
          <p:cNvGrpSpPr/>
          <p:nvPr/>
        </p:nvGrpSpPr>
        <p:grpSpPr>
          <a:xfrm>
            <a:off x="4137422" y="4098294"/>
            <a:ext cx="212763" cy="969116"/>
            <a:chOff x="8271289" y="3025034"/>
            <a:chExt cx="282555" cy="1671612"/>
          </a:xfrm>
        </p:grpSpPr>
        <p:sp>
          <p:nvSpPr>
            <p:cNvPr id="112" name="Parallelogram 111">
              <a:extLst>
                <a:ext uri="{FF2B5EF4-FFF2-40B4-BE49-F238E27FC236}">
                  <a16:creationId xmlns:a16="http://schemas.microsoft.com/office/drawing/2014/main" id="{E2D569C0-1B19-4F55-B2BA-F547BC30A768}"/>
                </a:ext>
              </a:extLst>
            </p:cNvPr>
            <p:cNvSpPr/>
            <p:nvPr/>
          </p:nvSpPr>
          <p:spPr>
            <a:xfrm rot="20741459">
              <a:off x="8277089" y="3025034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Parallelogram 112">
              <a:extLst>
                <a:ext uri="{FF2B5EF4-FFF2-40B4-BE49-F238E27FC236}">
                  <a16:creationId xmlns:a16="http://schemas.microsoft.com/office/drawing/2014/main" id="{3901294D-F736-4683-939E-3C2EF28A1239}"/>
                </a:ext>
              </a:extLst>
            </p:cNvPr>
            <p:cNvSpPr/>
            <p:nvPr/>
          </p:nvSpPr>
          <p:spPr>
            <a:xfrm rot="20741459">
              <a:off x="8277088" y="3193042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DE3A0F5A-969B-4E1A-830F-1CC282AF47A8}"/>
                </a:ext>
              </a:extLst>
            </p:cNvPr>
            <p:cNvSpPr/>
            <p:nvPr/>
          </p:nvSpPr>
          <p:spPr>
            <a:xfrm rot="20741459">
              <a:off x="8277086" y="336105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Parallelogram 114">
              <a:extLst>
                <a:ext uri="{FF2B5EF4-FFF2-40B4-BE49-F238E27FC236}">
                  <a16:creationId xmlns:a16="http://schemas.microsoft.com/office/drawing/2014/main" id="{5FE3B191-F55A-4F87-80AB-E93723156AC2}"/>
                </a:ext>
              </a:extLst>
            </p:cNvPr>
            <p:cNvSpPr/>
            <p:nvPr/>
          </p:nvSpPr>
          <p:spPr>
            <a:xfrm rot="20741459">
              <a:off x="8277087" y="3535086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57F7D94D-686F-4D27-8812-5C822D1655C5}"/>
                </a:ext>
              </a:extLst>
            </p:cNvPr>
            <p:cNvSpPr/>
            <p:nvPr/>
          </p:nvSpPr>
          <p:spPr>
            <a:xfrm rot="20741459">
              <a:off x="8277085" y="370526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Parallelogram 116">
              <a:extLst>
                <a:ext uri="{FF2B5EF4-FFF2-40B4-BE49-F238E27FC236}">
                  <a16:creationId xmlns:a16="http://schemas.microsoft.com/office/drawing/2014/main" id="{CF36F01A-0486-4EB3-BC87-D5462634C76E}"/>
                </a:ext>
              </a:extLst>
            </p:cNvPr>
            <p:cNvSpPr/>
            <p:nvPr/>
          </p:nvSpPr>
          <p:spPr>
            <a:xfrm rot="20741459">
              <a:off x="8277085" y="387545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Parallelogram 117">
              <a:extLst>
                <a:ext uri="{FF2B5EF4-FFF2-40B4-BE49-F238E27FC236}">
                  <a16:creationId xmlns:a16="http://schemas.microsoft.com/office/drawing/2014/main" id="{F2265DF0-48FC-4245-BE6F-D3E16AA68B33}"/>
                </a:ext>
              </a:extLst>
            </p:cNvPr>
            <p:cNvSpPr/>
            <p:nvPr/>
          </p:nvSpPr>
          <p:spPr>
            <a:xfrm rot="20741459">
              <a:off x="8277086" y="405912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Parallelogram 118">
              <a:extLst>
                <a:ext uri="{FF2B5EF4-FFF2-40B4-BE49-F238E27FC236}">
                  <a16:creationId xmlns:a16="http://schemas.microsoft.com/office/drawing/2014/main" id="{558EF99D-69DA-4B9B-A35D-51C6ED132E19}"/>
                </a:ext>
              </a:extLst>
            </p:cNvPr>
            <p:cNvSpPr/>
            <p:nvPr/>
          </p:nvSpPr>
          <p:spPr>
            <a:xfrm rot="20741459">
              <a:off x="8277085" y="422930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DFEA07C0-C959-4D0F-B72F-3ED637465526}"/>
                </a:ext>
              </a:extLst>
            </p:cNvPr>
            <p:cNvSpPr/>
            <p:nvPr/>
          </p:nvSpPr>
          <p:spPr>
            <a:xfrm rot="20741459">
              <a:off x="8271289" y="440203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Parallelogram 120">
              <a:extLst>
                <a:ext uri="{FF2B5EF4-FFF2-40B4-BE49-F238E27FC236}">
                  <a16:creationId xmlns:a16="http://schemas.microsoft.com/office/drawing/2014/main" id="{5B210977-FDE2-42C0-BD43-BF2C1CD05667}"/>
                </a:ext>
              </a:extLst>
            </p:cNvPr>
            <p:cNvSpPr/>
            <p:nvPr/>
          </p:nvSpPr>
          <p:spPr>
            <a:xfrm rot="20741459">
              <a:off x="8271842" y="456894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3B73F1C-EF79-45E5-98D5-A30A1E7C02FD}"/>
              </a:ext>
            </a:extLst>
          </p:cNvPr>
          <p:cNvGrpSpPr/>
          <p:nvPr/>
        </p:nvGrpSpPr>
        <p:grpSpPr>
          <a:xfrm>
            <a:off x="4391562" y="4170459"/>
            <a:ext cx="212763" cy="969116"/>
            <a:chOff x="8271289" y="3025034"/>
            <a:chExt cx="282555" cy="1671612"/>
          </a:xfrm>
        </p:grpSpPr>
        <p:sp>
          <p:nvSpPr>
            <p:cNvPr id="126" name="Parallelogram 125">
              <a:extLst>
                <a:ext uri="{FF2B5EF4-FFF2-40B4-BE49-F238E27FC236}">
                  <a16:creationId xmlns:a16="http://schemas.microsoft.com/office/drawing/2014/main" id="{FA6FC96A-ABD6-4AA5-A85E-A5872C98ED39}"/>
                </a:ext>
              </a:extLst>
            </p:cNvPr>
            <p:cNvSpPr/>
            <p:nvPr/>
          </p:nvSpPr>
          <p:spPr>
            <a:xfrm rot="20741459">
              <a:off x="8277089" y="3025034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Parallelogram 126">
              <a:extLst>
                <a:ext uri="{FF2B5EF4-FFF2-40B4-BE49-F238E27FC236}">
                  <a16:creationId xmlns:a16="http://schemas.microsoft.com/office/drawing/2014/main" id="{F132D444-287C-4D24-A48C-05E5FC840562}"/>
                </a:ext>
              </a:extLst>
            </p:cNvPr>
            <p:cNvSpPr/>
            <p:nvPr/>
          </p:nvSpPr>
          <p:spPr>
            <a:xfrm rot="20741459">
              <a:off x="8277088" y="3193042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A5658860-215F-40CC-884A-993385813656}"/>
                </a:ext>
              </a:extLst>
            </p:cNvPr>
            <p:cNvSpPr/>
            <p:nvPr/>
          </p:nvSpPr>
          <p:spPr>
            <a:xfrm rot="20741459">
              <a:off x="8277086" y="336105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Parallelogram 128">
              <a:extLst>
                <a:ext uri="{FF2B5EF4-FFF2-40B4-BE49-F238E27FC236}">
                  <a16:creationId xmlns:a16="http://schemas.microsoft.com/office/drawing/2014/main" id="{357C41C5-7FE4-4959-BD1D-6E0B5211BE66}"/>
                </a:ext>
              </a:extLst>
            </p:cNvPr>
            <p:cNvSpPr/>
            <p:nvPr/>
          </p:nvSpPr>
          <p:spPr>
            <a:xfrm rot="20741459">
              <a:off x="8277087" y="3535086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Parallelogram 129">
              <a:extLst>
                <a:ext uri="{FF2B5EF4-FFF2-40B4-BE49-F238E27FC236}">
                  <a16:creationId xmlns:a16="http://schemas.microsoft.com/office/drawing/2014/main" id="{78D1A699-16AE-42FD-9394-646C33ADAB45}"/>
                </a:ext>
              </a:extLst>
            </p:cNvPr>
            <p:cNvSpPr/>
            <p:nvPr/>
          </p:nvSpPr>
          <p:spPr>
            <a:xfrm rot="20741459">
              <a:off x="8277085" y="370526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F5B01FD6-7A86-4214-A140-604B971048C3}"/>
                </a:ext>
              </a:extLst>
            </p:cNvPr>
            <p:cNvSpPr/>
            <p:nvPr/>
          </p:nvSpPr>
          <p:spPr>
            <a:xfrm rot="20741459">
              <a:off x="8277085" y="387545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Parallelogram 131">
              <a:extLst>
                <a:ext uri="{FF2B5EF4-FFF2-40B4-BE49-F238E27FC236}">
                  <a16:creationId xmlns:a16="http://schemas.microsoft.com/office/drawing/2014/main" id="{2A73392E-BED8-4916-BE4C-E4C81377CBEC}"/>
                </a:ext>
              </a:extLst>
            </p:cNvPr>
            <p:cNvSpPr/>
            <p:nvPr/>
          </p:nvSpPr>
          <p:spPr>
            <a:xfrm rot="20741459">
              <a:off x="8277086" y="405912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Parallelogram 132">
              <a:extLst>
                <a:ext uri="{FF2B5EF4-FFF2-40B4-BE49-F238E27FC236}">
                  <a16:creationId xmlns:a16="http://schemas.microsoft.com/office/drawing/2014/main" id="{22D9F1C8-5911-4E09-9FE3-704E5E1D2EE0}"/>
                </a:ext>
              </a:extLst>
            </p:cNvPr>
            <p:cNvSpPr/>
            <p:nvPr/>
          </p:nvSpPr>
          <p:spPr>
            <a:xfrm rot="20741459">
              <a:off x="8277085" y="422930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9EE89527-5612-4D0C-B7ED-C77E1D562337}"/>
                </a:ext>
              </a:extLst>
            </p:cNvPr>
            <p:cNvSpPr/>
            <p:nvPr/>
          </p:nvSpPr>
          <p:spPr>
            <a:xfrm rot="20741459">
              <a:off x="8271289" y="440203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FDE854B9-A58A-4EE5-AC6B-F7EED5C87938}"/>
                </a:ext>
              </a:extLst>
            </p:cNvPr>
            <p:cNvSpPr/>
            <p:nvPr/>
          </p:nvSpPr>
          <p:spPr>
            <a:xfrm rot="20741459">
              <a:off x="8271842" y="456894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63830AB-1AFF-4A2C-84EC-1D78F3F428E0}"/>
              </a:ext>
            </a:extLst>
          </p:cNvPr>
          <p:cNvGrpSpPr/>
          <p:nvPr/>
        </p:nvGrpSpPr>
        <p:grpSpPr>
          <a:xfrm>
            <a:off x="4639369" y="4215947"/>
            <a:ext cx="212763" cy="969116"/>
            <a:chOff x="8271289" y="3025034"/>
            <a:chExt cx="282555" cy="1671612"/>
          </a:xfrm>
        </p:grpSpPr>
        <p:sp>
          <p:nvSpPr>
            <p:cNvPr id="137" name="Parallelogram 136">
              <a:extLst>
                <a:ext uri="{FF2B5EF4-FFF2-40B4-BE49-F238E27FC236}">
                  <a16:creationId xmlns:a16="http://schemas.microsoft.com/office/drawing/2014/main" id="{D41663F2-5115-4A13-8215-B773267D3D1A}"/>
                </a:ext>
              </a:extLst>
            </p:cNvPr>
            <p:cNvSpPr/>
            <p:nvPr/>
          </p:nvSpPr>
          <p:spPr>
            <a:xfrm rot="20741459">
              <a:off x="8277089" y="3025034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Parallelogram 137">
              <a:extLst>
                <a:ext uri="{FF2B5EF4-FFF2-40B4-BE49-F238E27FC236}">
                  <a16:creationId xmlns:a16="http://schemas.microsoft.com/office/drawing/2014/main" id="{32C21395-B2C0-41DA-B58C-BED5E555E9F6}"/>
                </a:ext>
              </a:extLst>
            </p:cNvPr>
            <p:cNvSpPr/>
            <p:nvPr/>
          </p:nvSpPr>
          <p:spPr>
            <a:xfrm rot="20741459">
              <a:off x="8277088" y="3193042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2E0A8B36-D860-48C6-BF1D-291E9D419C4F}"/>
                </a:ext>
              </a:extLst>
            </p:cNvPr>
            <p:cNvSpPr/>
            <p:nvPr/>
          </p:nvSpPr>
          <p:spPr>
            <a:xfrm rot="20741459">
              <a:off x="8277086" y="336105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Parallelogram 139">
              <a:extLst>
                <a:ext uri="{FF2B5EF4-FFF2-40B4-BE49-F238E27FC236}">
                  <a16:creationId xmlns:a16="http://schemas.microsoft.com/office/drawing/2014/main" id="{37BFEEBA-5BB0-4430-9BB7-A2AE3801597E}"/>
                </a:ext>
              </a:extLst>
            </p:cNvPr>
            <p:cNvSpPr/>
            <p:nvPr/>
          </p:nvSpPr>
          <p:spPr>
            <a:xfrm rot="20741459">
              <a:off x="8277087" y="3535086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Parallelogram 140">
              <a:extLst>
                <a:ext uri="{FF2B5EF4-FFF2-40B4-BE49-F238E27FC236}">
                  <a16:creationId xmlns:a16="http://schemas.microsoft.com/office/drawing/2014/main" id="{4F6D1F8A-ED7F-4B67-9560-723E42FDF128}"/>
                </a:ext>
              </a:extLst>
            </p:cNvPr>
            <p:cNvSpPr/>
            <p:nvPr/>
          </p:nvSpPr>
          <p:spPr>
            <a:xfrm rot="20741459">
              <a:off x="8277085" y="370526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Parallelogram 141">
              <a:extLst>
                <a:ext uri="{FF2B5EF4-FFF2-40B4-BE49-F238E27FC236}">
                  <a16:creationId xmlns:a16="http://schemas.microsoft.com/office/drawing/2014/main" id="{3F593A0F-BE44-49F8-8E1D-F33435188A52}"/>
                </a:ext>
              </a:extLst>
            </p:cNvPr>
            <p:cNvSpPr/>
            <p:nvPr/>
          </p:nvSpPr>
          <p:spPr>
            <a:xfrm rot="20741459">
              <a:off x="8277085" y="387545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Parallelogram 142">
              <a:extLst>
                <a:ext uri="{FF2B5EF4-FFF2-40B4-BE49-F238E27FC236}">
                  <a16:creationId xmlns:a16="http://schemas.microsoft.com/office/drawing/2014/main" id="{CAFFF0C6-CADC-4733-960C-D3865414DA6D}"/>
                </a:ext>
              </a:extLst>
            </p:cNvPr>
            <p:cNvSpPr/>
            <p:nvPr/>
          </p:nvSpPr>
          <p:spPr>
            <a:xfrm rot="20741459">
              <a:off x="8277086" y="405912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Parallelogram 143">
              <a:extLst>
                <a:ext uri="{FF2B5EF4-FFF2-40B4-BE49-F238E27FC236}">
                  <a16:creationId xmlns:a16="http://schemas.microsoft.com/office/drawing/2014/main" id="{C480427E-CD5E-4182-B0B1-3DC3A4269223}"/>
                </a:ext>
              </a:extLst>
            </p:cNvPr>
            <p:cNvSpPr/>
            <p:nvPr/>
          </p:nvSpPr>
          <p:spPr>
            <a:xfrm rot="20741459">
              <a:off x="8277085" y="422930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Parallelogram 144">
              <a:extLst>
                <a:ext uri="{FF2B5EF4-FFF2-40B4-BE49-F238E27FC236}">
                  <a16:creationId xmlns:a16="http://schemas.microsoft.com/office/drawing/2014/main" id="{D6598F24-6E40-4E07-B4C1-8FFA2A1DBBF5}"/>
                </a:ext>
              </a:extLst>
            </p:cNvPr>
            <p:cNvSpPr/>
            <p:nvPr/>
          </p:nvSpPr>
          <p:spPr>
            <a:xfrm rot="20741459">
              <a:off x="8271289" y="440203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Parallelogram 145">
              <a:extLst>
                <a:ext uri="{FF2B5EF4-FFF2-40B4-BE49-F238E27FC236}">
                  <a16:creationId xmlns:a16="http://schemas.microsoft.com/office/drawing/2014/main" id="{959B8E73-970F-4197-AFA4-34BD483BDA2F}"/>
                </a:ext>
              </a:extLst>
            </p:cNvPr>
            <p:cNvSpPr/>
            <p:nvPr/>
          </p:nvSpPr>
          <p:spPr>
            <a:xfrm rot="20741459">
              <a:off x="8271842" y="456894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39DBD68-B151-4255-BB37-E41629760E73}"/>
              </a:ext>
            </a:extLst>
          </p:cNvPr>
          <p:cNvGrpSpPr/>
          <p:nvPr/>
        </p:nvGrpSpPr>
        <p:grpSpPr>
          <a:xfrm>
            <a:off x="4889987" y="4252963"/>
            <a:ext cx="212763" cy="969116"/>
            <a:chOff x="8271289" y="3025034"/>
            <a:chExt cx="282555" cy="1671612"/>
          </a:xfrm>
        </p:grpSpPr>
        <p:sp>
          <p:nvSpPr>
            <p:cNvPr id="148" name="Parallelogram 147">
              <a:extLst>
                <a:ext uri="{FF2B5EF4-FFF2-40B4-BE49-F238E27FC236}">
                  <a16:creationId xmlns:a16="http://schemas.microsoft.com/office/drawing/2014/main" id="{CB4CE1B0-2A7D-4713-AA50-9F229E31707C}"/>
                </a:ext>
              </a:extLst>
            </p:cNvPr>
            <p:cNvSpPr/>
            <p:nvPr/>
          </p:nvSpPr>
          <p:spPr>
            <a:xfrm rot="20741459">
              <a:off x="8277089" y="3025034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Parallelogram 148">
              <a:extLst>
                <a:ext uri="{FF2B5EF4-FFF2-40B4-BE49-F238E27FC236}">
                  <a16:creationId xmlns:a16="http://schemas.microsoft.com/office/drawing/2014/main" id="{BBEED295-CCF0-4622-A3BA-4CE1FFDF5C3F}"/>
                </a:ext>
              </a:extLst>
            </p:cNvPr>
            <p:cNvSpPr/>
            <p:nvPr/>
          </p:nvSpPr>
          <p:spPr>
            <a:xfrm rot="20741459">
              <a:off x="8277088" y="3193042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Parallelogram 149">
              <a:extLst>
                <a:ext uri="{FF2B5EF4-FFF2-40B4-BE49-F238E27FC236}">
                  <a16:creationId xmlns:a16="http://schemas.microsoft.com/office/drawing/2014/main" id="{8179654D-FA8A-4551-B89C-C93A78885F2C}"/>
                </a:ext>
              </a:extLst>
            </p:cNvPr>
            <p:cNvSpPr/>
            <p:nvPr/>
          </p:nvSpPr>
          <p:spPr>
            <a:xfrm rot="20741459">
              <a:off x="8277086" y="336105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Parallelogram 150">
              <a:extLst>
                <a:ext uri="{FF2B5EF4-FFF2-40B4-BE49-F238E27FC236}">
                  <a16:creationId xmlns:a16="http://schemas.microsoft.com/office/drawing/2014/main" id="{B71FC9CF-3D18-49CD-8F34-FDE597C37F6E}"/>
                </a:ext>
              </a:extLst>
            </p:cNvPr>
            <p:cNvSpPr/>
            <p:nvPr/>
          </p:nvSpPr>
          <p:spPr>
            <a:xfrm rot="20741459">
              <a:off x="8277087" y="3535086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Parallelogram 151">
              <a:extLst>
                <a:ext uri="{FF2B5EF4-FFF2-40B4-BE49-F238E27FC236}">
                  <a16:creationId xmlns:a16="http://schemas.microsoft.com/office/drawing/2014/main" id="{6F015F71-B2C6-461A-B46F-6161AB5BD0E5}"/>
                </a:ext>
              </a:extLst>
            </p:cNvPr>
            <p:cNvSpPr/>
            <p:nvPr/>
          </p:nvSpPr>
          <p:spPr>
            <a:xfrm rot="20741459">
              <a:off x="8277085" y="370526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Parallelogram 152">
              <a:extLst>
                <a:ext uri="{FF2B5EF4-FFF2-40B4-BE49-F238E27FC236}">
                  <a16:creationId xmlns:a16="http://schemas.microsoft.com/office/drawing/2014/main" id="{C71346AA-B574-4665-AEDF-B88353A76020}"/>
                </a:ext>
              </a:extLst>
            </p:cNvPr>
            <p:cNvSpPr/>
            <p:nvPr/>
          </p:nvSpPr>
          <p:spPr>
            <a:xfrm rot="20741459">
              <a:off x="8277085" y="387545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Parallelogram 153">
              <a:extLst>
                <a:ext uri="{FF2B5EF4-FFF2-40B4-BE49-F238E27FC236}">
                  <a16:creationId xmlns:a16="http://schemas.microsoft.com/office/drawing/2014/main" id="{C7A65558-173B-4BB5-8E37-62237C0CF01D}"/>
                </a:ext>
              </a:extLst>
            </p:cNvPr>
            <p:cNvSpPr/>
            <p:nvPr/>
          </p:nvSpPr>
          <p:spPr>
            <a:xfrm rot="20741459">
              <a:off x="8277086" y="405912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Parallelogram 154">
              <a:extLst>
                <a:ext uri="{FF2B5EF4-FFF2-40B4-BE49-F238E27FC236}">
                  <a16:creationId xmlns:a16="http://schemas.microsoft.com/office/drawing/2014/main" id="{125369F8-6DB3-4885-B6FF-5E3873D07D4D}"/>
                </a:ext>
              </a:extLst>
            </p:cNvPr>
            <p:cNvSpPr/>
            <p:nvPr/>
          </p:nvSpPr>
          <p:spPr>
            <a:xfrm rot="20741459">
              <a:off x="8277085" y="422930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Parallelogram 155">
              <a:extLst>
                <a:ext uri="{FF2B5EF4-FFF2-40B4-BE49-F238E27FC236}">
                  <a16:creationId xmlns:a16="http://schemas.microsoft.com/office/drawing/2014/main" id="{FA3FC07F-2884-46B4-B9C3-19E09658BBF2}"/>
                </a:ext>
              </a:extLst>
            </p:cNvPr>
            <p:cNvSpPr/>
            <p:nvPr/>
          </p:nvSpPr>
          <p:spPr>
            <a:xfrm rot="20741459">
              <a:off x="8271289" y="440203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Parallelogram 156">
              <a:extLst>
                <a:ext uri="{FF2B5EF4-FFF2-40B4-BE49-F238E27FC236}">
                  <a16:creationId xmlns:a16="http://schemas.microsoft.com/office/drawing/2014/main" id="{BF0A6932-4781-4235-A567-CB3279A31922}"/>
                </a:ext>
              </a:extLst>
            </p:cNvPr>
            <p:cNvSpPr/>
            <p:nvPr/>
          </p:nvSpPr>
          <p:spPr>
            <a:xfrm rot="20741459">
              <a:off x="8271842" y="456894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B2A5B23-422E-463C-8FDD-3B47DD53A266}"/>
              </a:ext>
            </a:extLst>
          </p:cNvPr>
          <p:cNvGrpSpPr/>
          <p:nvPr/>
        </p:nvGrpSpPr>
        <p:grpSpPr>
          <a:xfrm>
            <a:off x="5143416" y="4338798"/>
            <a:ext cx="212763" cy="969116"/>
            <a:chOff x="8271289" y="3025034"/>
            <a:chExt cx="282555" cy="1671612"/>
          </a:xfrm>
        </p:grpSpPr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95266A34-77BE-4E45-B032-E52CF36686B0}"/>
                </a:ext>
              </a:extLst>
            </p:cNvPr>
            <p:cNvSpPr/>
            <p:nvPr/>
          </p:nvSpPr>
          <p:spPr>
            <a:xfrm rot="20741459">
              <a:off x="8277089" y="3025034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Parallelogram 159">
              <a:extLst>
                <a:ext uri="{FF2B5EF4-FFF2-40B4-BE49-F238E27FC236}">
                  <a16:creationId xmlns:a16="http://schemas.microsoft.com/office/drawing/2014/main" id="{55094EC8-2FE7-4178-BCD8-14D5AF7DEA52}"/>
                </a:ext>
              </a:extLst>
            </p:cNvPr>
            <p:cNvSpPr/>
            <p:nvPr/>
          </p:nvSpPr>
          <p:spPr>
            <a:xfrm rot="20741459">
              <a:off x="8277088" y="3193042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Parallelogram 160">
              <a:extLst>
                <a:ext uri="{FF2B5EF4-FFF2-40B4-BE49-F238E27FC236}">
                  <a16:creationId xmlns:a16="http://schemas.microsoft.com/office/drawing/2014/main" id="{4671F922-00D0-4F70-B02F-18D6B9EF8B4B}"/>
                </a:ext>
              </a:extLst>
            </p:cNvPr>
            <p:cNvSpPr/>
            <p:nvPr/>
          </p:nvSpPr>
          <p:spPr>
            <a:xfrm rot="20741459">
              <a:off x="8277086" y="336105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Parallelogram 161">
              <a:extLst>
                <a:ext uri="{FF2B5EF4-FFF2-40B4-BE49-F238E27FC236}">
                  <a16:creationId xmlns:a16="http://schemas.microsoft.com/office/drawing/2014/main" id="{07C74890-F34E-45CC-AA2E-0D927562B4D6}"/>
                </a:ext>
              </a:extLst>
            </p:cNvPr>
            <p:cNvSpPr/>
            <p:nvPr/>
          </p:nvSpPr>
          <p:spPr>
            <a:xfrm rot="20741459">
              <a:off x="8277087" y="3535086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Parallelogram 162">
              <a:extLst>
                <a:ext uri="{FF2B5EF4-FFF2-40B4-BE49-F238E27FC236}">
                  <a16:creationId xmlns:a16="http://schemas.microsoft.com/office/drawing/2014/main" id="{18650EF9-A775-4FDD-9F20-13839FC131EE}"/>
                </a:ext>
              </a:extLst>
            </p:cNvPr>
            <p:cNvSpPr/>
            <p:nvPr/>
          </p:nvSpPr>
          <p:spPr>
            <a:xfrm rot="20741459">
              <a:off x="8277085" y="370526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Parallelogram 163">
              <a:extLst>
                <a:ext uri="{FF2B5EF4-FFF2-40B4-BE49-F238E27FC236}">
                  <a16:creationId xmlns:a16="http://schemas.microsoft.com/office/drawing/2014/main" id="{A502F8D7-1B6D-438E-AC09-A5B17633B65E}"/>
                </a:ext>
              </a:extLst>
            </p:cNvPr>
            <p:cNvSpPr/>
            <p:nvPr/>
          </p:nvSpPr>
          <p:spPr>
            <a:xfrm rot="20741459">
              <a:off x="8277085" y="387545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Parallelogram 164">
              <a:extLst>
                <a:ext uri="{FF2B5EF4-FFF2-40B4-BE49-F238E27FC236}">
                  <a16:creationId xmlns:a16="http://schemas.microsoft.com/office/drawing/2014/main" id="{C1F06AFD-6AED-4C96-9CFF-61EADD75D702}"/>
                </a:ext>
              </a:extLst>
            </p:cNvPr>
            <p:cNvSpPr/>
            <p:nvPr/>
          </p:nvSpPr>
          <p:spPr>
            <a:xfrm rot="20741459">
              <a:off x="8277086" y="405912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Parallelogram 165">
              <a:extLst>
                <a:ext uri="{FF2B5EF4-FFF2-40B4-BE49-F238E27FC236}">
                  <a16:creationId xmlns:a16="http://schemas.microsoft.com/office/drawing/2014/main" id="{806D9505-D0FB-45B0-AB49-9939ADCAE7F6}"/>
                </a:ext>
              </a:extLst>
            </p:cNvPr>
            <p:cNvSpPr/>
            <p:nvPr/>
          </p:nvSpPr>
          <p:spPr>
            <a:xfrm rot="20741459">
              <a:off x="8277085" y="422930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Parallelogram 166">
              <a:extLst>
                <a:ext uri="{FF2B5EF4-FFF2-40B4-BE49-F238E27FC236}">
                  <a16:creationId xmlns:a16="http://schemas.microsoft.com/office/drawing/2014/main" id="{7625B49D-0772-4A61-9A81-616DC3A7D628}"/>
                </a:ext>
              </a:extLst>
            </p:cNvPr>
            <p:cNvSpPr/>
            <p:nvPr/>
          </p:nvSpPr>
          <p:spPr>
            <a:xfrm rot="20741459">
              <a:off x="8271289" y="440203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Parallelogram 167">
              <a:extLst>
                <a:ext uri="{FF2B5EF4-FFF2-40B4-BE49-F238E27FC236}">
                  <a16:creationId xmlns:a16="http://schemas.microsoft.com/office/drawing/2014/main" id="{C28D7DAC-A98A-42CB-973F-3E332BE1BBE6}"/>
                </a:ext>
              </a:extLst>
            </p:cNvPr>
            <p:cNvSpPr/>
            <p:nvPr/>
          </p:nvSpPr>
          <p:spPr>
            <a:xfrm rot="20741459">
              <a:off x="8271842" y="456894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1BC2125-3266-4D48-97D1-156AE7A2ECC8}"/>
              </a:ext>
            </a:extLst>
          </p:cNvPr>
          <p:cNvGrpSpPr/>
          <p:nvPr/>
        </p:nvGrpSpPr>
        <p:grpSpPr>
          <a:xfrm>
            <a:off x="5399656" y="4347857"/>
            <a:ext cx="212763" cy="969116"/>
            <a:chOff x="8271289" y="3025034"/>
            <a:chExt cx="282555" cy="1671612"/>
          </a:xfrm>
        </p:grpSpPr>
        <p:sp>
          <p:nvSpPr>
            <p:cNvPr id="170" name="Parallelogram 169">
              <a:extLst>
                <a:ext uri="{FF2B5EF4-FFF2-40B4-BE49-F238E27FC236}">
                  <a16:creationId xmlns:a16="http://schemas.microsoft.com/office/drawing/2014/main" id="{73EDB9FF-09E1-4BC9-958B-C92EC3BA6EE4}"/>
                </a:ext>
              </a:extLst>
            </p:cNvPr>
            <p:cNvSpPr/>
            <p:nvPr/>
          </p:nvSpPr>
          <p:spPr>
            <a:xfrm rot="20741459">
              <a:off x="8277089" y="3025034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Parallelogram 170">
              <a:extLst>
                <a:ext uri="{FF2B5EF4-FFF2-40B4-BE49-F238E27FC236}">
                  <a16:creationId xmlns:a16="http://schemas.microsoft.com/office/drawing/2014/main" id="{D29B1055-DD86-444D-91A7-FE61C6D09487}"/>
                </a:ext>
              </a:extLst>
            </p:cNvPr>
            <p:cNvSpPr/>
            <p:nvPr/>
          </p:nvSpPr>
          <p:spPr>
            <a:xfrm rot="20741459">
              <a:off x="8277088" y="3193042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Parallelogram 171">
              <a:extLst>
                <a:ext uri="{FF2B5EF4-FFF2-40B4-BE49-F238E27FC236}">
                  <a16:creationId xmlns:a16="http://schemas.microsoft.com/office/drawing/2014/main" id="{E173B917-94D0-4C72-A488-A51A78D3BBC2}"/>
                </a:ext>
              </a:extLst>
            </p:cNvPr>
            <p:cNvSpPr/>
            <p:nvPr/>
          </p:nvSpPr>
          <p:spPr>
            <a:xfrm rot="20741459">
              <a:off x="8277086" y="336105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Parallelogram 172">
              <a:extLst>
                <a:ext uri="{FF2B5EF4-FFF2-40B4-BE49-F238E27FC236}">
                  <a16:creationId xmlns:a16="http://schemas.microsoft.com/office/drawing/2014/main" id="{689EFB57-2A88-400B-B85C-EFC5E42016E8}"/>
                </a:ext>
              </a:extLst>
            </p:cNvPr>
            <p:cNvSpPr/>
            <p:nvPr/>
          </p:nvSpPr>
          <p:spPr>
            <a:xfrm rot="20741459">
              <a:off x="8277087" y="3535086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Parallelogram 173">
              <a:extLst>
                <a:ext uri="{FF2B5EF4-FFF2-40B4-BE49-F238E27FC236}">
                  <a16:creationId xmlns:a16="http://schemas.microsoft.com/office/drawing/2014/main" id="{B930B6FB-6FD6-48C7-91CF-E4E862E371CC}"/>
                </a:ext>
              </a:extLst>
            </p:cNvPr>
            <p:cNvSpPr/>
            <p:nvPr/>
          </p:nvSpPr>
          <p:spPr>
            <a:xfrm rot="20741459">
              <a:off x="8277085" y="370526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Parallelogram 174">
              <a:extLst>
                <a:ext uri="{FF2B5EF4-FFF2-40B4-BE49-F238E27FC236}">
                  <a16:creationId xmlns:a16="http://schemas.microsoft.com/office/drawing/2014/main" id="{BE034F71-D90D-48D1-AFA5-14226435C623}"/>
                </a:ext>
              </a:extLst>
            </p:cNvPr>
            <p:cNvSpPr/>
            <p:nvPr/>
          </p:nvSpPr>
          <p:spPr>
            <a:xfrm rot="20741459">
              <a:off x="8277085" y="387545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Parallelogram 175">
              <a:extLst>
                <a:ext uri="{FF2B5EF4-FFF2-40B4-BE49-F238E27FC236}">
                  <a16:creationId xmlns:a16="http://schemas.microsoft.com/office/drawing/2014/main" id="{0496AE71-1D70-4DC4-9664-D7C181E49ED4}"/>
                </a:ext>
              </a:extLst>
            </p:cNvPr>
            <p:cNvSpPr/>
            <p:nvPr/>
          </p:nvSpPr>
          <p:spPr>
            <a:xfrm rot="20741459">
              <a:off x="8277086" y="405912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Parallelogram 176">
              <a:extLst>
                <a:ext uri="{FF2B5EF4-FFF2-40B4-BE49-F238E27FC236}">
                  <a16:creationId xmlns:a16="http://schemas.microsoft.com/office/drawing/2014/main" id="{EA5E7A76-6BD2-4C24-9837-D75E272DD5EF}"/>
                </a:ext>
              </a:extLst>
            </p:cNvPr>
            <p:cNvSpPr/>
            <p:nvPr/>
          </p:nvSpPr>
          <p:spPr>
            <a:xfrm rot="20741459">
              <a:off x="8277085" y="422930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Parallelogram 177">
              <a:extLst>
                <a:ext uri="{FF2B5EF4-FFF2-40B4-BE49-F238E27FC236}">
                  <a16:creationId xmlns:a16="http://schemas.microsoft.com/office/drawing/2014/main" id="{6737972C-685A-4830-84FF-B98B54321086}"/>
                </a:ext>
              </a:extLst>
            </p:cNvPr>
            <p:cNvSpPr/>
            <p:nvPr/>
          </p:nvSpPr>
          <p:spPr>
            <a:xfrm rot="20741459">
              <a:off x="8271289" y="440203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Parallelogram 178">
              <a:extLst>
                <a:ext uri="{FF2B5EF4-FFF2-40B4-BE49-F238E27FC236}">
                  <a16:creationId xmlns:a16="http://schemas.microsoft.com/office/drawing/2014/main" id="{D80FCB4F-C6E7-46CC-BE13-B29546C252CC}"/>
                </a:ext>
              </a:extLst>
            </p:cNvPr>
            <p:cNvSpPr/>
            <p:nvPr/>
          </p:nvSpPr>
          <p:spPr>
            <a:xfrm rot="20741459">
              <a:off x="8271842" y="456894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D3EECC3-C2E6-418B-971A-1EDEB5F4BB77}"/>
              </a:ext>
            </a:extLst>
          </p:cNvPr>
          <p:cNvGrpSpPr/>
          <p:nvPr/>
        </p:nvGrpSpPr>
        <p:grpSpPr>
          <a:xfrm>
            <a:off x="5658653" y="4423918"/>
            <a:ext cx="212763" cy="969116"/>
            <a:chOff x="8271289" y="3025034"/>
            <a:chExt cx="282555" cy="1671612"/>
          </a:xfrm>
        </p:grpSpPr>
        <p:sp>
          <p:nvSpPr>
            <p:cNvPr id="183" name="Parallelogram 182">
              <a:extLst>
                <a:ext uri="{FF2B5EF4-FFF2-40B4-BE49-F238E27FC236}">
                  <a16:creationId xmlns:a16="http://schemas.microsoft.com/office/drawing/2014/main" id="{6DB40848-C3CF-4988-8F35-3F0BE589901E}"/>
                </a:ext>
              </a:extLst>
            </p:cNvPr>
            <p:cNvSpPr/>
            <p:nvPr/>
          </p:nvSpPr>
          <p:spPr>
            <a:xfrm rot="20741459">
              <a:off x="8277089" y="3025034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C8315F3B-081D-4DA7-9088-721F46BBA94A}"/>
                </a:ext>
              </a:extLst>
            </p:cNvPr>
            <p:cNvSpPr/>
            <p:nvPr/>
          </p:nvSpPr>
          <p:spPr>
            <a:xfrm rot="20741459">
              <a:off x="8277088" y="3193042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2B1DEBF6-78F3-403D-815D-8F6CB35F236D}"/>
                </a:ext>
              </a:extLst>
            </p:cNvPr>
            <p:cNvSpPr/>
            <p:nvPr/>
          </p:nvSpPr>
          <p:spPr>
            <a:xfrm rot="20741459">
              <a:off x="8277086" y="336105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Parallelogram 185">
              <a:extLst>
                <a:ext uri="{FF2B5EF4-FFF2-40B4-BE49-F238E27FC236}">
                  <a16:creationId xmlns:a16="http://schemas.microsoft.com/office/drawing/2014/main" id="{A9323706-2B46-4511-9DF0-210CBE7546BC}"/>
                </a:ext>
              </a:extLst>
            </p:cNvPr>
            <p:cNvSpPr/>
            <p:nvPr/>
          </p:nvSpPr>
          <p:spPr>
            <a:xfrm rot="20741459">
              <a:off x="8277087" y="3535086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FE0363A3-2291-49DA-9ECE-011B5804B9EE}"/>
                </a:ext>
              </a:extLst>
            </p:cNvPr>
            <p:cNvSpPr/>
            <p:nvPr/>
          </p:nvSpPr>
          <p:spPr>
            <a:xfrm rot="20741459">
              <a:off x="8277085" y="370526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Parallelogram 187">
              <a:extLst>
                <a:ext uri="{FF2B5EF4-FFF2-40B4-BE49-F238E27FC236}">
                  <a16:creationId xmlns:a16="http://schemas.microsoft.com/office/drawing/2014/main" id="{301F1A0E-9C72-4A57-8D66-717060382687}"/>
                </a:ext>
              </a:extLst>
            </p:cNvPr>
            <p:cNvSpPr/>
            <p:nvPr/>
          </p:nvSpPr>
          <p:spPr>
            <a:xfrm rot="20741459">
              <a:off x="8277085" y="387545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E7EA63E0-63AB-4975-BCC8-5D08F6000D9D}"/>
                </a:ext>
              </a:extLst>
            </p:cNvPr>
            <p:cNvSpPr/>
            <p:nvPr/>
          </p:nvSpPr>
          <p:spPr>
            <a:xfrm rot="20741459">
              <a:off x="8277086" y="4059121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Parallelogram 189">
              <a:extLst>
                <a:ext uri="{FF2B5EF4-FFF2-40B4-BE49-F238E27FC236}">
                  <a16:creationId xmlns:a16="http://schemas.microsoft.com/office/drawing/2014/main" id="{D8112426-EAB5-4002-B99B-0AE18257B546}"/>
                </a:ext>
              </a:extLst>
            </p:cNvPr>
            <p:cNvSpPr/>
            <p:nvPr/>
          </p:nvSpPr>
          <p:spPr>
            <a:xfrm rot="20741459">
              <a:off x="8277085" y="422930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7701F697-7295-4D79-972F-098675F9C9D2}"/>
                </a:ext>
              </a:extLst>
            </p:cNvPr>
            <p:cNvSpPr/>
            <p:nvPr/>
          </p:nvSpPr>
          <p:spPr>
            <a:xfrm rot="20741459">
              <a:off x="8271289" y="4402033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67BDC458-C29F-4008-BD27-64F1557261E5}"/>
                </a:ext>
              </a:extLst>
            </p:cNvPr>
            <p:cNvSpPr/>
            <p:nvPr/>
          </p:nvSpPr>
          <p:spPr>
            <a:xfrm rot="20741459">
              <a:off x="8271842" y="4568949"/>
              <a:ext cx="276755" cy="127697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3" name="Oval 192">
            <a:extLst>
              <a:ext uri="{FF2B5EF4-FFF2-40B4-BE49-F238E27FC236}">
                <a16:creationId xmlns:a16="http://schemas.microsoft.com/office/drawing/2014/main" id="{3DF6024C-2973-4034-8AE3-85CF75C04966}"/>
              </a:ext>
            </a:extLst>
          </p:cNvPr>
          <p:cNvSpPr/>
          <p:nvPr/>
        </p:nvSpPr>
        <p:spPr>
          <a:xfrm>
            <a:off x="3838522" y="3955022"/>
            <a:ext cx="278125" cy="2282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89A5562-E4A6-4783-AEE7-27FDB05F1082}"/>
              </a:ext>
            </a:extLst>
          </p:cNvPr>
          <p:cNvCxnSpPr>
            <a:stCxn id="193" idx="7"/>
          </p:cNvCxnSpPr>
          <p:nvPr/>
        </p:nvCxnSpPr>
        <p:spPr>
          <a:xfrm flipV="1">
            <a:off x="4075917" y="3116550"/>
            <a:ext cx="1317822" cy="87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Arc 195">
            <a:extLst>
              <a:ext uri="{FF2B5EF4-FFF2-40B4-BE49-F238E27FC236}">
                <a16:creationId xmlns:a16="http://schemas.microsoft.com/office/drawing/2014/main" id="{B64FC558-9EC6-4884-B195-A9C1EB3AAD6F}"/>
              </a:ext>
            </a:extLst>
          </p:cNvPr>
          <p:cNvSpPr/>
          <p:nvPr/>
        </p:nvSpPr>
        <p:spPr>
          <a:xfrm rot="179971">
            <a:off x="6338286" y="2898758"/>
            <a:ext cx="269690" cy="351330"/>
          </a:xfrm>
          <a:prstGeom prst="arc">
            <a:avLst>
              <a:gd name="adj1" fmla="val 14704374"/>
              <a:gd name="adj2" fmla="val 20185830"/>
            </a:avLst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958C5B2-FD75-4BF2-BDBE-ECEC9AE9D1D9}"/>
              </a:ext>
            </a:extLst>
          </p:cNvPr>
          <p:cNvCxnSpPr>
            <a:cxnSpLocks/>
          </p:cNvCxnSpPr>
          <p:nvPr/>
        </p:nvCxnSpPr>
        <p:spPr>
          <a:xfrm flipH="1">
            <a:off x="6469845" y="2931277"/>
            <a:ext cx="95025" cy="41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FD6D155-43EF-46AB-A9FB-9E8F2B406080}"/>
              </a:ext>
            </a:extLst>
          </p:cNvPr>
          <p:cNvCxnSpPr>
            <a:cxnSpLocks/>
          </p:cNvCxnSpPr>
          <p:nvPr/>
        </p:nvCxnSpPr>
        <p:spPr>
          <a:xfrm flipV="1">
            <a:off x="6242004" y="2019659"/>
            <a:ext cx="303908" cy="55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6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FD59-5513-415E-A2F2-4671CEEA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25D0-D93C-4D17-A515-D2925101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7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F560-63CB-4202-ABA5-99C19F43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698E-EED3-432C-A4DF-614869CAE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8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Summer</dc:creator>
  <cp:lastModifiedBy>Zhang Summer</cp:lastModifiedBy>
  <cp:revision>9</cp:revision>
  <dcterms:created xsi:type="dcterms:W3CDTF">2021-03-22T16:05:34Z</dcterms:created>
  <dcterms:modified xsi:type="dcterms:W3CDTF">2021-03-22T17:27:38Z</dcterms:modified>
</cp:coreProperties>
</file>