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0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ii\Documents\mtd\thesis\thesisType\thesis\graphs\wp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ii\Documents\mtd\thesis\thesisType\thesis\graphs\wp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12554680664924E-2"/>
          <c:y val="2.6212893877645652E-2"/>
          <c:w val="0.89134722222222207"/>
          <c:h val="0.83775588185416783"/>
        </c:manualLayout>
      </c:layout>
      <c:scatterChart>
        <c:scatterStyle val="lineMarker"/>
        <c:varyColors val="0"/>
        <c:ser>
          <c:idx val="0"/>
          <c:order val="0"/>
          <c:tx>
            <c:strRef>
              <c:f>wpm!$B$1</c:f>
              <c:strCache>
                <c:ptCount val="1"/>
                <c:pt idx="0">
                  <c:v>fitted data</c:v>
                </c:pt>
              </c:strCache>
            </c:strRef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wpm!$A$2:$A$89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</c:numCache>
            </c:numRef>
          </c:xVal>
          <c:yVal>
            <c:numRef>
              <c:f>wpm!$B$2:$B$89</c:f>
              <c:numCache>
                <c:formatCode>General</c:formatCode>
                <c:ptCount val="88"/>
                <c:pt idx="0">
                  <c:v>2.8</c:v>
                </c:pt>
                <c:pt idx="1">
                  <c:v>3.5522212117468661</c:v>
                </c:pt>
                <c:pt idx="2">
                  <c:v>4.0827349036508807</c:v>
                </c:pt>
                <c:pt idx="3">
                  <c:v>4.5065269775658479</c:v>
                </c:pt>
                <c:pt idx="4">
                  <c:v>4.865311593364674</c:v>
                </c:pt>
                <c:pt idx="5">
                  <c:v>5.1795634023885562</c:v>
                </c:pt>
                <c:pt idx="6">
                  <c:v>5.46104336197038</c:v>
                </c:pt>
                <c:pt idx="7">
                  <c:v>5.7172074003638924</c:v>
                </c:pt>
                <c:pt idx="8">
                  <c:v>5.9531158191032736</c:v>
                </c:pt>
                <c:pt idx="9">
                  <c:v>6.1723796584671229</c:v>
                </c:pt>
                <c:pt idx="10">
                  <c:v>6.3776769440526957</c:v>
                </c:pt>
                <c:pt idx="11">
                  <c:v>6.5710553519829995</c:v>
                </c:pt>
                <c:pt idx="12">
                  <c:v>6.7541199447283047</c:v>
                </c:pt>
                <c:pt idx="13">
                  <c:v>6.9281550245216437</c:v>
                </c:pt>
                <c:pt idx="14">
                  <c:v>7.0942062354882998</c:v>
                </c:pt>
                <c:pt idx="15">
                  <c:v>7.2531376426888494</c:v>
                </c:pt>
                <c:pt idx="16">
                  <c:v>7.4056724869061972</c:v>
                </c:pt>
                <c:pt idx="17">
                  <c:v>7.5524229602158828</c:v>
                </c:pt>
                <c:pt idx="18">
                  <c:v>7.6939123999108485</c:v>
                </c:pt>
                <c:pt idx="19">
                  <c:v>7.8305921249149231</c:v>
                </c:pt>
                <c:pt idx="20">
                  <c:v>7.9628544086669377</c:v>
                </c:pt>
                <c:pt idx="21">
                  <c:v>8.0910426151188997</c:v>
                </c:pt>
                <c:pt idx="22">
                  <c:v>8.2154592177933434</c:v>
                </c:pt>
                <c:pt idx="23">
                  <c:v>8.3363722160274225</c:v>
                </c:pt>
                <c:pt idx="24">
                  <c:v>8.4540203216173957</c:v>
                </c:pt>
                <c:pt idx="25">
                  <c:v>8.5686171908380224</c:v>
                </c:pt>
                <c:pt idx="26">
                  <c:v>8.6803549071889776</c:v>
                </c:pt>
                <c:pt idx="27">
                  <c:v>8.7894068701344334</c:v>
                </c:pt>
                <c:pt idx="28">
                  <c:v>8.895930208572203</c:v>
                </c:pt>
                <c:pt idx="29">
                  <c:v>9.0000678107887229</c:v>
                </c:pt>
                <c:pt idx="30">
                  <c:v>9.1019500424953552</c:v>
                </c:pt>
                <c:pt idx="31">
                  <c:v>9.2016962093139263</c:v>
                </c:pt>
                <c:pt idx="32">
                  <c:v>9.2994158084619372</c:v>
                </c:pt>
                <c:pt idx="33">
                  <c:v>9.3952096054422736</c:v>
                </c:pt>
                <c:pt idx="34">
                  <c:v>9.4891705645934614</c:v>
                </c:pt>
                <c:pt idx="35">
                  <c:v>9.5813846569153274</c:v>
                </c:pt>
                <c:pt idx="36">
                  <c:v>9.6719315642912758</c:v>
                </c:pt>
                <c:pt idx="37">
                  <c:v>9.7608852958162693</c:v>
                </c:pt>
                <c:pt idx="38">
                  <c:v>9.848314729209573</c:v>
                </c:pt>
                <c:pt idx="39">
                  <c:v>9.9342840880931291</c:v>
                </c:pt>
                <c:pt idx="40">
                  <c:v>10.018853364135861</c:v>
                </c:pt>
                <c:pt idx="41">
                  <c:v>10.102078691613837</c:v>
                </c:pt>
                <c:pt idx="42">
                  <c:v>10.184012680748173</c:v>
                </c:pt>
                <c:pt idx="43">
                  <c:v>10.264704715204712</c:v>
                </c:pt>
                <c:pt idx="44">
                  <c:v>10.344201218330644</c:v>
                </c:pt>
                <c:pt idx="45">
                  <c:v>10.422545892031014</c:v>
                </c:pt>
                <c:pt idx="46">
                  <c:v>10.499779931627018</c:v>
                </c:pt>
                <c:pt idx="47">
                  <c:v>10.575942219567802</c:v>
                </c:pt>
                <c:pt idx="48">
                  <c:v>10.651069500471698</c:v>
                </c:pt>
                <c:pt idx="49">
                  <c:v>10.725196539638706</c:v>
                </c:pt>
                <c:pt idx="50">
                  <c:v>10.798356266892483</c:v>
                </c:pt>
                <c:pt idx="51">
                  <c:v>10.870579907369168</c:v>
                </c:pt>
                <c:pt idx="52">
                  <c:v>10.94189710066445</c:v>
                </c:pt>
                <c:pt idx="53">
                  <c:v>11.012336009574176</c:v>
                </c:pt>
                <c:pt idx="54">
                  <c:v>11.081923419512202</c:v>
                </c:pt>
                <c:pt idx="55">
                  <c:v>11.150684829558992</c:v>
                </c:pt>
                <c:pt idx="56">
                  <c:v>11.218644535981548</c:v>
                </c:pt>
                <c:pt idx="57">
                  <c:v>11.285825708967824</c:v>
                </c:pt>
                <c:pt idx="58">
                  <c:v>11.35225046323372</c:v>
                </c:pt>
                <c:pt idx="59">
                  <c:v>11.417939923087099</c:v>
                </c:pt>
                <c:pt idx="60">
                  <c:v>11.482914282468647</c:v>
                </c:pt>
                <c:pt idx="61">
                  <c:v>11.547192860432963</c:v>
                </c:pt>
                <c:pt idx="62">
                  <c:v>11.610794152483853</c:v>
                </c:pt>
                <c:pt idx="63">
                  <c:v>11.673735878134163</c:v>
                </c:pt>
                <c:pt idx="64">
                  <c:v>11.736035025022213</c:v>
                </c:pt>
                <c:pt idx="65">
                  <c:v>11.797707889883082</c:v>
                </c:pt>
                <c:pt idx="66">
                  <c:v>11.858770116642992</c:v>
                </c:pt>
                <c:pt idx="67">
                  <c:v>11.919236731878554</c:v>
                </c:pt>
                <c:pt idx="68">
                  <c:v>11.97912217785902</c:v>
                </c:pt>
                <c:pt idx="69">
                  <c:v>12.038440343368887</c:v>
                </c:pt>
                <c:pt idx="70">
                  <c:v>12.097204592489296</c:v>
                </c:pt>
                <c:pt idx="71">
                  <c:v>12.155427791500214</c:v>
                </c:pt>
                <c:pt idx="72">
                  <c:v>12.213122334050334</c:v>
                </c:pt>
                <c:pt idx="73">
                  <c:v>12.270300164728402</c:v>
                </c:pt>
                <c:pt idx="74">
                  <c:v>12.326972801157565</c:v>
                </c:pt>
                <c:pt idx="75">
                  <c:v>12.383151354723799</c:v>
                </c:pt>
                <c:pt idx="76">
                  <c:v>12.438846550039468</c:v>
                </c:pt>
                <c:pt idx="77">
                  <c:v>12.494068743234765</c:v>
                </c:pt>
                <c:pt idx="78">
                  <c:v>12.548827939161528</c:v>
                </c:pt>
                <c:pt idx="79">
                  <c:v>12.603133807587065</c:v>
                </c:pt>
                <c:pt idx="80">
                  <c:v>12.656995698449162</c:v>
                </c:pt>
                <c:pt idx="81">
                  <c:v>12.710422656237448</c:v>
                </c:pt>
                <c:pt idx="82">
                  <c:v>12.763423433561329</c:v>
                </c:pt>
                <c:pt idx="83">
                  <c:v>12.816006503959533</c:v>
                </c:pt>
                <c:pt idx="84">
                  <c:v>12.868180074002332</c:v>
                </c:pt>
                <c:pt idx="85">
                  <c:v>12.919952094733114</c:v>
                </c:pt>
                <c:pt idx="86">
                  <c:v>12.971330272492855</c:v>
                </c:pt>
                <c:pt idx="87">
                  <c:v>13.022322079167235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F9-456F-90E8-10E7399EA6AB}"/>
            </c:ext>
          </c:extLst>
        </c:ser>
        <c:ser>
          <c:idx val="1"/>
          <c:order val="1"/>
          <c:tx>
            <c:strRef>
              <c:f>wpm!$C$1</c:f>
              <c:strCache>
                <c:ptCount val="1"/>
                <c:pt idx="0">
                  <c:v>WPM average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3175">
                <a:solidFill>
                  <a:schemeClr val="tx1"/>
                </a:solidFill>
              </a:ln>
              <a:effectLst/>
            </c:spPr>
          </c:marker>
          <c:xVal>
            <c:numRef>
              <c:f>wpm!$A$2:$A$89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</c:numCache>
            </c:numRef>
          </c:xVal>
          <c:yVal>
            <c:numRef>
              <c:f>wpm!$C$2:$C$89</c:f>
              <c:numCache>
                <c:formatCode>General</c:formatCode>
                <c:ptCount val="88"/>
                <c:pt idx="0">
                  <c:v>3.024</c:v>
                </c:pt>
                <c:pt idx="1">
                  <c:v>3.9074433329215532</c:v>
                </c:pt>
                <c:pt idx="2">
                  <c:v>4.2868716488334249</c:v>
                </c:pt>
                <c:pt idx="3">
                  <c:v>5.0737985563480876</c:v>
                </c:pt>
                <c:pt idx="4">
                  <c:v>5.8383739120376088</c:v>
                </c:pt>
                <c:pt idx="5">
                  <c:v>5.5939284745796414</c:v>
                </c:pt>
                <c:pt idx="6">
                  <c:v>5.9525372645477148</c:v>
                </c:pt>
                <c:pt idx="7">
                  <c:v>5.4313470303456972</c:v>
                </c:pt>
                <c:pt idx="8">
                  <c:v>6.4293650846315362</c:v>
                </c:pt>
                <c:pt idx="9">
                  <c:v>6.7278938277291642</c:v>
                </c:pt>
                <c:pt idx="10">
                  <c:v>6.7603375606958576</c:v>
                </c:pt>
                <c:pt idx="11">
                  <c:v>6.8996081195821501</c:v>
                </c:pt>
                <c:pt idx="12">
                  <c:v>7.4295319392011354</c:v>
                </c:pt>
                <c:pt idx="13">
                  <c:v>7.482407426483376</c:v>
                </c:pt>
                <c:pt idx="14">
                  <c:v>7.1013004417237875</c:v>
                </c:pt>
                <c:pt idx="15">
                  <c:v>7.688325901250181</c:v>
                </c:pt>
                <c:pt idx="16">
                  <c:v>8.1462397355968168</c:v>
                </c:pt>
                <c:pt idx="17">
                  <c:v>8.232141026635313</c:v>
                </c:pt>
                <c:pt idx="18">
                  <c:v>8.2324862679046085</c:v>
                </c:pt>
                <c:pt idx="19">
                  <c:v>8.3787335736589679</c:v>
                </c:pt>
                <c:pt idx="20">
                  <c:v>8.5998827613602931</c:v>
                </c:pt>
                <c:pt idx="21">
                  <c:v>8.4146843197236567</c:v>
                </c:pt>
                <c:pt idx="22">
                  <c:v>8.5440775865050771</c:v>
                </c:pt>
                <c:pt idx="23">
                  <c:v>8.5030996603479707</c:v>
                </c:pt>
                <c:pt idx="24">
                  <c:v>8.7921811344820924</c:v>
                </c:pt>
                <c:pt idx="25">
                  <c:v>8.3115586751128809</c:v>
                </c:pt>
                <c:pt idx="26">
                  <c:v>9.1143726525484272</c:v>
                </c:pt>
                <c:pt idx="27">
                  <c:v>9.2288772136411552</c:v>
                </c:pt>
                <c:pt idx="28">
                  <c:v>9.1628081148293692</c:v>
                </c:pt>
                <c:pt idx="29">
                  <c:v>9.3600705232202728</c:v>
                </c:pt>
                <c:pt idx="30">
                  <c:v>9.1019500424953552</c:v>
                </c:pt>
                <c:pt idx="31">
                  <c:v>9.6617810197796228</c:v>
                </c:pt>
                <c:pt idx="32">
                  <c:v>9.5783982827157956</c:v>
                </c:pt>
                <c:pt idx="33">
                  <c:v>9.6770658936055423</c:v>
                </c:pt>
                <c:pt idx="34">
                  <c:v>9.6789539758853316</c:v>
                </c:pt>
                <c:pt idx="35">
                  <c:v>9.8688261966227877</c:v>
                </c:pt>
                <c:pt idx="36">
                  <c:v>9.6719315642912758</c:v>
                </c:pt>
                <c:pt idx="37">
                  <c:v>10.053711854690757</c:v>
                </c:pt>
                <c:pt idx="38">
                  <c:v>10.340730465670052</c:v>
                </c:pt>
                <c:pt idx="39">
                  <c:v>10.331655451616856</c:v>
                </c:pt>
                <c:pt idx="40">
                  <c:v>9.7182877632117854</c:v>
                </c:pt>
                <c:pt idx="41">
                  <c:v>9.9000371177815598</c:v>
                </c:pt>
                <c:pt idx="42">
                  <c:v>9.3692916662883192</c:v>
                </c:pt>
                <c:pt idx="43">
                  <c:v>9.7514694794444754</c:v>
                </c:pt>
                <c:pt idx="44">
                  <c:v>9.8269911574141116</c:v>
                </c:pt>
                <c:pt idx="45">
                  <c:v>10.318320433110703</c:v>
                </c:pt>
                <c:pt idx="46">
                  <c:v>10.394782132310747</c:v>
                </c:pt>
                <c:pt idx="47">
                  <c:v>10.470182797372123</c:v>
                </c:pt>
                <c:pt idx="48">
                  <c:v>10.22502672045283</c:v>
                </c:pt>
                <c:pt idx="49">
                  <c:v>10.510692608845931</c:v>
                </c:pt>
                <c:pt idx="50">
                  <c:v>10.366422016216784</c:v>
                </c:pt>
                <c:pt idx="51">
                  <c:v>10.870579907369168</c:v>
                </c:pt>
                <c:pt idx="52">
                  <c:v>10.394802245631228</c:v>
                </c:pt>
                <c:pt idx="53">
                  <c:v>10.68196592928695</c:v>
                </c:pt>
                <c:pt idx="54">
                  <c:v>10.749465716926837</c:v>
                </c:pt>
                <c:pt idx="55">
                  <c:v>10.593150588081041</c:v>
                </c:pt>
                <c:pt idx="56">
                  <c:v>10.994271645261918</c:v>
                </c:pt>
                <c:pt idx="57">
                  <c:v>10.721534423519433</c:v>
                </c:pt>
                <c:pt idx="58">
                  <c:v>10.784637940072033</c:v>
                </c:pt>
                <c:pt idx="59">
                  <c:v>10.961222326163615</c:v>
                </c:pt>
                <c:pt idx="60">
                  <c:v>11.368085139643961</c:v>
                </c:pt>
                <c:pt idx="61">
                  <c:v>12.124552503454611</c:v>
                </c:pt>
                <c:pt idx="62">
                  <c:v>12.191333860108047</c:v>
                </c:pt>
                <c:pt idx="63">
                  <c:v>12.14068531325953</c:v>
                </c:pt>
                <c:pt idx="64">
                  <c:v>11.618674674771992</c:v>
                </c:pt>
                <c:pt idx="65">
                  <c:v>12.269616205478405</c:v>
                </c:pt>
                <c:pt idx="66">
                  <c:v>12.333120921308712</c:v>
                </c:pt>
                <c:pt idx="67">
                  <c:v>12.276813833834911</c:v>
                </c:pt>
                <c:pt idx="68">
                  <c:v>12.817660730309152</c:v>
                </c:pt>
                <c:pt idx="69">
                  <c:v>12.519977957103643</c:v>
                </c:pt>
                <c:pt idx="70">
                  <c:v>12.702064822113762</c:v>
                </c:pt>
                <c:pt idx="71">
                  <c:v>12.641644903160223</c:v>
                </c:pt>
                <c:pt idx="72">
                  <c:v>12.823778450752851</c:v>
                </c:pt>
                <c:pt idx="73">
                  <c:v>12.761112171317539</c:v>
                </c:pt>
                <c:pt idx="74">
                  <c:v>12.696781985192292</c:v>
                </c:pt>
                <c:pt idx="75">
                  <c:v>12.395534506078521</c:v>
                </c:pt>
                <c:pt idx="76">
                  <c:v>12.812011946540652</c:v>
                </c:pt>
                <c:pt idx="77">
                  <c:v>13.243712867828851</c:v>
                </c:pt>
                <c:pt idx="78">
                  <c:v>12.799804497944759</c:v>
                </c:pt>
                <c:pt idx="79">
                  <c:v>13.359321836042289</c:v>
                </c:pt>
                <c:pt idx="80">
                  <c:v>13.28984548337162</c:v>
                </c:pt>
                <c:pt idx="81">
                  <c:v>13.473048015611695</c:v>
                </c:pt>
                <c:pt idx="82">
                  <c:v>13.273960370903783</c:v>
                </c:pt>
                <c:pt idx="83">
                  <c:v>12.687846438919937</c:v>
                </c:pt>
                <c:pt idx="84">
                  <c:v>13.254225476222402</c:v>
                </c:pt>
                <c:pt idx="85">
                  <c:v>13.178351136627777</c:v>
                </c:pt>
                <c:pt idx="86">
                  <c:v>13.101043575217783</c:v>
                </c:pt>
                <c:pt idx="87">
                  <c:v>13.022322079167235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CF9-456F-90E8-10E7399EA6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1328872"/>
        <c:axId val="651329200"/>
      </c:scatterChart>
      <c:valAx>
        <c:axId val="651328872"/>
        <c:scaling>
          <c:orientation val="minMax"/>
          <c:max val="88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329200"/>
        <c:crosses val="autoZero"/>
        <c:crossBetween val="midCat"/>
        <c:majorUnit val="8"/>
        <c:minorUnit val="2"/>
      </c:valAx>
      <c:valAx>
        <c:axId val="651329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328872"/>
        <c:crosses val="autoZero"/>
        <c:crossBetween val="midCat"/>
        <c:majorUnit val="5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64631485126859145"/>
          <c:y val="0.79976506266623837"/>
          <c:w val="0.32959251968503939"/>
          <c:h val="4.4679359095852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ot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145888013998255E-2"/>
          <c:y val="2.6212890055409742E-2"/>
          <c:w val="0.88162499999999999"/>
          <c:h val="0.85442257217847772"/>
        </c:manualLayout>
      </c:layout>
      <c:scatterChart>
        <c:scatterStyle val="lineMarker"/>
        <c:varyColors val="0"/>
        <c:ser>
          <c:idx val="1"/>
          <c:order val="1"/>
          <c:tx>
            <c:strRef>
              <c:f>error!$C$1</c:f>
              <c:strCache>
                <c:ptCount val="1"/>
                <c:pt idx="0">
                  <c:v>error rates</c:v>
                </c:pt>
              </c:strCache>
            </c:strRef>
          </c:tx>
          <c:spPr>
            <a:ln w="635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5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error!$A$2:$A$11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24</c:v>
                </c:pt>
                <c:pt idx="5">
                  <c:v>32</c:v>
                </c:pt>
                <c:pt idx="6">
                  <c:v>44</c:v>
                </c:pt>
                <c:pt idx="7">
                  <c:v>56</c:v>
                </c:pt>
                <c:pt idx="8">
                  <c:v>72</c:v>
                </c:pt>
                <c:pt idx="9">
                  <c:v>88</c:v>
                </c:pt>
              </c:numCache>
            </c:numRef>
          </c:xVal>
          <c:yVal>
            <c:numRef>
              <c:f>error!$C$2:$C$11</c:f>
              <c:numCache>
                <c:formatCode>General</c:formatCode>
                <c:ptCount val="10"/>
                <c:pt idx="0">
                  <c:v>15.98</c:v>
                </c:pt>
                <c:pt idx="1">
                  <c:v>9.25</c:v>
                </c:pt>
                <c:pt idx="2">
                  <c:v>5.43</c:v>
                </c:pt>
                <c:pt idx="3">
                  <c:v>6.7</c:v>
                </c:pt>
                <c:pt idx="4">
                  <c:v>4.82</c:v>
                </c:pt>
                <c:pt idx="5">
                  <c:v>4.37</c:v>
                </c:pt>
                <c:pt idx="6">
                  <c:v>3.8</c:v>
                </c:pt>
                <c:pt idx="7">
                  <c:v>5.2</c:v>
                </c:pt>
                <c:pt idx="8">
                  <c:v>4.93</c:v>
                </c:pt>
                <c:pt idx="9">
                  <c:v>6.57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DF-45C9-B597-1088DE828B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1328872"/>
        <c:axId val="65132920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error!$B$1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9525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error!$A$2:$A$11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</c:v>
                      </c:pt>
                      <c:pt idx="1">
                        <c:v>8</c:v>
                      </c:pt>
                      <c:pt idx="2">
                        <c:v>12</c:v>
                      </c:pt>
                      <c:pt idx="3">
                        <c:v>16</c:v>
                      </c:pt>
                      <c:pt idx="4">
                        <c:v>24</c:v>
                      </c:pt>
                      <c:pt idx="5">
                        <c:v>32</c:v>
                      </c:pt>
                      <c:pt idx="6">
                        <c:v>44</c:v>
                      </c:pt>
                      <c:pt idx="7">
                        <c:v>56</c:v>
                      </c:pt>
                      <c:pt idx="8">
                        <c:v>72</c:v>
                      </c:pt>
                      <c:pt idx="9">
                        <c:v>88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error!$B$2:$B$11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5ADF-45C9-B597-1088DE828B83}"/>
                  </c:ext>
                </c:extLst>
              </c15:ser>
            </c15:filteredScatterSeries>
          </c:ext>
        </c:extLst>
      </c:scatterChart>
      <c:valAx>
        <c:axId val="651328872"/>
        <c:scaling>
          <c:orientation val="minMax"/>
          <c:max val="88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329200"/>
        <c:crosses val="autoZero"/>
        <c:crossBetween val="midCat"/>
        <c:majorUnit val="8"/>
        <c:minorUnit val="2"/>
      </c:valAx>
      <c:valAx>
        <c:axId val="651329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328872"/>
        <c:crosses val="autoZero"/>
        <c:crossBetween val="midCat"/>
        <c:majorUnit val="5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80392618110236214"/>
          <c:y val="0.80046602508019826"/>
          <c:w val="0.19438845144356956"/>
          <c:h val="4.1058681533421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ot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95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55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9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4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4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4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9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06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96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98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BD55-BE38-45B6-9B46-30AD92DEC746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A3A08CB-EE74-4822-A345-687879011F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476385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497A84E-6D6A-4679-B850-91651CD206AA}"/>
              </a:ext>
            </a:extLst>
          </p:cNvPr>
          <p:cNvGrpSpPr/>
          <p:nvPr/>
        </p:nvGrpSpPr>
        <p:grpSpPr>
          <a:xfrm>
            <a:off x="6400801" y="5465618"/>
            <a:ext cx="2505885" cy="323165"/>
            <a:chOff x="6832023" y="5465618"/>
            <a:chExt cx="2505885" cy="3231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50126CA-A6C8-47F8-B60D-FED469333204}"/>
                </a:ext>
              </a:extLst>
            </p:cNvPr>
            <p:cNvSpPr txBox="1"/>
            <p:nvPr/>
          </p:nvSpPr>
          <p:spPr>
            <a:xfrm>
              <a:off x="6832023" y="5465618"/>
              <a:ext cx="996491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fitted data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AE580D-B3BB-4D28-AFD8-1A8F680FEAFE}"/>
                </a:ext>
              </a:extLst>
            </p:cNvPr>
            <p:cNvSpPr txBox="1"/>
            <p:nvPr/>
          </p:nvSpPr>
          <p:spPr>
            <a:xfrm>
              <a:off x="8065828" y="5465618"/>
              <a:ext cx="127208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WPM average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1B211C-E3C1-41A2-80CB-BA99A6499C03}"/>
              </a:ext>
            </a:extLst>
          </p:cNvPr>
          <p:cNvSpPr txBox="1"/>
          <p:nvPr/>
        </p:nvSpPr>
        <p:spPr>
          <a:xfrm>
            <a:off x="4010892" y="6478732"/>
            <a:ext cx="1445460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500" dirty="0"/>
              <a:t>Phrases entered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F9AE37-810F-4A10-8A31-5A3A2AF79520}"/>
              </a:ext>
            </a:extLst>
          </p:cNvPr>
          <p:cNvSpPr txBox="1"/>
          <p:nvPr/>
        </p:nvSpPr>
        <p:spPr>
          <a:xfrm rot="16200000">
            <a:off x="-127977" y="2957076"/>
            <a:ext cx="620683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500" dirty="0"/>
              <a:t>WPM</a:t>
            </a:r>
          </a:p>
        </p:txBody>
      </p:sp>
    </p:spTree>
    <p:extLst>
      <p:ext uri="{BB962C8B-B14F-4D97-AF65-F5344CB8AC3E}">
        <p14:creationId xmlns:p14="http://schemas.microsoft.com/office/powerpoint/2010/main" val="224491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784C61A-47E2-44D0-AD61-70AC5CCAE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85329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61D265F-B3DD-4FD0-A73F-0E437CBEAB38}"/>
              </a:ext>
            </a:extLst>
          </p:cNvPr>
          <p:cNvSpPr txBox="1"/>
          <p:nvPr/>
        </p:nvSpPr>
        <p:spPr>
          <a:xfrm>
            <a:off x="4010892" y="6478732"/>
            <a:ext cx="1445460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500" dirty="0"/>
              <a:t>Phrases entered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092E9-BC75-42C9-9F87-3DE91F76616B}"/>
              </a:ext>
            </a:extLst>
          </p:cNvPr>
          <p:cNvSpPr txBox="1"/>
          <p:nvPr/>
        </p:nvSpPr>
        <p:spPr>
          <a:xfrm rot="16200000">
            <a:off x="-304851" y="2957076"/>
            <a:ext cx="974434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500" dirty="0"/>
              <a:t>Error Rate</a:t>
            </a:r>
          </a:p>
        </p:txBody>
      </p:sp>
    </p:spTree>
    <p:extLst>
      <p:ext uri="{BB962C8B-B14F-4D97-AF65-F5344CB8AC3E}">
        <p14:creationId xmlns:p14="http://schemas.microsoft.com/office/powerpoint/2010/main" val="184045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Ebner</dc:creator>
  <cp:lastModifiedBy>Sam Ebner</cp:lastModifiedBy>
  <cp:revision>3</cp:revision>
  <dcterms:created xsi:type="dcterms:W3CDTF">2021-02-21T16:25:28Z</dcterms:created>
  <dcterms:modified xsi:type="dcterms:W3CDTF">2021-02-24T00:25:04Z</dcterms:modified>
</cp:coreProperties>
</file>