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6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wpm exp</c:v>
                </c:pt>
              </c:strCache>
            </c:strRef>
          </c:tx>
          <c:spPr>
            <a:ln w="95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Sheet2!$A$2:$A$89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</c:numCache>
            </c:numRef>
          </c:xVal>
          <c:yVal>
            <c:numRef>
              <c:f>Sheet2!$B$2:$B$89</c:f>
              <c:numCache>
                <c:formatCode>General</c:formatCode>
                <c:ptCount val="88"/>
                <c:pt idx="0">
                  <c:v>2.08</c:v>
                </c:pt>
                <c:pt idx="1">
                  <c:v>2.8876144495709739</c:v>
                </c:pt>
                <c:pt idx="2">
                  <c:v>3.4985029815267707</c:v>
                </c:pt>
                <c:pt idx="3">
                  <c:v>4.0088063506591718</c:v>
                </c:pt>
                <c:pt idx="4">
                  <c:v>4.4553524301928533</c:v>
                </c:pt>
                <c:pt idx="5">
                  <c:v>4.8568883467903046</c:v>
                </c:pt>
                <c:pt idx="6">
                  <c:v>5.2244872514742031</c:v>
                </c:pt>
                <c:pt idx="7">
                  <c:v>5.5653303575458208</c:v>
                </c:pt>
                <c:pt idx="8">
                  <c:v>5.8843861114190874</c:v>
                </c:pt>
                <c:pt idx="9">
                  <c:v>6.185259641998095</c:v>
                </c:pt>
                <c:pt idx="10">
                  <c:v>6.4706643037049192</c:v>
                </c:pt>
                <c:pt idx="11">
                  <c:v>6.7427023894925791</c:v>
                </c:pt>
                <c:pt idx="12">
                  <c:v>7.0030416343583894</c:v>
                </c:pt>
                <c:pt idx="13">
                  <c:v>7.2530311918058894</c:v>
                </c:pt>
                <c:pt idx="14">
                  <c:v>7.4937806542222294</c:v>
                </c:pt>
                <c:pt idx="15">
                  <c:v>7.7262155562910122</c:v>
                </c:pt>
                <c:pt idx="16">
                  <c:v>7.9511173829395085</c:v>
                </c:pt>
                <c:pt idx="17">
                  <c:v>8.1691530587444738</c:v>
                </c:pt>
                <c:pt idx="18">
                  <c:v>8.3808971109954644</c:v>
                </c:pt>
                <c:pt idx="19">
                  <c:v>8.5868486137412887</c:v>
                </c:pt>
                <c:pt idx="20">
                  <c:v>8.7874443395341828</c:v>
                </c:pt>
                <c:pt idx="21">
                  <c:v>8.983069106587223</c:v>
                </c:pt>
                <c:pt idx="22">
                  <c:v>9.1740640188608555</c:v>
                </c:pt>
                <c:pt idx="23">
                  <c:v>9.360733100507451</c:v>
                </c:pt>
                <c:pt idx="24">
                  <c:v>9.5433486909737315</c:v>
                </c:pt>
                <c:pt idx="25">
                  <c:v>9.7221558722694272</c:v>
                </c:pt>
                <c:pt idx="26">
                  <c:v>9.8973761323338429</c:v>
                </c:pt>
                <c:pt idx="27">
                  <c:v>10.069210419542145</c:v>
                </c:pt>
                <c:pt idx="28">
                  <c:v>10.237841707543112</c:v>
                </c:pt>
                <c:pt idx="29">
                  <c:v>10.403437163003625</c:v>
                </c:pt>
                <c:pt idx="30">
                  <c:v>10.566149988847576</c:v>
                </c:pt>
                <c:pt idx="31">
                  <c:v>10.726121000406712</c:v>
                </c:pt>
                <c:pt idx="32">
                  <c:v>10.883479980274279</c:v>
                </c:pt>
                <c:pt idx="33">
                  <c:v>11.038346848659168</c:v>
                </c:pt>
                <c:pt idx="34">
                  <c:v>11.190832679022678</c:v>
                </c:pt>
                <c:pt idx="35">
                  <c:v>11.341040583263204</c:v>
                </c:pt>
                <c:pt idx="36">
                  <c:v>11.489066486343532</c:v>
                </c:pt>
                <c:pt idx="37">
                  <c:v>11.634999806768336</c:v>
                </c:pt>
                <c:pt idx="38">
                  <c:v>11.778924056518717</c:v>
                </c:pt>
                <c:pt idx="39">
                  <c:v>11.92091737178742</c:v>
                </c:pt>
                <c:pt idx="40">
                  <c:v>12.061052984018335</c:v>
                </c:pt>
                <c:pt idx="41">
                  <c:v>12.199399639249794</c:v>
                </c:pt>
                <c:pt idx="42">
                  <c:v>12.336021972525179</c:v>
                </c:pt>
                <c:pt idx="43">
                  <c:v>12.470980843113404</c:v>
                </c:pt>
                <c:pt idx="44">
                  <c:v>12.604333635434662</c:v>
                </c:pt>
                <c:pt idx="45">
                  <c:v>12.736134529880655</c:v>
                </c:pt>
                <c:pt idx="46">
                  <c:v>12.866434747127142</c:v>
                </c:pt>
                <c:pt idx="47">
                  <c:v>12.995282769039722</c:v>
                </c:pt>
                <c:pt idx="48">
                  <c:v>13.122724538854074</c:v>
                </c:pt>
                <c:pt idx="49">
                  <c:v>13.248803642956723</c:v>
                </c:pt>
                <c:pt idx="50">
                  <c:v>13.373561476289998</c:v>
                </c:pt>
                <c:pt idx="51">
                  <c:v>13.497037393147355</c:v>
                </c:pt>
                <c:pt idx="52">
                  <c:v>13.619268844904353</c:v>
                </c:pt>
                <c:pt idx="53">
                  <c:v>13.740291506041386</c:v>
                </c:pt>
                <c:pt idx="54">
                  <c:v>13.860139389650893</c:v>
                </c:pt>
                <c:pt idx="55">
                  <c:v>13.978844953481019</c:v>
                </c:pt>
                <c:pt idx="56">
                  <c:v>14.096439197445546</c:v>
                </c:pt>
                <c:pt idx="57">
                  <c:v>14.212951753423965</c:v>
                </c:pt>
                <c:pt idx="58">
                  <c:v>14.328410968083151</c:v>
                </c:pt>
                <c:pt idx="59">
                  <c:v>14.442843979371592</c:v>
                </c:pt>
                <c:pt idx="60">
                  <c:v>14.556276787266684</c:v>
                </c:pt>
                <c:pt idx="61">
                  <c:v>14.668734319293485</c:v>
                </c:pt>
                <c:pt idx="62">
                  <c:v>14.780240491279267</c:v>
                </c:pt>
                <c:pt idx="63">
                  <c:v>14.89081826376014</c:v>
                </c:pt>
                <c:pt idx="64">
                  <c:v>15.000489694413639</c:v>
                </c:pt>
                <c:pt idx="65">
                  <c:v>15.109275986854044</c:v>
                </c:pt>
                <c:pt idx="66">
                  <c:v>15.217197536093702</c:v>
                </c:pt>
                <c:pt idx="67">
                  <c:v>15.324273970944441</c:v>
                </c:pt>
                <c:pt idx="68">
                  <c:v>15.430524193606809</c:v>
                </c:pt>
                <c:pt idx="69">
                  <c:v>15.535966416671609</c:v>
                </c:pt>
                <c:pt idx="70">
                  <c:v>15.64061819773721</c:v>
                </c:pt>
                <c:pt idx="71">
                  <c:v>15.744496471827718</c:v>
                </c:pt>
                <c:pt idx="72">
                  <c:v>15.84761758178008</c:v>
                </c:pt>
                <c:pt idx="73">
                  <c:v>15.949997306753463</c:v>
                </c:pt>
                <c:pt idx="74">
                  <c:v>16.051650889000577</c:v>
                </c:pt>
                <c:pt idx="75">
                  <c:v>16.152593059028717</c:v>
                </c:pt>
                <c:pt idx="76">
                  <c:v>16.252838059267091</c:v>
                </c:pt>
                <c:pt idx="77">
                  <c:v>16.352399666347399</c:v>
                </c:pt>
                <c:pt idx="78">
                  <c:v>16.451291212095569</c:v>
                </c:pt>
                <c:pt idx="79">
                  <c:v>16.549525603324515</c:v>
                </c:pt>
                <c:pt idx="80">
                  <c:v>16.647115340510503</c:v>
                </c:pt>
                <c:pt idx="81">
                  <c:v>16.744072535429062</c:v>
                </c:pt>
                <c:pt idx="82">
                  <c:v>16.840408927820356</c:v>
                </c:pt>
                <c:pt idx="83">
                  <c:v>16.936135901148376</c:v>
                </c:pt>
                <c:pt idx="84">
                  <c:v>17.031264497513551</c:v>
                </c:pt>
                <c:pt idx="85">
                  <c:v>17.125805431773422</c:v>
                </c:pt>
                <c:pt idx="86">
                  <c:v>17.219769104922449</c:v>
                </c:pt>
                <c:pt idx="87">
                  <c:v>17.313165616777439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9F-4D11-B605-56FD4B9400AA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wpm avg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3175">
                <a:solidFill>
                  <a:schemeClr val="tx1"/>
                </a:solidFill>
              </a:ln>
              <a:effectLst/>
            </c:spPr>
          </c:marker>
          <c:xVal>
            <c:numRef>
              <c:f>Sheet2!$A$2:$A$89</c:f>
              <c:numCache>
                <c:formatCode>General</c:formatCode>
                <c:ptCount val="8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</c:numCache>
            </c:numRef>
          </c:xVal>
          <c:yVal>
            <c:numRef>
              <c:f>Sheet2!$C$2:$C$89</c:f>
              <c:numCache>
                <c:formatCode>General</c:formatCode>
                <c:ptCount val="88"/>
                <c:pt idx="0">
                  <c:v>2.2464000000000004</c:v>
                </c:pt>
                <c:pt idx="1">
                  <c:v>3.1763758945280713</c:v>
                </c:pt>
                <c:pt idx="2">
                  <c:v>3.6734281306031096</c:v>
                </c:pt>
                <c:pt idx="3">
                  <c:v>4.513425965473731</c:v>
                </c:pt>
                <c:pt idx="4">
                  <c:v>4.8563341489102108</c:v>
                </c:pt>
                <c:pt idx="5">
                  <c:v>5.2454394145335295</c:v>
                </c:pt>
                <c:pt idx="6">
                  <c:v>5.694691104106882</c:v>
                </c:pt>
                <c:pt idx="7">
                  <c:v>5.8992501789985701</c:v>
                </c:pt>
                <c:pt idx="8">
                  <c:v>6.3551370003326149</c:v>
                </c:pt>
                <c:pt idx="9">
                  <c:v>6.7419330097779238</c:v>
                </c:pt>
                <c:pt idx="10">
                  <c:v>6.8589041619272146</c:v>
                </c:pt>
                <c:pt idx="11">
                  <c:v>7.0798375089672083</c:v>
                </c:pt>
                <c:pt idx="12">
                  <c:v>7.7033457977942295</c:v>
                </c:pt>
                <c:pt idx="13">
                  <c:v>7.8332736871503608</c:v>
                </c:pt>
                <c:pt idx="14">
                  <c:v>7.8684696869333415</c:v>
                </c:pt>
                <c:pt idx="15">
                  <c:v>8.1897884896684729</c:v>
                </c:pt>
                <c:pt idx="16">
                  <c:v>8.7462291212334602</c:v>
                </c:pt>
                <c:pt idx="17">
                  <c:v>8.9043768340314777</c:v>
                </c:pt>
                <c:pt idx="18">
                  <c:v>8.9675599087651481</c:v>
                </c:pt>
                <c:pt idx="19">
                  <c:v>9.1879280167031787</c:v>
                </c:pt>
                <c:pt idx="20">
                  <c:v>9.4904398866969188</c:v>
                </c:pt>
                <c:pt idx="21">
                  <c:v>9.3423918708507117</c:v>
                </c:pt>
                <c:pt idx="22">
                  <c:v>9.5410265796152895</c:v>
                </c:pt>
                <c:pt idx="23">
                  <c:v>9.5479477625175999</c:v>
                </c:pt>
                <c:pt idx="24">
                  <c:v>9.9250826386126807</c:v>
                </c:pt>
                <c:pt idx="25">
                  <c:v>10.01382054843751</c:v>
                </c:pt>
                <c:pt idx="26">
                  <c:v>10.392244938950535</c:v>
                </c:pt>
                <c:pt idx="27">
                  <c:v>10.572670940519252</c:v>
                </c:pt>
                <c:pt idx="28">
                  <c:v>10.544976958769405</c:v>
                </c:pt>
                <c:pt idx="29">
                  <c:v>10.819574649523771</c:v>
                </c:pt>
                <c:pt idx="30">
                  <c:v>10.566149988847576</c:v>
                </c:pt>
                <c:pt idx="31">
                  <c:v>11.262427050427048</c:v>
                </c:pt>
                <c:pt idx="32">
                  <c:v>11.209984379682508</c:v>
                </c:pt>
                <c:pt idx="33">
                  <c:v>11.369497254118944</c:v>
                </c:pt>
                <c:pt idx="34">
                  <c:v>11.414649332603132</c:v>
                </c:pt>
                <c:pt idx="35">
                  <c:v>11.681271800761101</c:v>
                </c:pt>
                <c:pt idx="36">
                  <c:v>11.489066486343532</c:v>
                </c:pt>
                <c:pt idx="37">
                  <c:v>11.984049800971386</c:v>
                </c:pt>
                <c:pt idx="38">
                  <c:v>12.367870259344652</c:v>
                </c:pt>
                <c:pt idx="39">
                  <c:v>12.397754066658917</c:v>
                </c:pt>
                <c:pt idx="40">
                  <c:v>11.699221394497785</c:v>
                </c:pt>
                <c:pt idx="41">
                  <c:v>11.955411646464798</c:v>
                </c:pt>
                <c:pt idx="42">
                  <c:v>11.719220873898919</c:v>
                </c:pt>
                <c:pt idx="43">
                  <c:v>11.847431800957732</c:v>
                </c:pt>
                <c:pt idx="44">
                  <c:v>11.974116953662929</c:v>
                </c:pt>
                <c:pt idx="45">
                  <c:v>12.099327803386622</c:v>
                </c:pt>
                <c:pt idx="46">
                  <c:v>12.73777039965587</c:v>
                </c:pt>
                <c:pt idx="47">
                  <c:v>12.865329941349325</c:v>
                </c:pt>
                <c:pt idx="48">
                  <c:v>12.59781555729991</c:v>
                </c:pt>
                <c:pt idx="49">
                  <c:v>12.983827570097588</c:v>
                </c:pt>
                <c:pt idx="50">
                  <c:v>12.838619017238397</c:v>
                </c:pt>
                <c:pt idx="51">
                  <c:v>13.497037393147355</c:v>
                </c:pt>
                <c:pt idx="52">
                  <c:v>12.938305402659134</c:v>
                </c:pt>
                <c:pt idx="53">
                  <c:v>13.328082760860143</c:v>
                </c:pt>
                <c:pt idx="54">
                  <c:v>13.444335207961366</c:v>
                </c:pt>
                <c:pt idx="55">
                  <c:v>13.279902705806968</c:v>
                </c:pt>
                <c:pt idx="56">
                  <c:v>13.814510413496635</c:v>
                </c:pt>
                <c:pt idx="57">
                  <c:v>13.502304165752767</c:v>
                </c:pt>
                <c:pt idx="58">
                  <c:v>13.611990419678992</c:v>
                </c:pt>
                <c:pt idx="59">
                  <c:v>13.865130220196727</c:v>
                </c:pt>
                <c:pt idx="60">
                  <c:v>14.410714019394018</c:v>
                </c:pt>
                <c:pt idx="61">
                  <c:v>15.40217103525816</c:v>
                </c:pt>
                <c:pt idx="62">
                  <c:v>15.519252515843231</c:v>
                </c:pt>
                <c:pt idx="63">
                  <c:v>15.486450994310546</c:v>
                </c:pt>
                <c:pt idx="64">
                  <c:v>15.600509282190185</c:v>
                </c:pt>
                <c:pt idx="65">
                  <c:v>15.713647026328207</c:v>
                </c:pt>
                <c:pt idx="66">
                  <c:v>15.825885437537449</c:v>
                </c:pt>
                <c:pt idx="67">
                  <c:v>15.784002190072774</c:v>
                </c:pt>
                <c:pt idx="68">
                  <c:v>16.202050403287149</c:v>
                </c:pt>
                <c:pt idx="69">
                  <c:v>16.157405073338474</c:v>
                </c:pt>
                <c:pt idx="70">
                  <c:v>16.422649107624071</c:v>
                </c:pt>
                <c:pt idx="71">
                  <c:v>16.374276330700827</c:v>
                </c:pt>
                <c:pt idx="72">
                  <c:v>16.639998460869084</c:v>
                </c:pt>
                <c:pt idx="73">
                  <c:v>16.587997199023601</c:v>
                </c:pt>
                <c:pt idx="74">
                  <c:v>16.533200415670596</c:v>
                </c:pt>
                <c:pt idx="75">
                  <c:v>16.798696781389868</c:v>
                </c:pt>
                <c:pt idx="76">
                  <c:v>16.740423201045104</c:v>
                </c:pt>
                <c:pt idx="77">
                  <c:v>17.333543646328245</c:v>
                </c:pt>
                <c:pt idx="78">
                  <c:v>17.438368684821302</c:v>
                </c:pt>
                <c:pt idx="79">
                  <c:v>17.542497139523988</c:v>
                </c:pt>
                <c:pt idx="80">
                  <c:v>17.645942260941133</c:v>
                </c:pt>
                <c:pt idx="81">
                  <c:v>17.748716887554806</c:v>
                </c:pt>
                <c:pt idx="82">
                  <c:v>18.01923755276778</c:v>
                </c:pt>
                <c:pt idx="83">
                  <c:v>17.782942696205794</c:v>
                </c:pt>
                <c:pt idx="84">
                  <c:v>18.223453012339501</c:v>
                </c:pt>
                <c:pt idx="85">
                  <c:v>18.153353757679827</c:v>
                </c:pt>
                <c:pt idx="86">
                  <c:v>18.252955251217795</c:v>
                </c:pt>
                <c:pt idx="87">
                  <c:v>17.313165616777439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A9F-4D11-B605-56FD4B940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1328872"/>
        <c:axId val="651329200"/>
      </c:scatterChart>
      <c:valAx>
        <c:axId val="651328872"/>
        <c:scaling>
          <c:orientation val="minMax"/>
          <c:max val="88"/>
          <c:min val="0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9200"/>
        <c:crosses val="autoZero"/>
        <c:crossBetween val="midCat"/>
        <c:majorUnit val="8"/>
        <c:minorUnit val="2"/>
      </c:valAx>
      <c:valAx>
        <c:axId val="651329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1328872"/>
        <c:crosses val="autoZero"/>
        <c:crossBetween val="midCat"/>
        <c:majorUnit val="5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ysDot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5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55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9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4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48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2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9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6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6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CBD55-BE38-45B6-9B46-30AD92DEC746}" type="datetimeFigureOut">
              <a:rPr lang="en-GB" smtClean="0"/>
              <a:t>21/02/2021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5C25-4A85-4607-9FCE-AC877A057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3A08CB-EE74-4822-A345-687879011F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061073"/>
              </p:ext>
            </p:extLst>
          </p:nvPr>
        </p:nvGraphicFramePr>
        <p:xfrm>
          <a:off x="64900" y="235600"/>
          <a:ext cx="8788155" cy="6471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491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Ebner</dc:creator>
  <cp:lastModifiedBy>Sam Ebner</cp:lastModifiedBy>
  <cp:revision>1</cp:revision>
  <dcterms:created xsi:type="dcterms:W3CDTF">2021-02-21T16:25:28Z</dcterms:created>
  <dcterms:modified xsi:type="dcterms:W3CDTF">2021-02-21T16:32:30Z</dcterms:modified>
</cp:coreProperties>
</file>