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70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5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1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7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25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0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0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246D-BE95-4DDA-8567-334173EE87F0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BA62-02B6-45A8-9B10-8672B69E8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17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C9D5AA-0249-478C-BFC9-0424B49030C1}"/>
              </a:ext>
            </a:extLst>
          </p:cNvPr>
          <p:cNvGrpSpPr/>
          <p:nvPr/>
        </p:nvGrpSpPr>
        <p:grpSpPr>
          <a:xfrm>
            <a:off x="0" y="0"/>
            <a:ext cx="6858000" cy="9906000"/>
            <a:chOff x="2161309" y="1298864"/>
            <a:chExt cx="3647210" cy="52681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0B61CD-CB09-41AD-91F4-9FC9D1981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" t="7668" r="1174" b="14179"/>
            <a:stretch/>
          </p:blipFill>
          <p:spPr>
            <a:xfrm>
              <a:off x="2161309" y="1298864"/>
              <a:ext cx="3647210" cy="498763"/>
            </a:xfrm>
            <a:prstGeom prst="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563CDB-D116-4D3F-B4BA-49A2EA310508}"/>
                </a:ext>
              </a:extLst>
            </p:cNvPr>
            <p:cNvSpPr/>
            <p:nvPr/>
          </p:nvSpPr>
          <p:spPr>
            <a:xfrm>
              <a:off x="2161309" y="1797627"/>
              <a:ext cx="3647210" cy="4769430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E096E5-F8D2-4946-BDF8-1733E46CBE68}"/>
                </a:ext>
              </a:extLst>
            </p:cNvPr>
            <p:cNvSpPr txBox="1"/>
            <p:nvPr/>
          </p:nvSpPr>
          <p:spPr>
            <a:xfrm>
              <a:off x="2426021" y="2542948"/>
              <a:ext cx="3117786" cy="310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Please enter your text…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F26210-277F-41FC-B8BA-ECF686FFD573}"/>
                </a:ext>
              </a:extLst>
            </p:cNvPr>
            <p:cNvSpPr txBox="1"/>
            <p:nvPr/>
          </p:nvSpPr>
          <p:spPr>
            <a:xfrm>
              <a:off x="3476308" y="4221252"/>
              <a:ext cx="1017211" cy="188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guide: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+-----+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lang="en-GB" sz="3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GB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|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lang="en-GB" sz="3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-r |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lang="en-GB" sz="3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-z |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 …  |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+-----+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78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C9D5AA-0249-478C-BFC9-0424B49030C1}"/>
              </a:ext>
            </a:extLst>
          </p:cNvPr>
          <p:cNvGrpSpPr/>
          <p:nvPr/>
        </p:nvGrpSpPr>
        <p:grpSpPr>
          <a:xfrm>
            <a:off x="0" y="0"/>
            <a:ext cx="6858000" cy="9906000"/>
            <a:chOff x="2161309" y="1298864"/>
            <a:chExt cx="3647210" cy="5268193"/>
          </a:xfrm>
          <a:noFill/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0B61CD-CB09-41AD-91F4-9FC9D1981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6" t="7668" r="1174" b="14179"/>
            <a:stretch/>
          </p:blipFill>
          <p:spPr>
            <a:xfrm>
              <a:off x="2161309" y="1298864"/>
              <a:ext cx="3647210" cy="498763"/>
            </a:xfrm>
            <a:prstGeom prst="rect">
              <a:avLst/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563CDB-D116-4D3F-B4BA-49A2EA310508}"/>
                </a:ext>
              </a:extLst>
            </p:cNvPr>
            <p:cNvSpPr/>
            <p:nvPr/>
          </p:nvSpPr>
          <p:spPr>
            <a:xfrm>
              <a:off x="2161309" y="1797627"/>
              <a:ext cx="3647210" cy="4769430"/>
            </a:xfrm>
            <a:prstGeom prst="rect">
              <a:avLst/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E096E5-F8D2-4946-BDF8-1733E46CBE68}"/>
                </a:ext>
              </a:extLst>
            </p:cNvPr>
            <p:cNvSpPr txBox="1"/>
            <p:nvPr/>
          </p:nvSpPr>
          <p:spPr>
            <a:xfrm>
              <a:off x="2426017" y="2651848"/>
              <a:ext cx="3117786" cy="31099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sph</a:t>
              </a:r>
              <a:r>
                <a:rPr lang="en-GB" sz="32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inx of black quartz.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F26210-277F-41FC-B8BA-ECF686FFD573}"/>
                </a:ext>
              </a:extLst>
            </p:cNvPr>
            <p:cNvSpPr txBox="1"/>
            <p:nvPr/>
          </p:nvSpPr>
          <p:spPr>
            <a:xfrm>
              <a:off x="3476306" y="4564477"/>
              <a:ext cx="1017210" cy="1620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+-----+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lang="en-GB" sz="3200" b="1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GB" sz="3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|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 </a:t>
              </a:r>
              <a:r>
                <a:rPr lang="en-GB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|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    |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</a:t>
              </a:r>
              <a:r>
                <a:rPr lang="en-GB" sz="3200" b="1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r>
                <a:rPr lang="en-GB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GB" sz="3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|</a:t>
              </a:r>
            </a:p>
            <a:p>
              <a:pPr algn="ctr"/>
              <a:r>
                <a:rPr lang="en-GB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+-----+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293DF8F-35D9-4279-8E25-E1B3102DFAAB}"/>
              </a:ext>
            </a:extLst>
          </p:cNvPr>
          <p:cNvSpPr txBox="1"/>
          <p:nvPr/>
        </p:nvSpPr>
        <p:spPr>
          <a:xfrm>
            <a:off x="2599279" y="500598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wpm: 6,8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5884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Ebner</dc:creator>
  <cp:lastModifiedBy>Sam Ebner</cp:lastModifiedBy>
  <cp:revision>1</cp:revision>
  <dcterms:created xsi:type="dcterms:W3CDTF">2021-02-24T14:35:11Z</dcterms:created>
  <dcterms:modified xsi:type="dcterms:W3CDTF">2021-02-24T14:37:43Z</dcterms:modified>
</cp:coreProperties>
</file>