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327"/>
  </p:normalViewPr>
  <p:slideViewPr>
    <p:cSldViewPr snapToGrid="0" snapToObjects="1">
      <p:cViewPr varScale="1">
        <p:scale>
          <a:sx n="107" d="100"/>
          <a:sy n="107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96BF5-FC8F-F14E-9E31-FA0DD9068518}" type="datetimeFigureOut">
              <a:rPr lang="en-US" smtClean="0"/>
              <a:t>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AF4A3-104B-3543-A625-E2730956B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32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Add Courtney and </a:t>
            </a:r>
            <a:r>
              <a:rPr lang="en-US"/>
              <a:t>Nancy Leech</a:t>
            </a:r>
            <a:endParaRPr/>
          </a:p>
        </p:txBody>
      </p:sp>
      <p:sp>
        <p:nvSpPr>
          <p:cNvPr id="299" name="Google Shape;29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7140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B45D-68CF-5649-976E-2D6DFEB74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50A08-C4D2-BA43-B76B-921EC9C50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CEF2E-827C-EB45-A7F1-243FA9720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5D70-8394-404F-9C2E-FD84F0893AFB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8A11D-1978-9141-B28A-EBF4ABB1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6CEA7-4AB3-BF4D-BC67-23376B04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F4F4-5768-BB41-AEE2-5CF4FFF86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1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67F6-C733-0E4E-A2D4-0ABE1859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719A6-8A7A-0346-AA02-892D4A46A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E3525-B278-574A-A3FF-2C1F488C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5D70-8394-404F-9C2E-FD84F0893AFB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7E0C0-4D80-AA42-A6AE-5E7A98CBC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106C3-795D-BC4F-A93F-A1C88336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F4F4-5768-BB41-AEE2-5CF4FFF86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5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0D38A-08B3-164C-9029-330BBBB0A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B3F4F-8899-4141-85D5-D67640D9F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F6FAD-297E-E546-8793-418DEC00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5D70-8394-404F-9C2E-FD84F0893AFB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05FD0-04FD-0E4D-A7FC-A629E87D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CB8C7-FF4F-5B42-A4F5-1BB0E39F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F4F4-5768-BB41-AEE2-5CF4FFF86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3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83B2F-4C1D-7540-A47D-C94B930D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CDD0E-7E8D-9441-B7EF-9E5910AB7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BED98-1630-FE4F-B666-64FD3701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5D70-8394-404F-9C2E-FD84F0893AFB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FD932-BBE4-2548-9865-4D2F5DBC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F23BA-9DAC-BE45-BAED-9AA7C1A0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F4F4-5768-BB41-AEE2-5CF4FFF86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0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B0E3-FCEE-FE4F-9CFF-13A4AE83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D1B58-0D42-4243-8956-DE4753B0B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4D4F0-E3DF-B946-A2D5-86919BDB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5D70-8394-404F-9C2E-FD84F0893AFB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AA079-6AC4-8746-AD6D-B2058033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73083-41EF-5246-ADD7-D99942D7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F4F4-5768-BB41-AEE2-5CF4FFF86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5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E155-5171-B849-BFA8-1081886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F5923-EDA4-F542-B313-B4EBC82CA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51F3F-3311-F14A-A234-58248B574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EB1E9-6672-1744-AAE2-86DF15CF3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5D70-8394-404F-9C2E-FD84F0893AFB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1AC77-E2D3-4248-8BC9-8D2149EA9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D14F1-1434-EE41-BAE5-8D2E212D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F4F4-5768-BB41-AEE2-5CF4FFF86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3E71-EFB8-334D-B37A-57F28D18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94243-20FB-F44B-A1DF-18F0FFE99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5CDE7-4045-0443-9949-AE241C9F5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6AF162-F813-3C44-96BB-C1BF868E2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9255E7-FD8C-494A-82D9-E07D536C2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1FC41-C135-BA4E-97F5-6498490F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5D70-8394-404F-9C2E-FD84F0893AFB}" type="datetimeFigureOut">
              <a:rPr lang="en-US" smtClean="0"/>
              <a:t>2/17/20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EF8FC-5FA7-144B-883E-CA69A188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1D259-247C-9B41-90D5-B32EAE9B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F4F4-5768-BB41-AEE2-5CF4FFF86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6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CC649-2560-404E-A9CC-4494B374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18F4B-F3BD-0642-B143-DEC9131B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5D70-8394-404F-9C2E-FD84F0893AFB}" type="datetimeFigureOut">
              <a:rPr lang="en-US" smtClean="0"/>
              <a:t>2/17/20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57B0D-76C0-324E-B3A8-509ABD2F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E665E-355E-0A4B-8385-5307C572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F4F4-5768-BB41-AEE2-5CF4FFF86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5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C08A0-96A6-5641-9782-E418903A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5D70-8394-404F-9C2E-FD84F0893AFB}" type="datetimeFigureOut">
              <a:rPr lang="en-US" smtClean="0"/>
              <a:t>2/17/20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E144F-44F8-9A42-A1D0-A80D19BC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B718C-80CF-6044-9527-FDABF68C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F4F4-5768-BB41-AEE2-5CF4FFF86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D812-F0BE-7140-81A2-4E028002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043CE-A758-C949-BCE3-1156E31EA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3589-706C-EC40-BCDA-8D670B5F3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31E25-45AA-314E-B22F-20EA5A2F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5D70-8394-404F-9C2E-FD84F0893AFB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8E5C8-87AA-7942-A796-4154CCB2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86F08-78D9-B644-87D4-813C5167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F4F4-5768-BB41-AEE2-5CF4FFF86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6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399DE-0E7D-2D47-ADE9-CE82DB283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5162CD-9BAE-D541-8CD4-B95661650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9C400-2DF2-C44F-A821-AD8146FA5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800A8-7FE7-E040-9D37-8A25F276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5D70-8394-404F-9C2E-FD84F0893AFB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D11AA-A068-F64D-86C4-0DCA59AD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960CE-44B6-504D-BCC4-594B003C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F4F4-5768-BB41-AEE2-5CF4FFF86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9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DD2C29-E15D-D04F-B7BE-B42CE9D3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0EE65-681B-A24F-AB67-931D92F87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C89AC-C9C6-2749-9F0E-A61443104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55D70-8394-404F-9C2E-FD84F0893AFB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FEC86-36C9-624E-886D-B9944FF1E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36441-B6DD-FF49-AB79-55589889A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3F4F4-5768-BB41-AEE2-5CF4FFF86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2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/>
          <p:nvPr/>
        </p:nvSpPr>
        <p:spPr>
          <a:xfrm>
            <a:off x="1334704" y="873643"/>
            <a:ext cx="9522592" cy="558805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9"/>
          <p:cNvSpPr txBox="1">
            <a:spLocks noGrp="1"/>
          </p:cNvSpPr>
          <p:nvPr>
            <p:ph type="title"/>
          </p:nvPr>
        </p:nvSpPr>
        <p:spPr>
          <a:xfrm>
            <a:off x="206828" y="157643"/>
            <a:ext cx="10972800" cy="71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3733" b="1">
                <a:latin typeface="Gill Sans"/>
                <a:ea typeface="Gill Sans"/>
                <a:cs typeface="Gill Sans"/>
                <a:sym typeface="Gill Sans"/>
              </a:rPr>
              <a:t>LivedX Team – Expert Advisors</a:t>
            </a:r>
            <a:endParaRPr sz="3733" b="1"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303" name="Google Shape;303;p39"/>
          <p:cNvGraphicFramePr/>
          <p:nvPr/>
        </p:nvGraphicFramePr>
        <p:xfrm>
          <a:off x="323769" y="886755"/>
          <a:ext cx="11544467" cy="526466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44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646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Arial"/>
                        <a:buNone/>
                      </a:pPr>
                      <a:endParaRPr sz="1700" b="1" u="none" strike="noStrike" cap="none" dirty="0">
                        <a:solidFill>
                          <a:schemeClr val="dk2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Arial"/>
                        <a:buNone/>
                      </a:pPr>
                      <a:endParaRPr sz="1900" b="1" i="0" u="none" strike="noStrike" cap="none" dirty="0">
                        <a:solidFill>
                          <a:schemeClr val="dk2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L="121933" marR="121933" marT="45733" marB="45733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04" name="Google Shape;30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304" y="967996"/>
            <a:ext cx="2119979" cy="2567864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9"/>
          <p:cNvSpPr txBox="1"/>
          <p:nvPr/>
        </p:nvSpPr>
        <p:spPr>
          <a:xfrm>
            <a:off x="307587" y="3604973"/>
            <a:ext cx="2306696" cy="127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1867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Barbara Gueldner, </a:t>
            </a:r>
            <a:endParaRPr sz="2400"/>
          </a:p>
          <a:p>
            <a:r>
              <a:rPr lang="en-US" sz="1867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PhD </a:t>
            </a:r>
            <a:endParaRPr sz="2400"/>
          </a:p>
          <a:p>
            <a:r>
              <a:rPr lang="en-US" sz="1867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Social-emotional learning</a:t>
            </a:r>
            <a:endParaRPr sz="2400"/>
          </a:p>
        </p:txBody>
      </p:sp>
      <p:pic>
        <p:nvPicPr>
          <p:cNvPr id="306" name="Google Shape;306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82707" y="967996"/>
            <a:ext cx="2119979" cy="2567864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9"/>
          <p:cNvSpPr txBox="1"/>
          <p:nvPr/>
        </p:nvSpPr>
        <p:spPr>
          <a:xfrm>
            <a:off x="2599438" y="3553758"/>
            <a:ext cx="2286517" cy="127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1867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Brad Hinson, </a:t>
            </a:r>
            <a:endParaRPr sz="2400" dirty="0"/>
          </a:p>
          <a:p>
            <a:r>
              <a:rPr lang="en-US" sz="1867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PhD</a:t>
            </a:r>
            <a:endParaRPr sz="2400" dirty="0"/>
          </a:p>
          <a:p>
            <a:r>
              <a:rPr lang="en-US" sz="1867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Educational  Technology</a:t>
            </a:r>
            <a:endParaRPr sz="2400" dirty="0"/>
          </a:p>
        </p:txBody>
      </p:sp>
      <p:sp>
        <p:nvSpPr>
          <p:cNvPr id="308" name="Google Shape;308;p39"/>
          <p:cNvSpPr txBox="1"/>
          <p:nvPr/>
        </p:nvSpPr>
        <p:spPr>
          <a:xfrm>
            <a:off x="9535385" y="3596981"/>
            <a:ext cx="2154348" cy="697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1867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Dan Ruparel, </a:t>
            </a:r>
          </a:p>
          <a:p>
            <a:r>
              <a:rPr lang="en-US" sz="1867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BS</a:t>
            </a:r>
            <a:endParaRPr sz="2400" dirty="0"/>
          </a:p>
          <a:p>
            <a:r>
              <a:rPr lang="en-US" sz="1867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Business Advisor</a:t>
            </a:r>
            <a:endParaRPr sz="2400" dirty="0"/>
          </a:p>
        </p:txBody>
      </p:sp>
      <p:pic>
        <p:nvPicPr>
          <p:cNvPr id="309" name="Google Shape;309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35832" y="933339"/>
            <a:ext cx="2150533" cy="2591088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9"/>
          <p:cNvSpPr txBox="1"/>
          <p:nvPr/>
        </p:nvSpPr>
        <p:spPr>
          <a:xfrm>
            <a:off x="7306048" y="3593433"/>
            <a:ext cx="2318779" cy="159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1867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Ashis Biswas, </a:t>
            </a:r>
          </a:p>
          <a:p>
            <a:r>
              <a:rPr lang="en-US" sz="1867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PhD</a:t>
            </a:r>
            <a:endParaRPr sz="2400" dirty="0"/>
          </a:p>
          <a:p>
            <a:r>
              <a:rPr lang="en-US" sz="1867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 &amp; Artificial Intelligence</a:t>
            </a:r>
            <a:endParaRPr sz="2400" dirty="0"/>
          </a:p>
        </p:txBody>
      </p:sp>
      <p:sp>
        <p:nvSpPr>
          <p:cNvPr id="311" name="Google Shape;311;p39"/>
          <p:cNvSpPr txBox="1"/>
          <p:nvPr/>
        </p:nvSpPr>
        <p:spPr>
          <a:xfrm>
            <a:off x="4870364" y="3606546"/>
            <a:ext cx="2560649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1867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Barbara Seidel, </a:t>
            </a:r>
            <a:endParaRPr sz="2400"/>
          </a:p>
          <a:p>
            <a:r>
              <a:rPr lang="en-US" sz="1867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PhD</a:t>
            </a:r>
            <a:endParaRPr sz="2400"/>
          </a:p>
          <a:p>
            <a:r>
              <a:rPr lang="en-US" sz="1867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Student Success</a:t>
            </a:r>
            <a:endParaRPr sz="2400"/>
          </a:p>
        </p:txBody>
      </p:sp>
      <p:pic>
        <p:nvPicPr>
          <p:cNvPr id="312" name="Google Shape;312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97259" y="937188"/>
            <a:ext cx="2150535" cy="2579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9"/>
          <p:cNvPicPr preferRelativeResize="0"/>
          <p:nvPr/>
        </p:nvPicPr>
        <p:blipFill rotWithShape="1">
          <a:blip r:embed="rId7">
            <a:alphaModFix/>
          </a:blip>
          <a:srcRect l="14947" t="-2750" r="14946" b="-2750"/>
          <a:stretch/>
        </p:blipFill>
        <p:spPr>
          <a:xfrm>
            <a:off x="9458685" y="934559"/>
            <a:ext cx="2307744" cy="2671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2114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Gill Sans</vt:lpstr>
      <vt:lpstr>Playfair Display</vt:lpstr>
      <vt:lpstr>Office Theme</vt:lpstr>
      <vt:lpstr>LivedX Team – Expert Advisors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LivedX Team – Expert Advisors</dc:title>
  <dc:creator>Verma, Geeta</dc:creator>
  <cp:lastModifiedBy>Verma, Geeta</cp:lastModifiedBy>
  <cp:revision>2</cp:revision>
  <dcterms:created xsi:type="dcterms:W3CDTF">2020-02-17T23:22:53Z</dcterms:created>
  <dcterms:modified xsi:type="dcterms:W3CDTF">2020-02-17T23:25:50Z</dcterms:modified>
</cp:coreProperties>
</file>