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19"/>
  </p:notesMasterIdLst>
  <p:sldIdLst>
    <p:sldId id="256" r:id="rId2"/>
    <p:sldId id="261" r:id="rId3"/>
    <p:sldId id="272" r:id="rId4"/>
    <p:sldId id="259" r:id="rId5"/>
    <p:sldId id="260" r:id="rId6"/>
    <p:sldId id="262" r:id="rId7"/>
    <p:sldId id="267" r:id="rId8"/>
    <p:sldId id="270" r:id="rId9"/>
    <p:sldId id="275" r:id="rId10"/>
    <p:sldId id="274" r:id="rId11"/>
    <p:sldId id="269" r:id="rId12"/>
    <p:sldId id="271" r:id="rId13"/>
    <p:sldId id="263" r:id="rId14"/>
    <p:sldId id="266" r:id="rId15"/>
    <p:sldId id="264" r:id="rId16"/>
    <p:sldId id="268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731E"/>
    <a:srgbClr val="93622B"/>
    <a:srgbClr val="2D22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6707" autoAdjust="0"/>
  </p:normalViewPr>
  <p:slideViewPr>
    <p:cSldViewPr snapToGrid="0" snapToObjects="1">
      <p:cViewPr>
        <p:scale>
          <a:sx n="125" d="100"/>
          <a:sy n="125" d="100"/>
        </p:scale>
        <p:origin x="-1976" y="-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B59F4-65E9-2F45-B8FA-F89E9B23028A}" type="datetimeFigureOut">
              <a:rPr lang="en-US" smtClean="0"/>
              <a:t>05/08/16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F4F18-7A34-6B44-A57E-C211504B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15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---- Dois</a:t>
            </a:r>
            <a:r>
              <a:rPr lang="pt-BR" baseline="0" dirty="0" smtClean="0"/>
              <a:t> clientes podem fazer pedidos distintos e pagar de contas distintas! Caso Henderson </a:t>
            </a:r>
            <a:r>
              <a:rPr lang="pt-BR" baseline="0" smtClean="0"/>
              <a:t>e Mariana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F4F18-7A34-6B44-A57E-C211504BEA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30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F4F18-7A34-6B44-A57E-C211504BEA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28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F4F18-7A34-6B44-A57E-C211504BEA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28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cliente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vários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diferente</a:t>
            </a:r>
            <a:r>
              <a:rPr lang="en-US" baseline="0" dirty="0" smtClean="0"/>
              <a:t> Ex.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Empada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apenas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terças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quartas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primeira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semana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mês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segunda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semana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será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segundas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apensa</a:t>
            </a:r>
            <a:endParaRPr lang="en-US" baseline="0" dirty="0" smtClean="0"/>
          </a:p>
          <a:p>
            <a:r>
              <a:rPr lang="en-US" baseline="0" dirty="0" err="1" smtClean="0"/>
              <a:t>Marmita</a:t>
            </a:r>
            <a:r>
              <a:rPr lang="en-US" baseline="0" dirty="0" smtClean="0"/>
              <a:t> Light de </a:t>
            </a:r>
            <a:r>
              <a:rPr lang="en-US" baseline="0" dirty="0" err="1" smtClean="0"/>
              <a:t>segunda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quinta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Sanduiches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todas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quartas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F4F18-7A34-6B44-A57E-C211504BEA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48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cliente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vários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diferente</a:t>
            </a:r>
            <a:r>
              <a:rPr lang="en-US" baseline="0" dirty="0" smtClean="0"/>
              <a:t> Ex.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Empada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apenas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terças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quartas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primeira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semana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mês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segunda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semana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será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segundas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apensa</a:t>
            </a:r>
            <a:endParaRPr lang="en-US" baseline="0" dirty="0" smtClean="0"/>
          </a:p>
          <a:p>
            <a:r>
              <a:rPr lang="en-US" baseline="0" dirty="0" err="1" smtClean="0"/>
              <a:t>Marmita</a:t>
            </a:r>
            <a:r>
              <a:rPr lang="en-US" baseline="0" dirty="0" smtClean="0"/>
              <a:t> Light de </a:t>
            </a:r>
            <a:r>
              <a:rPr lang="en-US" baseline="0" dirty="0" err="1" smtClean="0"/>
              <a:t>segunda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quinta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Sanduiches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todas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quartas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F4F18-7A34-6B44-A57E-C211504BEA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48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cliente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vários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diferente</a:t>
            </a:r>
            <a:r>
              <a:rPr lang="en-US" baseline="0" dirty="0" smtClean="0"/>
              <a:t> Ex.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Empada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apenas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terças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quartas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primeira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semana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mês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segunda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semana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será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segundas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apensa</a:t>
            </a:r>
            <a:endParaRPr lang="en-US" baseline="0" dirty="0" smtClean="0"/>
          </a:p>
          <a:p>
            <a:r>
              <a:rPr lang="en-US" baseline="0" dirty="0" err="1" smtClean="0"/>
              <a:t>Marmita</a:t>
            </a:r>
            <a:r>
              <a:rPr lang="en-US" baseline="0" dirty="0" smtClean="0"/>
              <a:t> Light de </a:t>
            </a:r>
            <a:r>
              <a:rPr lang="en-US" baseline="0" dirty="0" err="1" smtClean="0"/>
              <a:t>segunda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quinta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Sanduiches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todas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quartas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F4F18-7A34-6B44-A57E-C211504BEA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4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05/08/16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05/08/16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2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05/08/16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9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05/08/16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7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05/08/16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9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05/08/16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5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05/08/16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05/08/16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92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05/08/16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6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05/08/16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5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05/08/16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9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05/08/16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8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4.xml"/><Relationship Id="rId8" Type="http://schemas.openxmlformats.org/officeDocument/2006/relationships/slide" Target="slide3.xml"/><Relationship Id="rId9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4.xml"/><Relationship Id="rId7" Type="http://schemas.openxmlformats.org/officeDocument/2006/relationships/slide" Target="slide3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4.xml"/><Relationship Id="rId7" Type="http://schemas.openxmlformats.org/officeDocument/2006/relationships/slide" Target="slide3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4.xml"/><Relationship Id="rId7" Type="http://schemas.openxmlformats.org/officeDocument/2006/relationships/slide" Target="slide3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4.xml"/><Relationship Id="rId7" Type="http://schemas.openxmlformats.org/officeDocument/2006/relationships/slide" Target="slide3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4.xml"/><Relationship Id="rId7" Type="http://schemas.openxmlformats.org/officeDocument/2006/relationships/slide" Target="slide3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4.xml"/><Relationship Id="rId9" Type="http://schemas.openxmlformats.org/officeDocument/2006/relationships/slide" Target="slide3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4.xml"/><Relationship Id="rId8" Type="http://schemas.openxmlformats.org/officeDocument/2006/relationships/slide" Target="slide3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3.xml"/><Relationship Id="rId8" Type="http://schemas.openxmlformats.org/officeDocument/2006/relationships/slide" Target="slide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4.xml"/><Relationship Id="rId8" Type="http://schemas.openxmlformats.org/officeDocument/2006/relationships/slide" Target="slide3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4.xml"/><Relationship Id="rId8" Type="http://schemas.openxmlformats.org/officeDocument/2006/relationships/slide" Target="slide16.xml"/><Relationship Id="rId9" Type="http://schemas.openxmlformats.org/officeDocument/2006/relationships/slide" Target="slide3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4.xml"/><Relationship Id="rId8" Type="http://schemas.openxmlformats.org/officeDocument/2006/relationships/slide" Target="slide15.xml"/><Relationship Id="rId9" Type="http://schemas.openxmlformats.org/officeDocument/2006/relationships/slide" Target="slide17.xml"/><Relationship Id="rId10" Type="http://schemas.openxmlformats.org/officeDocument/2006/relationships/slide" Target="slide14.xml"/><Relationship Id="rId11" Type="http://schemas.openxmlformats.org/officeDocument/2006/relationships/slide" Target="slide3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4.xml"/><Relationship Id="rId8" Type="http://schemas.openxmlformats.org/officeDocument/2006/relationships/slide" Target="slide12.xml"/><Relationship Id="rId9" Type="http://schemas.openxmlformats.org/officeDocument/2006/relationships/slide" Target="slide3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4.xml"/><Relationship Id="rId7" Type="http://schemas.openxmlformats.org/officeDocument/2006/relationships/slide" Target="slide3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4.xml"/><Relationship Id="rId8" Type="http://schemas.openxmlformats.org/officeDocument/2006/relationships/slide" Target="slide3.xml"/><Relationship Id="rId9" Type="http://schemas.openxmlformats.org/officeDocument/2006/relationships/slide" Target="slide9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4.xml"/><Relationship Id="rId8" Type="http://schemas.openxmlformats.org/officeDocument/2006/relationships/slide" Target="slide3.xml"/><Relationship Id="rId9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3622B"/>
            </a:gs>
            <a:gs pos="75000">
              <a:srgbClr val="2D221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316480" y="1277524"/>
            <a:ext cx="4521200" cy="3904075"/>
          </a:xfrm>
          <a:gradFill flip="none" rotWithShape="1">
            <a:gsLst>
              <a:gs pos="0">
                <a:srgbClr val="93622B"/>
              </a:gs>
              <a:gs pos="66000">
                <a:srgbClr val="2D2218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/>
          <a:lstStyle/>
          <a:p>
            <a:endParaRPr lang="en-US" sz="8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926080" y="2334165"/>
            <a:ext cx="3454400" cy="329258"/>
          </a:xfrm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Login</a:t>
            </a:r>
          </a:p>
        </p:txBody>
      </p:sp>
      <p:pic>
        <p:nvPicPr>
          <p:cNvPr id="4" name="Picture 3" descr="1378020_462405550540368_1600651402_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560" y="1405086"/>
            <a:ext cx="858722" cy="620890"/>
          </a:xfrm>
          <a:prstGeom prst="rect">
            <a:avLst/>
          </a:prstGeom>
        </p:spPr>
      </p:pic>
      <p:sp>
        <p:nvSpPr>
          <p:cNvPr id="5" name="Subtitle 1"/>
          <p:cNvSpPr txBox="1">
            <a:spLocks/>
          </p:cNvSpPr>
          <p:nvPr/>
        </p:nvSpPr>
        <p:spPr>
          <a:xfrm>
            <a:off x="2936240" y="2811685"/>
            <a:ext cx="34544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Senha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793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3622B"/>
            </a:gs>
            <a:gs pos="75000">
              <a:srgbClr val="2D221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350" y="667925"/>
            <a:ext cx="9133650" cy="329258"/>
          </a:xfrm>
          <a:gradFill flip="none" rotWithShape="1">
            <a:gsLst>
              <a:gs pos="0">
                <a:srgbClr val="93622B"/>
              </a:gs>
              <a:gs pos="66000">
                <a:srgbClr val="2D2218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/>
          <a:lstStyle/>
          <a:p>
            <a:endParaRPr lang="en-US" sz="800" dirty="0"/>
          </a:p>
        </p:txBody>
      </p:sp>
      <p:pic>
        <p:nvPicPr>
          <p:cNvPr id="4" name="Picture 3" descr="1378020_462405550540368_1600651402_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" y="47035"/>
            <a:ext cx="858722" cy="620890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276948" y="1364333"/>
            <a:ext cx="3191255" cy="4082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/>
              <a:t>Pedidos</a:t>
            </a:r>
            <a:endParaRPr lang="en-US" sz="1800" b="1" dirty="0" smtClean="0"/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276949" y="2107456"/>
            <a:ext cx="6292660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/>
              <a:t>Nome do </a:t>
            </a:r>
            <a:r>
              <a:rPr lang="en-US" sz="1800" b="1" dirty="0" err="1" smtClean="0"/>
              <a:t>Cliente</a:t>
            </a:r>
            <a:endParaRPr lang="en-US" sz="1800" b="1" dirty="0" smtClean="0"/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6653530" y="2107456"/>
            <a:ext cx="2409190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/>
              <a:t>CPF</a:t>
            </a:r>
          </a:p>
        </p:txBody>
      </p:sp>
      <p:sp>
        <p:nvSpPr>
          <p:cNvPr id="20" name="Subtitle 1"/>
          <p:cNvSpPr txBox="1">
            <a:spLocks/>
          </p:cNvSpPr>
          <p:nvPr/>
        </p:nvSpPr>
        <p:spPr>
          <a:xfrm>
            <a:off x="1645921" y="5560988"/>
            <a:ext cx="1156526" cy="408283"/>
          </a:xfrm>
          <a:prstGeom prst="rect">
            <a:avLst/>
          </a:prstGeom>
          <a:solidFill>
            <a:srgbClr val="93622B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 smtClean="0">
                <a:solidFill>
                  <a:schemeClr val="tx1"/>
                </a:solidFill>
              </a:rPr>
              <a:t>Adicionar</a:t>
            </a: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21" name="Subtitle 1"/>
          <p:cNvSpPr txBox="1">
            <a:spLocks/>
          </p:cNvSpPr>
          <p:nvPr/>
        </p:nvSpPr>
        <p:spPr>
          <a:xfrm>
            <a:off x="416561" y="5560988"/>
            <a:ext cx="1156526" cy="408283"/>
          </a:xfrm>
          <a:prstGeom prst="rect">
            <a:avLst/>
          </a:prstGeom>
          <a:solidFill>
            <a:srgbClr val="93622B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 smtClean="0">
                <a:solidFill>
                  <a:schemeClr val="tx1"/>
                </a:solidFill>
              </a:rPr>
              <a:t>Salvar</a:t>
            </a: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23" name="Subtitle 1"/>
          <p:cNvSpPr txBox="1">
            <a:spLocks/>
          </p:cNvSpPr>
          <p:nvPr/>
        </p:nvSpPr>
        <p:spPr>
          <a:xfrm>
            <a:off x="1201932" y="2615986"/>
            <a:ext cx="2394708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/>
              <a:t>Nome </a:t>
            </a:r>
            <a:r>
              <a:rPr lang="en-US" sz="1800" b="1" dirty="0" err="1" smtClean="0"/>
              <a:t>Produto</a:t>
            </a:r>
            <a:endParaRPr lang="en-US" sz="1800" b="1" dirty="0" smtClean="0"/>
          </a:p>
        </p:txBody>
      </p:sp>
      <p:sp>
        <p:nvSpPr>
          <p:cNvPr id="25" name="Subtitle 1"/>
          <p:cNvSpPr txBox="1">
            <a:spLocks/>
          </p:cNvSpPr>
          <p:nvPr/>
        </p:nvSpPr>
        <p:spPr>
          <a:xfrm>
            <a:off x="3718457" y="2615986"/>
            <a:ext cx="1412242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/>
              <a:t>Não</a:t>
            </a:r>
            <a:endParaRPr lang="en-US" sz="1800" b="1" dirty="0" smtClean="0"/>
          </a:p>
        </p:txBody>
      </p:sp>
      <p:sp>
        <p:nvSpPr>
          <p:cNvPr id="26" name="Subtitle 1"/>
          <p:cNvSpPr txBox="1">
            <a:spLocks/>
          </p:cNvSpPr>
          <p:nvPr/>
        </p:nvSpPr>
        <p:spPr>
          <a:xfrm>
            <a:off x="276949" y="2614583"/>
            <a:ext cx="858721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 smtClean="0"/>
              <a:t>Código</a:t>
            </a:r>
            <a:endParaRPr lang="en-US" sz="1800" b="1" dirty="0" smtClean="0"/>
          </a:p>
        </p:txBody>
      </p:sp>
      <p:sp>
        <p:nvSpPr>
          <p:cNvPr id="19" name="Subtitle 1">
            <a:hlinkClick r:id="rId4" action="ppaction://hlinksldjump"/>
          </p:cNvPr>
          <p:cNvSpPr txBox="1">
            <a:spLocks/>
          </p:cNvSpPr>
          <p:nvPr/>
        </p:nvSpPr>
        <p:spPr>
          <a:xfrm>
            <a:off x="1129644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Cadastro</a:t>
            </a:r>
            <a:endParaRPr lang="en-US" b="1" dirty="0"/>
          </a:p>
        </p:txBody>
      </p:sp>
      <p:sp>
        <p:nvSpPr>
          <p:cNvPr id="22" name="Sub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2243244" y="669619"/>
            <a:ext cx="122496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Financeiro</a:t>
            </a:r>
            <a:endParaRPr lang="en-US" b="1" dirty="0"/>
          </a:p>
        </p:txBody>
      </p:sp>
      <p:sp>
        <p:nvSpPr>
          <p:cNvPr id="24" name="Subtitle 1">
            <a:hlinkClick r:id="rId6" action="ppaction://hlinksldjump"/>
          </p:cNvPr>
          <p:cNvSpPr txBox="1">
            <a:spLocks/>
          </p:cNvSpPr>
          <p:nvPr/>
        </p:nvSpPr>
        <p:spPr>
          <a:xfrm>
            <a:off x="3468204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Relatório</a:t>
            </a:r>
            <a:endParaRPr lang="en-US" b="1" dirty="0"/>
          </a:p>
        </p:txBody>
      </p:sp>
      <p:sp>
        <p:nvSpPr>
          <p:cNvPr id="27" name="Subtitle 1">
            <a:hlinkClick r:id="rId7" action="ppaction://hlinksldjump"/>
          </p:cNvPr>
          <p:cNvSpPr txBox="1">
            <a:spLocks/>
          </p:cNvSpPr>
          <p:nvPr/>
        </p:nvSpPr>
        <p:spPr>
          <a:xfrm>
            <a:off x="10350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Produção</a:t>
            </a:r>
            <a:endParaRPr lang="en-US" b="1" dirty="0"/>
          </a:p>
        </p:txBody>
      </p:sp>
      <p:sp>
        <p:nvSpPr>
          <p:cNvPr id="31" name="Subtitle 1">
            <a:hlinkClick r:id="rId8" action="ppaction://hlinksldjump"/>
          </p:cNvPr>
          <p:cNvSpPr txBox="1">
            <a:spLocks/>
          </p:cNvSpPr>
          <p:nvPr/>
        </p:nvSpPr>
        <p:spPr>
          <a:xfrm>
            <a:off x="4581804" y="669916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Sobre</a:t>
            </a:r>
            <a:endParaRPr lang="en-US" b="1" dirty="0"/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5241289" y="2615986"/>
            <a:ext cx="783591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/>
              <a:t>Quant</a:t>
            </a:r>
          </a:p>
        </p:txBody>
      </p:sp>
      <p:pic>
        <p:nvPicPr>
          <p:cNvPr id="28" name="Picture 27" descr="calendário-2016-para-imprimir-personalizado.jp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18" t="33445" b="33616"/>
          <a:stretch/>
        </p:blipFill>
        <p:spPr>
          <a:xfrm>
            <a:off x="3718456" y="3102263"/>
            <a:ext cx="2458823" cy="2411382"/>
          </a:xfrm>
          <a:prstGeom prst="rect">
            <a:avLst/>
          </a:prstGeom>
        </p:spPr>
      </p:pic>
      <p:sp>
        <p:nvSpPr>
          <p:cNvPr id="29" name="Subtitle 1"/>
          <p:cNvSpPr txBox="1">
            <a:spLocks/>
          </p:cNvSpPr>
          <p:nvPr/>
        </p:nvSpPr>
        <p:spPr>
          <a:xfrm>
            <a:off x="6096000" y="2614583"/>
            <a:ext cx="2966720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/>
              <a:t>Endereço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Padrão</a:t>
            </a:r>
            <a:r>
              <a:rPr lang="en-US" sz="1800" b="1" dirty="0" smtClean="0"/>
              <a:t>?</a:t>
            </a:r>
          </a:p>
        </p:txBody>
      </p:sp>
      <p:sp>
        <p:nvSpPr>
          <p:cNvPr id="30" name="Subtitle 1"/>
          <p:cNvSpPr txBox="1">
            <a:spLocks/>
          </p:cNvSpPr>
          <p:nvPr/>
        </p:nvSpPr>
        <p:spPr>
          <a:xfrm>
            <a:off x="6471920" y="4741795"/>
            <a:ext cx="2466051" cy="10189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b="1" dirty="0" smtClean="0">
                <a:solidFill>
                  <a:srgbClr val="FF0000"/>
                </a:solidFill>
              </a:rPr>
              <a:t>*** </a:t>
            </a:r>
            <a:r>
              <a:rPr lang="en-US" sz="1800" b="1" dirty="0" err="1" smtClean="0">
                <a:solidFill>
                  <a:srgbClr val="FF0000"/>
                </a:solidFill>
              </a:rPr>
              <a:t>Caso</a:t>
            </a:r>
            <a:r>
              <a:rPr lang="en-US" sz="1800" b="1" dirty="0" smtClean="0">
                <a:solidFill>
                  <a:srgbClr val="FF0000"/>
                </a:solidFill>
              </a:rPr>
              <a:t> o </a:t>
            </a:r>
            <a:r>
              <a:rPr lang="en-US" sz="1800" b="1" dirty="0" err="1" smtClean="0">
                <a:solidFill>
                  <a:srgbClr val="FF0000"/>
                </a:solidFill>
              </a:rPr>
              <a:t>Cliente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solicite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que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este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pedido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seja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entregue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em</a:t>
            </a:r>
            <a:r>
              <a:rPr lang="en-US" sz="1800" b="1" dirty="0" smtClean="0">
                <a:solidFill>
                  <a:srgbClr val="FF0000"/>
                </a:solidFill>
              </a:rPr>
              <a:t> um </a:t>
            </a:r>
            <a:r>
              <a:rPr lang="en-US" sz="1800" b="1" dirty="0" err="1" smtClean="0">
                <a:solidFill>
                  <a:srgbClr val="FF0000"/>
                </a:solidFill>
              </a:rPr>
              <a:t>endereço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diferente</a:t>
            </a:r>
            <a:r>
              <a:rPr lang="en-US" sz="1800" b="1" dirty="0" smtClean="0">
                <a:solidFill>
                  <a:srgbClr val="FF0000"/>
                </a:solidFill>
              </a:rPr>
              <a:t> do </a:t>
            </a:r>
            <a:r>
              <a:rPr lang="en-US" sz="1800" b="1" dirty="0" err="1" smtClean="0">
                <a:solidFill>
                  <a:srgbClr val="FF0000"/>
                </a:solidFill>
              </a:rPr>
              <a:t>cadastrado</a:t>
            </a:r>
            <a:r>
              <a:rPr lang="en-US" sz="1800" b="1" dirty="0" smtClean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35" name="Straight Arrow Connector 34"/>
          <p:cNvCxnSpPr>
            <a:stCxn id="30" idx="0"/>
          </p:cNvCxnSpPr>
          <p:nvPr/>
        </p:nvCxnSpPr>
        <p:spPr>
          <a:xfrm flipH="1" flipV="1">
            <a:off x="6471920" y="3102264"/>
            <a:ext cx="1233026" cy="1639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64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3622B"/>
            </a:gs>
            <a:gs pos="75000">
              <a:srgbClr val="2D221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350" y="667925"/>
            <a:ext cx="9133650" cy="329258"/>
          </a:xfrm>
          <a:gradFill flip="none" rotWithShape="1">
            <a:gsLst>
              <a:gs pos="0">
                <a:srgbClr val="93622B"/>
              </a:gs>
              <a:gs pos="66000">
                <a:srgbClr val="2D2218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/>
          <a:lstStyle/>
          <a:p>
            <a:endParaRPr lang="en-US" sz="800" dirty="0"/>
          </a:p>
        </p:txBody>
      </p:sp>
      <p:pic>
        <p:nvPicPr>
          <p:cNvPr id="4" name="Picture 3" descr="1378020_462405550540368_1600651402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" y="47035"/>
            <a:ext cx="858722" cy="620890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276948" y="1364333"/>
            <a:ext cx="3191255" cy="4082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/>
              <a:t>Créditos</a:t>
            </a:r>
            <a:endParaRPr lang="en-US" sz="1800" b="1" dirty="0" smtClean="0"/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276949" y="2107456"/>
            <a:ext cx="6292660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/>
              <a:t>Nome do </a:t>
            </a:r>
            <a:r>
              <a:rPr lang="en-US" sz="1800" b="1" dirty="0" err="1" smtClean="0"/>
              <a:t>Cliente</a:t>
            </a:r>
            <a:endParaRPr lang="en-US" sz="1800" b="1" dirty="0" smtClean="0"/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6653530" y="2107456"/>
            <a:ext cx="2409190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/>
              <a:t>CPF</a:t>
            </a:r>
          </a:p>
        </p:txBody>
      </p:sp>
      <p:sp>
        <p:nvSpPr>
          <p:cNvPr id="20" name="Subtitle 1"/>
          <p:cNvSpPr txBox="1">
            <a:spLocks/>
          </p:cNvSpPr>
          <p:nvPr/>
        </p:nvSpPr>
        <p:spPr>
          <a:xfrm>
            <a:off x="1645921" y="5560988"/>
            <a:ext cx="1156526" cy="408283"/>
          </a:xfrm>
          <a:prstGeom prst="rect">
            <a:avLst/>
          </a:prstGeom>
          <a:solidFill>
            <a:srgbClr val="93622B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 smtClean="0">
                <a:solidFill>
                  <a:schemeClr val="tx1"/>
                </a:solidFill>
              </a:rPr>
              <a:t>Adicionar</a:t>
            </a: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21" name="Subtitle 1"/>
          <p:cNvSpPr txBox="1">
            <a:spLocks/>
          </p:cNvSpPr>
          <p:nvPr/>
        </p:nvSpPr>
        <p:spPr>
          <a:xfrm>
            <a:off x="416561" y="5560988"/>
            <a:ext cx="1156526" cy="408283"/>
          </a:xfrm>
          <a:prstGeom prst="rect">
            <a:avLst/>
          </a:prstGeom>
          <a:solidFill>
            <a:srgbClr val="93622B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 smtClean="0">
                <a:solidFill>
                  <a:schemeClr val="tx1"/>
                </a:solidFill>
              </a:rPr>
              <a:t>Salvar</a:t>
            </a:r>
            <a:endParaRPr lang="en-US" sz="18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484658"/>
              </p:ext>
            </p:extLst>
          </p:nvPr>
        </p:nvGraphicFramePr>
        <p:xfrm>
          <a:off x="276949" y="2639548"/>
          <a:ext cx="6292659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97553"/>
                <a:gridCol w="2097553"/>
                <a:gridCol w="2097553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Data do Crédito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02/07/2016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Banco do Brasil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$ 390,00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13/07/2016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Banco do Brasil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$ 520,00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02/08/2016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Renata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$ 200,00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10/08/2016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Banco Bradesco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$ 190,00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Subtitle 1"/>
          <p:cNvSpPr txBox="1">
            <a:spLocks/>
          </p:cNvSpPr>
          <p:nvPr/>
        </p:nvSpPr>
        <p:spPr>
          <a:xfrm>
            <a:off x="276949" y="4612723"/>
            <a:ext cx="1696675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/>
              <a:t>DATA	</a:t>
            </a:r>
          </a:p>
        </p:txBody>
      </p:sp>
      <p:sp>
        <p:nvSpPr>
          <p:cNvPr id="19" name="Subtitle 1"/>
          <p:cNvSpPr txBox="1">
            <a:spLocks/>
          </p:cNvSpPr>
          <p:nvPr/>
        </p:nvSpPr>
        <p:spPr>
          <a:xfrm>
            <a:off x="2074864" y="4612723"/>
            <a:ext cx="2278513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/>
              <a:t>Usuário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Logado</a:t>
            </a:r>
            <a:endParaRPr lang="en-US" sz="1800" b="1" dirty="0" smtClean="0"/>
          </a:p>
        </p:txBody>
      </p:sp>
      <p:sp>
        <p:nvSpPr>
          <p:cNvPr id="22" name="Subtitle 1"/>
          <p:cNvSpPr txBox="1">
            <a:spLocks/>
          </p:cNvSpPr>
          <p:nvPr/>
        </p:nvSpPr>
        <p:spPr>
          <a:xfrm>
            <a:off x="4477383" y="4612723"/>
            <a:ext cx="1927759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/>
              <a:t>Valor R$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654280"/>
              </p:ext>
            </p:extLst>
          </p:nvPr>
        </p:nvGraphicFramePr>
        <p:xfrm>
          <a:off x="6653530" y="2639548"/>
          <a:ext cx="2409190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0919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Saldo Atual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$ 57,00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Sub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1129644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Cadastro</a:t>
            </a:r>
            <a:endParaRPr lang="en-US" b="1" dirty="0"/>
          </a:p>
        </p:txBody>
      </p:sp>
      <p:sp>
        <p:nvSpPr>
          <p:cNvPr id="34" name="Subtitle 1">
            <a:hlinkClick r:id="rId4" action="ppaction://hlinksldjump"/>
          </p:cNvPr>
          <p:cNvSpPr txBox="1">
            <a:spLocks/>
          </p:cNvSpPr>
          <p:nvPr/>
        </p:nvSpPr>
        <p:spPr>
          <a:xfrm>
            <a:off x="2243244" y="669619"/>
            <a:ext cx="122496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Financeiro</a:t>
            </a:r>
            <a:endParaRPr lang="en-US" b="1" dirty="0"/>
          </a:p>
        </p:txBody>
      </p:sp>
      <p:sp>
        <p:nvSpPr>
          <p:cNvPr id="35" name="Sub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3468204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Relatório</a:t>
            </a:r>
            <a:endParaRPr lang="en-US" b="1" dirty="0"/>
          </a:p>
        </p:txBody>
      </p:sp>
      <p:sp>
        <p:nvSpPr>
          <p:cNvPr id="36" name="Subtitle 1">
            <a:hlinkClick r:id="rId6" action="ppaction://hlinksldjump"/>
          </p:cNvPr>
          <p:cNvSpPr txBox="1">
            <a:spLocks/>
          </p:cNvSpPr>
          <p:nvPr/>
        </p:nvSpPr>
        <p:spPr>
          <a:xfrm>
            <a:off x="10350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Produção</a:t>
            </a:r>
            <a:endParaRPr lang="en-US" b="1" dirty="0"/>
          </a:p>
        </p:txBody>
      </p:sp>
      <p:sp>
        <p:nvSpPr>
          <p:cNvPr id="37" name="Subtitle 1">
            <a:hlinkClick r:id="rId7" action="ppaction://hlinksldjump"/>
          </p:cNvPr>
          <p:cNvSpPr txBox="1">
            <a:spLocks/>
          </p:cNvSpPr>
          <p:nvPr/>
        </p:nvSpPr>
        <p:spPr>
          <a:xfrm>
            <a:off x="4581804" y="669916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Sobre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806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3622B"/>
            </a:gs>
            <a:gs pos="75000">
              <a:srgbClr val="2D221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350" y="667925"/>
            <a:ext cx="9133650" cy="329258"/>
          </a:xfrm>
          <a:gradFill flip="none" rotWithShape="1">
            <a:gsLst>
              <a:gs pos="0">
                <a:srgbClr val="93622B"/>
              </a:gs>
              <a:gs pos="66000">
                <a:srgbClr val="2D2218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/>
          <a:lstStyle/>
          <a:p>
            <a:endParaRPr lang="en-US" sz="800" dirty="0"/>
          </a:p>
        </p:txBody>
      </p:sp>
      <p:pic>
        <p:nvPicPr>
          <p:cNvPr id="4" name="Picture 3" descr="1378020_462405550540368_1600651402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" y="47035"/>
            <a:ext cx="858722" cy="620890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276948" y="1364333"/>
            <a:ext cx="3191255" cy="4082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/>
              <a:t>Conciliação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Bancária</a:t>
            </a:r>
            <a:endParaRPr lang="en-US" sz="1800" b="1" dirty="0" smtClean="0"/>
          </a:p>
        </p:txBody>
      </p:sp>
      <p:sp>
        <p:nvSpPr>
          <p:cNvPr id="21" name="Subtitle 1"/>
          <p:cNvSpPr txBox="1">
            <a:spLocks/>
          </p:cNvSpPr>
          <p:nvPr/>
        </p:nvSpPr>
        <p:spPr>
          <a:xfrm>
            <a:off x="416561" y="5560988"/>
            <a:ext cx="1156526" cy="408283"/>
          </a:xfrm>
          <a:prstGeom prst="rect">
            <a:avLst/>
          </a:prstGeom>
          <a:solidFill>
            <a:srgbClr val="93622B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</a:rPr>
              <a:t>GRAVAR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408511"/>
              </p:ext>
            </p:extLst>
          </p:nvPr>
        </p:nvGraphicFramePr>
        <p:xfrm>
          <a:off x="276947" y="2639548"/>
          <a:ext cx="8633372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58343"/>
                <a:gridCol w="2158343"/>
                <a:gridCol w="2158343"/>
                <a:gridCol w="2158343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Data do Crédito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CPF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02/10/2016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00023443211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Banco do Brasil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$ 390,00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02/10/2016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24309824529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Banco do Brasil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$ 520,00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02/10/2016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32173490012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Banco do Brasil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$ 200,00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02/10/2016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47239021133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Banco do Brasil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$ 190,00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02/10/2016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86754399878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Banco do Brasil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$ 200,00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02/10/2016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00234382110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Banco do Brasil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$ 340,00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Sub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1129644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Cadastro</a:t>
            </a:r>
            <a:endParaRPr lang="en-US" b="1" dirty="0"/>
          </a:p>
        </p:txBody>
      </p:sp>
      <p:sp>
        <p:nvSpPr>
          <p:cNvPr id="34" name="Subtitle 1">
            <a:hlinkClick r:id="rId4" action="ppaction://hlinksldjump"/>
          </p:cNvPr>
          <p:cNvSpPr txBox="1">
            <a:spLocks/>
          </p:cNvSpPr>
          <p:nvPr/>
        </p:nvSpPr>
        <p:spPr>
          <a:xfrm>
            <a:off x="2243244" y="669619"/>
            <a:ext cx="122496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Financeiro</a:t>
            </a:r>
            <a:endParaRPr lang="en-US" b="1" dirty="0"/>
          </a:p>
        </p:txBody>
      </p:sp>
      <p:sp>
        <p:nvSpPr>
          <p:cNvPr id="35" name="Sub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3468204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Relatório</a:t>
            </a:r>
            <a:endParaRPr lang="en-US" b="1" dirty="0"/>
          </a:p>
        </p:txBody>
      </p:sp>
      <p:sp>
        <p:nvSpPr>
          <p:cNvPr id="36" name="Subtitle 1">
            <a:hlinkClick r:id="rId6" action="ppaction://hlinksldjump"/>
          </p:cNvPr>
          <p:cNvSpPr txBox="1">
            <a:spLocks/>
          </p:cNvSpPr>
          <p:nvPr/>
        </p:nvSpPr>
        <p:spPr>
          <a:xfrm>
            <a:off x="10350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Produção</a:t>
            </a:r>
            <a:endParaRPr lang="en-US" b="1" dirty="0"/>
          </a:p>
        </p:txBody>
      </p:sp>
      <p:sp>
        <p:nvSpPr>
          <p:cNvPr id="23" name="Subtitle 1"/>
          <p:cNvSpPr txBox="1">
            <a:spLocks/>
          </p:cNvSpPr>
          <p:nvPr/>
        </p:nvSpPr>
        <p:spPr>
          <a:xfrm>
            <a:off x="276949" y="2107456"/>
            <a:ext cx="6292660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/>
              <a:t>Selecione</a:t>
            </a:r>
            <a:r>
              <a:rPr lang="en-US" sz="1800" b="1" dirty="0" smtClean="0"/>
              <a:t> o </a:t>
            </a:r>
            <a:r>
              <a:rPr lang="en-US" sz="1800" b="1" dirty="0" err="1" smtClean="0"/>
              <a:t>Arquivo</a:t>
            </a:r>
            <a:r>
              <a:rPr lang="en-US" sz="1800" b="1" dirty="0" smtClean="0"/>
              <a:t> do </a:t>
            </a:r>
            <a:r>
              <a:rPr lang="en-US" sz="1800" b="1" dirty="0" err="1" smtClean="0"/>
              <a:t>Banco</a:t>
            </a:r>
            <a:endParaRPr lang="en-US" sz="1800" b="1" dirty="0" smtClean="0"/>
          </a:p>
        </p:txBody>
      </p:sp>
      <p:sp>
        <p:nvSpPr>
          <p:cNvPr id="24" name="Subtitle 1"/>
          <p:cNvSpPr txBox="1">
            <a:spLocks/>
          </p:cNvSpPr>
          <p:nvPr/>
        </p:nvSpPr>
        <p:spPr>
          <a:xfrm>
            <a:off x="6651623" y="2107456"/>
            <a:ext cx="409577" cy="4082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s-IS" sz="1800" b="1" dirty="0" smtClean="0">
                <a:solidFill>
                  <a:schemeClr val="tx1"/>
                </a:solidFill>
              </a:rPr>
              <a:t>…</a:t>
            </a: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06320" y="22961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5" name="Subtitle 1">
            <a:hlinkClick r:id="rId7" action="ppaction://hlinksldjump"/>
          </p:cNvPr>
          <p:cNvSpPr txBox="1">
            <a:spLocks/>
          </p:cNvSpPr>
          <p:nvPr/>
        </p:nvSpPr>
        <p:spPr>
          <a:xfrm>
            <a:off x="4581804" y="669916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Sobre</a:t>
            </a:r>
            <a:endParaRPr lang="en-US" b="1" dirty="0"/>
          </a:p>
        </p:txBody>
      </p:sp>
      <p:sp>
        <p:nvSpPr>
          <p:cNvPr id="26" name="Subtitle 1"/>
          <p:cNvSpPr txBox="1">
            <a:spLocks/>
          </p:cNvSpPr>
          <p:nvPr/>
        </p:nvSpPr>
        <p:spPr>
          <a:xfrm>
            <a:off x="4099776" y="1364333"/>
            <a:ext cx="4434624" cy="4082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/>
              <a:t>Ultima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Conciliação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Feita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em</a:t>
            </a:r>
            <a:r>
              <a:rPr lang="en-US" sz="1800" b="1" dirty="0" smtClean="0"/>
              <a:t>: </a:t>
            </a:r>
            <a:r>
              <a:rPr lang="en-US" sz="2000" b="1" u="sng" dirty="0" smtClean="0">
                <a:solidFill>
                  <a:schemeClr val="bg1"/>
                </a:solidFill>
              </a:rPr>
              <a:t>01/10/2016</a:t>
            </a:r>
          </a:p>
        </p:txBody>
      </p:sp>
    </p:spTree>
    <p:extLst>
      <p:ext uri="{BB962C8B-B14F-4D97-AF65-F5344CB8AC3E}">
        <p14:creationId xmlns:p14="http://schemas.microsoft.com/office/powerpoint/2010/main" val="306797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3622B"/>
            </a:gs>
            <a:gs pos="75000">
              <a:srgbClr val="2D221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350" y="667925"/>
            <a:ext cx="9133650" cy="329258"/>
          </a:xfrm>
          <a:gradFill flip="none" rotWithShape="1">
            <a:gsLst>
              <a:gs pos="0">
                <a:srgbClr val="93622B"/>
              </a:gs>
              <a:gs pos="66000">
                <a:srgbClr val="2D2218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/>
          <a:lstStyle/>
          <a:p>
            <a:endParaRPr lang="en-US" sz="800" dirty="0"/>
          </a:p>
        </p:txBody>
      </p:sp>
      <p:pic>
        <p:nvPicPr>
          <p:cNvPr id="4" name="Picture 3" descr="1378020_462405550540368_1600651402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" y="47035"/>
            <a:ext cx="858722" cy="620890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276948" y="1364333"/>
            <a:ext cx="3191255" cy="4082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/>
              <a:t>Cadastro</a:t>
            </a:r>
            <a:r>
              <a:rPr lang="en-US" sz="1800" b="1" dirty="0" smtClean="0"/>
              <a:t> de </a:t>
            </a:r>
            <a:r>
              <a:rPr lang="en-US" sz="1800" b="1" dirty="0" err="1" smtClean="0"/>
              <a:t>Cliente</a:t>
            </a:r>
            <a:endParaRPr lang="en-US" sz="1800" b="1" dirty="0" smtClean="0"/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276949" y="2107456"/>
            <a:ext cx="6292660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/>
              <a:t>Nome</a:t>
            </a:r>
          </a:p>
        </p:txBody>
      </p:sp>
      <p:sp>
        <p:nvSpPr>
          <p:cNvPr id="10" name="Subtitle 1"/>
          <p:cNvSpPr txBox="1">
            <a:spLocks/>
          </p:cNvSpPr>
          <p:nvPr/>
        </p:nvSpPr>
        <p:spPr>
          <a:xfrm>
            <a:off x="276948" y="2659317"/>
            <a:ext cx="3191256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/>
              <a:t>Endereço</a:t>
            </a:r>
            <a:endParaRPr lang="en-US" sz="1800" b="1" dirty="0" smtClean="0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3524250" y="2659317"/>
            <a:ext cx="3045359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/>
              <a:t>Complemento</a:t>
            </a:r>
            <a:endParaRPr lang="en-US" sz="1800" b="1" dirty="0" smtClean="0"/>
          </a:p>
        </p:txBody>
      </p:sp>
      <p:sp>
        <p:nvSpPr>
          <p:cNvPr id="12" name="Subtitle 1"/>
          <p:cNvSpPr txBox="1">
            <a:spLocks/>
          </p:cNvSpPr>
          <p:nvPr/>
        </p:nvSpPr>
        <p:spPr>
          <a:xfrm>
            <a:off x="276947" y="3214856"/>
            <a:ext cx="1966297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/>
              <a:t>CEP</a:t>
            </a:r>
          </a:p>
        </p:txBody>
      </p:sp>
      <p:sp>
        <p:nvSpPr>
          <p:cNvPr id="13" name="Subtitle 1"/>
          <p:cNvSpPr txBox="1">
            <a:spLocks/>
          </p:cNvSpPr>
          <p:nvPr/>
        </p:nvSpPr>
        <p:spPr>
          <a:xfrm>
            <a:off x="2303291" y="3215284"/>
            <a:ext cx="2278513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/>
              <a:t>Porto Velho - RO</a:t>
            </a:r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4641850" y="3214856"/>
            <a:ext cx="1927759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/>
              <a:t>CPF</a:t>
            </a:r>
          </a:p>
        </p:txBody>
      </p:sp>
      <p:sp>
        <p:nvSpPr>
          <p:cNvPr id="15" name="Subtitle 1"/>
          <p:cNvSpPr txBox="1">
            <a:spLocks/>
          </p:cNvSpPr>
          <p:nvPr/>
        </p:nvSpPr>
        <p:spPr>
          <a:xfrm>
            <a:off x="276947" y="3772828"/>
            <a:ext cx="1966297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/>
              <a:t>( 69 ) </a:t>
            </a:r>
            <a:r>
              <a:rPr lang="en-US" sz="1800" b="1" dirty="0" err="1" smtClean="0"/>
              <a:t>Celular</a:t>
            </a:r>
            <a:endParaRPr lang="en-US" sz="1800" b="1" dirty="0" smtClean="0"/>
          </a:p>
        </p:txBody>
      </p:sp>
      <p:sp>
        <p:nvSpPr>
          <p:cNvPr id="16" name="Subtitle 1"/>
          <p:cNvSpPr txBox="1">
            <a:spLocks/>
          </p:cNvSpPr>
          <p:nvPr/>
        </p:nvSpPr>
        <p:spPr>
          <a:xfrm>
            <a:off x="2303291" y="3772828"/>
            <a:ext cx="1966297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/>
              <a:t>( 69 ) </a:t>
            </a:r>
            <a:r>
              <a:rPr lang="en-US" sz="1800" b="1" dirty="0" err="1" smtClean="0"/>
              <a:t>WhatsApp</a:t>
            </a:r>
            <a:endParaRPr lang="en-US" sz="1800" b="1" dirty="0" smtClean="0"/>
          </a:p>
        </p:txBody>
      </p:sp>
      <p:sp>
        <p:nvSpPr>
          <p:cNvPr id="17" name="Subtitle 1"/>
          <p:cNvSpPr txBox="1">
            <a:spLocks/>
          </p:cNvSpPr>
          <p:nvPr/>
        </p:nvSpPr>
        <p:spPr>
          <a:xfrm>
            <a:off x="4353647" y="3772828"/>
            <a:ext cx="2215962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/>
              <a:t>Conta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Banco</a:t>
            </a:r>
            <a:endParaRPr lang="en-US" sz="1800" b="1" dirty="0" smtClean="0"/>
          </a:p>
        </p:txBody>
      </p:sp>
      <p:sp>
        <p:nvSpPr>
          <p:cNvPr id="18" name="Subtitle 1"/>
          <p:cNvSpPr txBox="1">
            <a:spLocks/>
          </p:cNvSpPr>
          <p:nvPr/>
        </p:nvSpPr>
        <p:spPr>
          <a:xfrm>
            <a:off x="276947" y="4333511"/>
            <a:ext cx="2215962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/>
              <a:t>Entregador</a:t>
            </a:r>
            <a:endParaRPr lang="en-US" sz="1800" b="1" dirty="0" smtClean="0"/>
          </a:p>
        </p:txBody>
      </p:sp>
      <p:sp>
        <p:nvSpPr>
          <p:cNvPr id="20" name="Subtitle 1"/>
          <p:cNvSpPr txBox="1">
            <a:spLocks/>
          </p:cNvSpPr>
          <p:nvPr/>
        </p:nvSpPr>
        <p:spPr>
          <a:xfrm>
            <a:off x="1645921" y="5560988"/>
            <a:ext cx="1156526" cy="408283"/>
          </a:xfrm>
          <a:prstGeom prst="rect">
            <a:avLst/>
          </a:prstGeom>
          <a:solidFill>
            <a:srgbClr val="93622B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 smtClean="0">
                <a:solidFill>
                  <a:schemeClr val="tx1"/>
                </a:solidFill>
              </a:rPr>
              <a:t>Pesquisar</a:t>
            </a: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21" name="Subtitle 1"/>
          <p:cNvSpPr txBox="1">
            <a:spLocks/>
          </p:cNvSpPr>
          <p:nvPr/>
        </p:nvSpPr>
        <p:spPr>
          <a:xfrm>
            <a:off x="416561" y="5560988"/>
            <a:ext cx="1156526" cy="408283"/>
          </a:xfrm>
          <a:prstGeom prst="rect">
            <a:avLst/>
          </a:prstGeom>
          <a:solidFill>
            <a:srgbClr val="93622B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 smtClean="0">
                <a:solidFill>
                  <a:schemeClr val="tx1"/>
                </a:solidFill>
              </a:rPr>
              <a:t>Salvar</a:t>
            </a: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22" name="Subtitle 1"/>
          <p:cNvSpPr txBox="1">
            <a:spLocks/>
          </p:cNvSpPr>
          <p:nvPr/>
        </p:nvSpPr>
        <p:spPr>
          <a:xfrm>
            <a:off x="6471920" y="4741795"/>
            <a:ext cx="2466051" cy="10189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b="1" dirty="0" smtClean="0">
                <a:solidFill>
                  <a:srgbClr val="FF0000"/>
                </a:solidFill>
              </a:rPr>
              <a:t>*** </a:t>
            </a:r>
            <a:r>
              <a:rPr lang="en-US" sz="1800" b="1" dirty="0" err="1" smtClean="0">
                <a:solidFill>
                  <a:srgbClr val="FF0000"/>
                </a:solidFill>
              </a:rPr>
              <a:t>Caso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seja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necessário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para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importar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os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pagamentos</a:t>
            </a:r>
            <a:r>
              <a:rPr lang="en-US" sz="1800" b="1" dirty="0" smtClean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5862320" y="4257040"/>
            <a:ext cx="609600" cy="484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Sub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1129644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Cadastro</a:t>
            </a:r>
            <a:endParaRPr lang="en-US" b="1" dirty="0"/>
          </a:p>
        </p:txBody>
      </p:sp>
      <p:sp>
        <p:nvSpPr>
          <p:cNvPr id="29" name="Subtitle 1">
            <a:hlinkClick r:id="rId4" action="ppaction://hlinksldjump"/>
          </p:cNvPr>
          <p:cNvSpPr txBox="1">
            <a:spLocks/>
          </p:cNvSpPr>
          <p:nvPr/>
        </p:nvSpPr>
        <p:spPr>
          <a:xfrm>
            <a:off x="2243244" y="669619"/>
            <a:ext cx="122496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Financeiro</a:t>
            </a:r>
            <a:endParaRPr lang="en-US" b="1" dirty="0"/>
          </a:p>
        </p:txBody>
      </p:sp>
      <p:sp>
        <p:nvSpPr>
          <p:cNvPr id="30" name="Sub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3468204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Relatório</a:t>
            </a:r>
            <a:endParaRPr lang="en-US" b="1" dirty="0"/>
          </a:p>
        </p:txBody>
      </p:sp>
      <p:sp>
        <p:nvSpPr>
          <p:cNvPr id="31" name="Subtitle 1">
            <a:hlinkClick r:id="rId6" action="ppaction://hlinksldjump"/>
          </p:cNvPr>
          <p:cNvSpPr txBox="1">
            <a:spLocks/>
          </p:cNvSpPr>
          <p:nvPr/>
        </p:nvSpPr>
        <p:spPr>
          <a:xfrm>
            <a:off x="10350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Produção</a:t>
            </a:r>
            <a:endParaRPr lang="en-US" b="1" dirty="0"/>
          </a:p>
        </p:txBody>
      </p:sp>
      <p:sp>
        <p:nvSpPr>
          <p:cNvPr id="32" name="Subtitle 1">
            <a:hlinkClick r:id="rId7" action="ppaction://hlinksldjump"/>
          </p:cNvPr>
          <p:cNvSpPr txBox="1">
            <a:spLocks/>
          </p:cNvSpPr>
          <p:nvPr/>
        </p:nvSpPr>
        <p:spPr>
          <a:xfrm>
            <a:off x="4581804" y="669916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Sobre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047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3622B"/>
            </a:gs>
            <a:gs pos="75000">
              <a:srgbClr val="2D221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350" y="667925"/>
            <a:ext cx="9133650" cy="329258"/>
          </a:xfrm>
          <a:gradFill flip="none" rotWithShape="1">
            <a:gsLst>
              <a:gs pos="0">
                <a:srgbClr val="93622B"/>
              </a:gs>
              <a:gs pos="66000">
                <a:srgbClr val="2D2218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/>
          <a:lstStyle/>
          <a:p>
            <a:endParaRPr lang="en-US" sz="800" dirty="0"/>
          </a:p>
        </p:txBody>
      </p:sp>
      <p:pic>
        <p:nvPicPr>
          <p:cNvPr id="4" name="Picture 3" descr="1378020_462405550540368_1600651402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" y="47035"/>
            <a:ext cx="858722" cy="620890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276948" y="1364333"/>
            <a:ext cx="3191255" cy="4082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/>
              <a:t>Cadastro</a:t>
            </a:r>
            <a:r>
              <a:rPr lang="en-US" sz="1800" b="1" dirty="0" smtClean="0"/>
              <a:t> de </a:t>
            </a:r>
            <a:r>
              <a:rPr lang="en-US" sz="1800" b="1" dirty="0" err="1" smtClean="0"/>
              <a:t>Usuário</a:t>
            </a:r>
            <a:endParaRPr lang="en-US" sz="1800" b="1" dirty="0" smtClean="0"/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276949" y="2107456"/>
            <a:ext cx="6292660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/>
              <a:t>Nome</a:t>
            </a:r>
          </a:p>
        </p:txBody>
      </p:sp>
      <p:sp>
        <p:nvSpPr>
          <p:cNvPr id="10" name="Subtitle 1"/>
          <p:cNvSpPr txBox="1">
            <a:spLocks/>
          </p:cNvSpPr>
          <p:nvPr/>
        </p:nvSpPr>
        <p:spPr>
          <a:xfrm>
            <a:off x="276948" y="2659317"/>
            <a:ext cx="3191256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/>
              <a:t>Endereço</a:t>
            </a:r>
            <a:endParaRPr lang="en-US" sz="1800" b="1" dirty="0" smtClean="0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3524250" y="2659317"/>
            <a:ext cx="3045359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/>
              <a:t>Complemento</a:t>
            </a:r>
            <a:endParaRPr lang="en-US" sz="1800" b="1" dirty="0" smtClean="0"/>
          </a:p>
        </p:txBody>
      </p:sp>
      <p:sp>
        <p:nvSpPr>
          <p:cNvPr id="12" name="Subtitle 1"/>
          <p:cNvSpPr txBox="1">
            <a:spLocks/>
          </p:cNvSpPr>
          <p:nvPr/>
        </p:nvSpPr>
        <p:spPr>
          <a:xfrm>
            <a:off x="276947" y="3214856"/>
            <a:ext cx="1966297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/>
              <a:t>CEP</a:t>
            </a:r>
          </a:p>
        </p:txBody>
      </p:sp>
      <p:sp>
        <p:nvSpPr>
          <p:cNvPr id="13" name="Subtitle 1"/>
          <p:cNvSpPr txBox="1">
            <a:spLocks/>
          </p:cNvSpPr>
          <p:nvPr/>
        </p:nvSpPr>
        <p:spPr>
          <a:xfrm>
            <a:off x="2303291" y="3215284"/>
            <a:ext cx="2278513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/>
              <a:t>Porto Velho - RO</a:t>
            </a:r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4641850" y="3214856"/>
            <a:ext cx="1927759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/>
              <a:t>CPF</a:t>
            </a:r>
          </a:p>
        </p:txBody>
      </p:sp>
      <p:sp>
        <p:nvSpPr>
          <p:cNvPr id="15" name="Subtitle 1"/>
          <p:cNvSpPr txBox="1">
            <a:spLocks/>
          </p:cNvSpPr>
          <p:nvPr/>
        </p:nvSpPr>
        <p:spPr>
          <a:xfrm>
            <a:off x="276947" y="3772828"/>
            <a:ext cx="1966297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/>
              <a:t>( 69 ) </a:t>
            </a:r>
            <a:r>
              <a:rPr lang="en-US" sz="1800" b="1" dirty="0" err="1" smtClean="0"/>
              <a:t>Celular</a:t>
            </a:r>
            <a:endParaRPr lang="en-US" sz="1800" b="1" dirty="0" smtClean="0"/>
          </a:p>
        </p:txBody>
      </p:sp>
      <p:sp>
        <p:nvSpPr>
          <p:cNvPr id="16" name="Subtitle 1"/>
          <p:cNvSpPr txBox="1">
            <a:spLocks/>
          </p:cNvSpPr>
          <p:nvPr/>
        </p:nvSpPr>
        <p:spPr>
          <a:xfrm>
            <a:off x="2303291" y="3772828"/>
            <a:ext cx="1966297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/>
              <a:t>( 69 ) </a:t>
            </a:r>
            <a:r>
              <a:rPr lang="en-US" sz="1800" b="1" dirty="0" err="1" smtClean="0"/>
              <a:t>WhatsApp</a:t>
            </a:r>
            <a:endParaRPr lang="en-US" sz="1800" b="1" dirty="0" smtClean="0"/>
          </a:p>
        </p:txBody>
      </p:sp>
      <p:sp>
        <p:nvSpPr>
          <p:cNvPr id="17" name="Subtitle 1"/>
          <p:cNvSpPr txBox="1">
            <a:spLocks/>
          </p:cNvSpPr>
          <p:nvPr/>
        </p:nvSpPr>
        <p:spPr>
          <a:xfrm>
            <a:off x="4353647" y="3772828"/>
            <a:ext cx="2215962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/>
              <a:t>Nível</a:t>
            </a:r>
            <a:r>
              <a:rPr lang="en-US" sz="1800" b="1" dirty="0" smtClean="0"/>
              <a:t> de </a:t>
            </a:r>
            <a:r>
              <a:rPr lang="en-US" sz="1800" b="1" dirty="0" err="1" smtClean="0"/>
              <a:t>Acesso</a:t>
            </a:r>
            <a:endParaRPr lang="en-US" sz="1800" b="1" dirty="0" smtClean="0"/>
          </a:p>
        </p:txBody>
      </p:sp>
      <p:sp>
        <p:nvSpPr>
          <p:cNvPr id="20" name="Subtitle 1"/>
          <p:cNvSpPr txBox="1">
            <a:spLocks/>
          </p:cNvSpPr>
          <p:nvPr/>
        </p:nvSpPr>
        <p:spPr>
          <a:xfrm>
            <a:off x="1645921" y="5560988"/>
            <a:ext cx="1156526" cy="408283"/>
          </a:xfrm>
          <a:prstGeom prst="rect">
            <a:avLst/>
          </a:prstGeom>
          <a:solidFill>
            <a:srgbClr val="93622B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 smtClean="0">
                <a:solidFill>
                  <a:schemeClr val="tx1"/>
                </a:solidFill>
              </a:rPr>
              <a:t>Pesquisar</a:t>
            </a: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21" name="Subtitle 1"/>
          <p:cNvSpPr txBox="1">
            <a:spLocks/>
          </p:cNvSpPr>
          <p:nvPr/>
        </p:nvSpPr>
        <p:spPr>
          <a:xfrm>
            <a:off x="416561" y="5560988"/>
            <a:ext cx="1156526" cy="408283"/>
          </a:xfrm>
          <a:prstGeom prst="rect">
            <a:avLst/>
          </a:prstGeom>
          <a:solidFill>
            <a:srgbClr val="93622B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 smtClean="0">
                <a:solidFill>
                  <a:schemeClr val="tx1"/>
                </a:solidFill>
              </a:rPr>
              <a:t>Salvar</a:t>
            </a: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22" name="Subtitle 1"/>
          <p:cNvSpPr txBox="1">
            <a:spLocks/>
          </p:cNvSpPr>
          <p:nvPr/>
        </p:nvSpPr>
        <p:spPr>
          <a:xfrm>
            <a:off x="276949" y="4333511"/>
            <a:ext cx="2215962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/>
              <a:t>Senha</a:t>
            </a:r>
            <a:endParaRPr lang="en-US" sz="1800" b="1" dirty="0" smtClean="0"/>
          </a:p>
        </p:txBody>
      </p:sp>
      <p:sp>
        <p:nvSpPr>
          <p:cNvPr id="23" name="Subtitle 1"/>
          <p:cNvSpPr txBox="1">
            <a:spLocks/>
          </p:cNvSpPr>
          <p:nvPr/>
        </p:nvSpPr>
        <p:spPr>
          <a:xfrm>
            <a:off x="6471920" y="4741795"/>
            <a:ext cx="2466051" cy="10189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b="1" dirty="0" err="1" smtClean="0">
                <a:solidFill>
                  <a:srgbClr val="FF0000"/>
                </a:solidFill>
              </a:rPr>
              <a:t>Determinará</a:t>
            </a:r>
            <a:r>
              <a:rPr lang="en-US" sz="1800" b="1" dirty="0" smtClean="0">
                <a:solidFill>
                  <a:srgbClr val="FF0000"/>
                </a:solidFill>
              </a:rPr>
              <a:t> se o </a:t>
            </a:r>
            <a:r>
              <a:rPr lang="en-US" sz="1800" b="1" dirty="0" err="1" smtClean="0">
                <a:solidFill>
                  <a:srgbClr val="FF0000"/>
                </a:solidFill>
              </a:rPr>
              <a:t>usuário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poderá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liberar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pedido</a:t>
            </a:r>
            <a:r>
              <a:rPr lang="en-US" sz="1800" b="1" dirty="0" smtClean="0">
                <a:solidFill>
                  <a:srgbClr val="FF0000"/>
                </a:solidFill>
              </a:rPr>
              <a:t> com </a:t>
            </a:r>
            <a:r>
              <a:rPr lang="en-US" sz="1800" b="1" dirty="0" err="1" smtClean="0">
                <a:solidFill>
                  <a:srgbClr val="FF0000"/>
                </a:solidFill>
              </a:rPr>
              <a:t>saldo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negativo</a:t>
            </a:r>
            <a:r>
              <a:rPr lang="en-US" sz="1800" b="1" dirty="0" smtClean="0">
                <a:solidFill>
                  <a:srgbClr val="FF0000"/>
                </a:solidFill>
              </a:rPr>
              <a:t> e </a:t>
            </a:r>
            <a:r>
              <a:rPr lang="en-US" sz="1800" b="1" dirty="0" err="1" smtClean="0">
                <a:solidFill>
                  <a:srgbClr val="FF0000"/>
                </a:solidFill>
              </a:rPr>
              <a:t>lançar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manualmente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creditos</a:t>
            </a:r>
            <a:r>
              <a:rPr lang="en-US" sz="1800" b="1" dirty="0" smtClean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5862320" y="4257040"/>
            <a:ext cx="609600" cy="484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Sub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1129644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Cadastro</a:t>
            </a:r>
            <a:endParaRPr lang="en-US" b="1" dirty="0"/>
          </a:p>
        </p:txBody>
      </p:sp>
      <p:sp>
        <p:nvSpPr>
          <p:cNvPr id="28" name="Subtitle 1">
            <a:hlinkClick r:id="rId4" action="ppaction://hlinksldjump"/>
          </p:cNvPr>
          <p:cNvSpPr txBox="1">
            <a:spLocks/>
          </p:cNvSpPr>
          <p:nvPr/>
        </p:nvSpPr>
        <p:spPr>
          <a:xfrm>
            <a:off x="2243244" y="669619"/>
            <a:ext cx="122496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Financeiro</a:t>
            </a:r>
            <a:endParaRPr lang="en-US" b="1" dirty="0"/>
          </a:p>
        </p:txBody>
      </p:sp>
      <p:sp>
        <p:nvSpPr>
          <p:cNvPr id="29" name="Sub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3468204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Relatório</a:t>
            </a:r>
            <a:endParaRPr lang="en-US" b="1" dirty="0"/>
          </a:p>
        </p:txBody>
      </p:sp>
      <p:sp>
        <p:nvSpPr>
          <p:cNvPr id="30" name="Subtitle 1">
            <a:hlinkClick r:id="rId6" action="ppaction://hlinksldjump"/>
          </p:cNvPr>
          <p:cNvSpPr txBox="1">
            <a:spLocks/>
          </p:cNvSpPr>
          <p:nvPr/>
        </p:nvSpPr>
        <p:spPr>
          <a:xfrm>
            <a:off x="10350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Produção</a:t>
            </a:r>
            <a:endParaRPr lang="en-US" b="1" dirty="0"/>
          </a:p>
        </p:txBody>
      </p:sp>
      <p:sp>
        <p:nvSpPr>
          <p:cNvPr id="31" name="Subtitle 1">
            <a:hlinkClick r:id="rId7" action="ppaction://hlinksldjump"/>
          </p:cNvPr>
          <p:cNvSpPr txBox="1">
            <a:spLocks/>
          </p:cNvSpPr>
          <p:nvPr/>
        </p:nvSpPr>
        <p:spPr>
          <a:xfrm>
            <a:off x="4581804" y="669916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Sobre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413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3622B"/>
            </a:gs>
            <a:gs pos="75000">
              <a:srgbClr val="2D221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350" y="667925"/>
            <a:ext cx="9133650" cy="329258"/>
          </a:xfrm>
          <a:gradFill flip="none" rotWithShape="1">
            <a:gsLst>
              <a:gs pos="0">
                <a:srgbClr val="93622B"/>
              </a:gs>
              <a:gs pos="66000">
                <a:srgbClr val="2D2218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/>
          <a:lstStyle/>
          <a:p>
            <a:endParaRPr lang="en-US" sz="800" dirty="0"/>
          </a:p>
        </p:txBody>
      </p:sp>
      <p:pic>
        <p:nvPicPr>
          <p:cNvPr id="4" name="Picture 3" descr="1378020_462405550540368_1600651402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" y="47035"/>
            <a:ext cx="858722" cy="620890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276948" y="1364333"/>
            <a:ext cx="3191255" cy="4082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/>
              <a:t>Cadastro</a:t>
            </a:r>
            <a:r>
              <a:rPr lang="en-US" sz="1800" b="1" dirty="0" smtClean="0"/>
              <a:t> de </a:t>
            </a:r>
            <a:r>
              <a:rPr lang="en-US" sz="1800" b="1" dirty="0" err="1" smtClean="0"/>
              <a:t>Produto</a:t>
            </a:r>
            <a:endParaRPr lang="en-US" sz="1800" b="1" dirty="0" smtClean="0"/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1072494" y="2156113"/>
            <a:ext cx="4076698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/>
              <a:t>Nome</a:t>
            </a:r>
          </a:p>
        </p:txBody>
      </p:sp>
      <p:sp>
        <p:nvSpPr>
          <p:cNvPr id="10" name="Subtitle 1"/>
          <p:cNvSpPr txBox="1">
            <a:spLocks/>
          </p:cNvSpPr>
          <p:nvPr/>
        </p:nvSpPr>
        <p:spPr>
          <a:xfrm>
            <a:off x="5234939" y="2154710"/>
            <a:ext cx="1412241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/>
              <a:t>Valor R$</a:t>
            </a:r>
          </a:p>
        </p:txBody>
      </p:sp>
      <p:sp>
        <p:nvSpPr>
          <p:cNvPr id="20" name="Subtitle 1"/>
          <p:cNvSpPr txBox="1">
            <a:spLocks/>
          </p:cNvSpPr>
          <p:nvPr/>
        </p:nvSpPr>
        <p:spPr>
          <a:xfrm>
            <a:off x="147511" y="2154710"/>
            <a:ext cx="858721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 smtClean="0"/>
              <a:t>Código</a:t>
            </a:r>
            <a:endParaRPr lang="en-US" sz="1800" b="1" dirty="0" smtClean="0"/>
          </a:p>
        </p:txBody>
      </p:sp>
      <p:sp>
        <p:nvSpPr>
          <p:cNvPr id="21" name="Subtitle 1"/>
          <p:cNvSpPr txBox="1">
            <a:spLocks/>
          </p:cNvSpPr>
          <p:nvPr/>
        </p:nvSpPr>
        <p:spPr>
          <a:xfrm>
            <a:off x="6733539" y="2156113"/>
            <a:ext cx="1412241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/>
              <a:t>Custo</a:t>
            </a:r>
            <a:r>
              <a:rPr lang="en-US" sz="1800" b="1" dirty="0" smtClean="0"/>
              <a:t> R$</a:t>
            </a:r>
          </a:p>
        </p:txBody>
      </p:sp>
      <p:sp>
        <p:nvSpPr>
          <p:cNvPr id="22" name="Subtitle 1"/>
          <p:cNvSpPr txBox="1">
            <a:spLocks/>
          </p:cNvSpPr>
          <p:nvPr/>
        </p:nvSpPr>
        <p:spPr>
          <a:xfrm>
            <a:off x="1645921" y="5560988"/>
            <a:ext cx="1156526" cy="408283"/>
          </a:xfrm>
          <a:prstGeom prst="rect">
            <a:avLst/>
          </a:prstGeom>
          <a:solidFill>
            <a:srgbClr val="93622B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 smtClean="0">
                <a:solidFill>
                  <a:schemeClr val="tx1"/>
                </a:solidFill>
              </a:rPr>
              <a:t>Adicionar</a:t>
            </a: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23" name="Subtitle 1"/>
          <p:cNvSpPr txBox="1">
            <a:spLocks/>
          </p:cNvSpPr>
          <p:nvPr/>
        </p:nvSpPr>
        <p:spPr>
          <a:xfrm>
            <a:off x="416561" y="5560988"/>
            <a:ext cx="1156526" cy="408283"/>
          </a:xfrm>
          <a:prstGeom prst="rect">
            <a:avLst/>
          </a:prstGeom>
          <a:solidFill>
            <a:srgbClr val="93622B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 smtClean="0">
                <a:solidFill>
                  <a:schemeClr val="tx1"/>
                </a:solidFill>
              </a:rPr>
              <a:t>Salvar</a:t>
            </a: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25" name="Subtitle 1"/>
          <p:cNvSpPr txBox="1">
            <a:spLocks/>
          </p:cNvSpPr>
          <p:nvPr/>
        </p:nvSpPr>
        <p:spPr>
          <a:xfrm>
            <a:off x="1072494" y="2670072"/>
            <a:ext cx="4076698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/>
              <a:t>Marmita</a:t>
            </a:r>
            <a:r>
              <a:rPr lang="en-US" sz="1800" b="1" dirty="0" smtClean="0"/>
              <a:t> </a:t>
            </a:r>
            <a:r>
              <a:rPr lang="en-US" sz="1800" b="1" dirty="0"/>
              <a:t>L</a:t>
            </a:r>
            <a:r>
              <a:rPr lang="en-US" sz="1800" b="1" dirty="0" smtClean="0"/>
              <a:t>ight</a:t>
            </a:r>
          </a:p>
        </p:txBody>
      </p:sp>
      <p:sp>
        <p:nvSpPr>
          <p:cNvPr id="26" name="Subtitle 1"/>
          <p:cNvSpPr txBox="1">
            <a:spLocks/>
          </p:cNvSpPr>
          <p:nvPr/>
        </p:nvSpPr>
        <p:spPr>
          <a:xfrm>
            <a:off x="5234939" y="2668669"/>
            <a:ext cx="1412241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/>
              <a:t>R$ 20,00</a:t>
            </a:r>
          </a:p>
        </p:txBody>
      </p:sp>
      <p:sp>
        <p:nvSpPr>
          <p:cNvPr id="27" name="Subtitle 1"/>
          <p:cNvSpPr txBox="1">
            <a:spLocks/>
          </p:cNvSpPr>
          <p:nvPr/>
        </p:nvSpPr>
        <p:spPr>
          <a:xfrm>
            <a:off x="147511" y="2668669"/>
            <a:ext cx="858721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002</a:t>
            </a:r>
          </a:p>
        </p:txBody>
      </p:sp>
      <p:sp>
        <p:nvSpPr>
          <p:cNvPr id="28" name="Subtitle 1"/>
          <p:cNvSpPr txBox="1">
            <a:spLocks/>
          </p:cNvSpPr>
          <p:nvPr/>
        </p:nvSpPr>
        <p:spPr>
          <a:xfrm>
            <a:off x="6733539" y="2670072"/>
            <a:ext cx="1412241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/>
              <a:t>Custo</a:t>
            </a:r>
            <a:r>
              <a:rPr lang="en-US" sz="1800" b="1" dirty="0" smtClean="0"/>
              <a:t> R$</a:t>
            </a:r>
          </a:p>
        </p:txBody>
      </p:sp>
      <p:sp>
        <p:nvSpPr>
          <p:cNvPr id="29" name="Subtitle 1"/>
          <p:cNvSpPr txBox="1">
            <a:spLocks/>
          </p:cNvSpPr>
          <p:nvPr/>
        </p:nvSpPr>
        <p:spPr>
          <a:xfrm>
            <a:off x="1072494" y="3172113"/>
            <a:ext cx="4076698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/>
              <a:t>Empada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Frango</a:t>
            </a:r>
            <a:endParaRPr lang="en-US" sz="1800" b="1" dirty="0" smtClean="0"/>
          </a:p>
        </p:txBody>
      </p:sp>
      <p:sp>
        <p:nvSpPr>
          <p:cNvPr id="30" name="Subtitle 1"/>
          <p:cNvSpPr txBox="1">
            <a:spLocks/>
          </p:cNvSpPr>
          <p:nvPr/>
        </p:nvSpPr>
        <p:spPr>
          <a:xfrm>
            <a:off x="5234939" y="3170710"/>
            <a:ext cx="1412241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/>
              <a:t>R$ 4,50</a:t>
            </a:r>
          </a:p>
        </p:txBody>
      </p:sp>
      <p:sp>
        <p:nvSpPr>
          <p:cNvPr id="31" name="Subtitle 1"/>
          <p:cNvSpPr txBox="1">
            <a:spLocks/>
          </p:cNvSpPr>
          <p:nvPr/>
        </p:nvSpPr>
        <p:spPr>
          <a:xfrm>
            <a:off x="147511" y="3170710"/>
            <a:ext cx="858721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003	</a:t>
            </a: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6733539" y="3172113"/>
            <a:ext cx="1412241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/>
              <a:t>Custo</a:t>
            </a:r>
            <a:r>
              <a:rPr lang="en-US" sz="1800" b="1" dirty="0" smtClean="0"/>
              <a:t> R$</a:t>
            </a:r>
          </a:p>
        </p:txBody>
      </p:sp>
      <p:sp>
        <p:nvSpPr>
          <p:cNvPr id="37" name="Sub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1129644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Cadastro</a:t>
            </a:r>
            <a:endParaRPr lang="en-US" b="1" dirty="0"/>
          </a:p>
        </p:txBody>
      </p:sp>
      <p:sp>
        <p:nvSpPr>
          <p:cNvPr id="38" name="Subtitle 1">
            <a:hlinkClick r:id="rId4" action="ppaction://hlinksldjump"/>
          </p:cNvPr>
          <p:cNvSpPr txBox="1">
            <a:spLocks/>
          </p:cNvSpPr>
          <p:nvPr/>
        </p:nvSpPr>
        <p:spPr>
          <a:xfrm>
            <a:off x="2243244" y="669619"/>
            <a:ext cx="122496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Financeiro</a:t>
            </a:r>
            <a:endParaRPr lang="en-US" b="1" dirty="0"/>
          </a:p>
        </p:txBody>
      </p:sp>
      <p:sp>
        <p:nvSpPr>
          <p:cNvPr id="39" name="Sub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3468204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Relatório</a:t>
            </a:r>
            <a:endParaRPr lang="en-US" b="1" dirty="0"/>
          </a:p>
        </p:txBody>
      </p:sp>
      <p:sp>
        <p:nvSpPr>
          <p:cNvPr id="40" name="Subtitle 1">
            <a:hlinkClick r:id="rId6" action="ppaction://hlinksldjump"/>
          </p:cNvPr>
          <p:cNvSpPr txBox="1">
            <a:spLocks/>
          </p:cNvSpPr>
          <p:nvPr/>
        </p:nvSpPr>
        <p:spPr>
          <a:xfrm>
            <a:off x="10350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Produção</a:t>
            </a:r>
            <a:endParaRPr lang="en-US" b="1" dirty="0"/>
          </a:p>
        </p:txBody>
      </p:sp>
      <p:sp>
        <p:nvSpPr>
          <p:cNvPr id="41" name="Subtitle 1">
            <a:hlinkClick r:id="rId7" action="ppaction://hlinksldjump"/>
          </p:cNvPr>
          <p:cNvSpPr txBox="1">
            <a:spLocks/>
          </p:cNvSpPr>
          <p:nvPr/>
        </p:nvSpPr>
        <p:spPr>
          <a:xfrm>
            <a:off x="4581804" y="669916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Sobre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97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3622B"/>
            </a:gs>
            <a:gs pos="75000">
              <a:srgbClr val="2D221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350" y="667925"/>
            <a:ext cx="9133650" cy="329258"/>
          </a:xfrm>
          <a:gradFill flip="none" rotWithShape="1">
            <a:gsLst>
              <a:gs pos="0">
                <a:srgbClr val="93622B"/>
              </a:gs>
              <a:gs pos="66000">
                <a:srgbClr val="2D2218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/>
          <a:lstStyle/>
          <a:p>
            <a:endParaRPr lang="en-US" sz="800" dirty="0"/>
          </a:p>
        </p:txBody>
      </p:sp>
      <p:pic>
        <p:nvPicPr>
          <p:cNvPr id="4" name="Picture 3" descr="1378020_462405550540368_1600651402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" y="47035"/>
            <a:ext cx="858722" cy="620890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276948" y="1364333"/>
            <a:ext cx="3191255" cy="4082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/>
              <a:t>Gerar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Entrega</a:t>
            </a:r>
            <a:endParaRPr lang="en-US" sz="1800" b="1" dirty="0" smtClean="0"/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276948" y="2139869"/>
            <a:ext cx="2649132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/>
              <a:t>Gerar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Pedidos</a:t>
            </a:r>
            <a:r>
              <a:rPr lang="en-US" sz="1800" b="1" dirty="0" smtClean="0"/>
              <a:t> do </a:t>
            </a:r>
            <a:r>
              <a:rPr lang="en-US" sz="1800" b="1" dirty="0" err="1" smtClean="0"/>
              <a:t>Dia</a:t>
            </a:r>
            <a:r>
              <a:rPr lang="en-US" sz="1800" b="1" dirty="0" smtClean="0"/>
              <a:t>?</a:t>
            </a:r>
          </a:p>
        </p:txBody>
      </p:sp>
      <p:sp>
        <p:nvSpPr>
          <p:cNvPr id="23" name="Subtitle 1"/>
          <p:cNvSpPr txBox="1">
            <a:spLocks/>
          </p:cNvSpPr>
          <p:nvPr/>
        </p:nvSpPr>
        <p:spPr>
          <a:xfrm>
            <a:off x="416561" y="5560988"/>
            <a:ext cx="1156526" cy="408283"/>
          </a:xfrm>
          <a:prstGeom prst="rect">
            <a:avLst/>
          </a:prstGeom>
          <a:solidFill>
            <a:srgbClr val="93622B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 smtClean="0">
                <a:solidFill>
                  <a:schemeClr val="tx1"/>
                </a:solidFill>
              </a:rPr>
              <a:t>Gerar</a:t>
            </a: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25" name="Subtitle 1"/>
          <p:cNvSpPr txBox="1">
            <a:spLocks/>
          </p:cNvSpPr>
          <p:nvPr/>
        </p:nvSpPr>
        <p:spPr>
          <a:xfrm>
            <a:off x="276948" y="2653828"/>
            <a:ext cx="2649132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/>
              <a:t>Gerar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Pedidos</a:t>
            </a:r>
            <a:r>
              <a:rPr lang="en-US" sz="1800" b="1" dirty="0" smtClean="0"/>
              <a:t> da </a:t>
            </a:r>
            <a:r>
              <a:rPr lang="en-US" sz="1800" b="1" dirty="0" err="1" smtClean="0"/>
              <a:t>Manhã</a:t>
            </a:r>
            <a:r>
              <a:rPr lang="en-US" sz="1800" b="1" dirty="0" smtClean="0"/>
              <a:t>?</a:t>
            </a:r>
          </a:p>
        </p:txBody>
      </p:sp>
      <p:sp>
        <p:nvSpPr>
          <p:cNvPr id="29" name="Subtitle 1"/>
          <p:cNvSpPr txBox="1">
            <a:spLocks/>
          </p:cNvSpPr>
          <p:nvPr/>
        </p:nvSpPr>
        <p:spPr>
          <a:xfrm>
            <a:off x="276948" y="3155869"/>
            <a:ext cx="2649132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/>
              <a:t>Gerar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Pedidos</a:t>
            </a:r>
            <a:r>
              <a:rPr lang="en-US" sz="1800" b="1" dirty="0" smtClean="0"/>
              <a:t> da </a:t>
            </a:r>
            <a:r>
              <a:rPr lang="en-US" sz="1800" b="1" dirty="0" err="1" smtClean="0"/>
              <a:t>Tarde</a:t>
            </a:r>
            <a:r>
              <a:rPr lang="en-US" sz="1800" b="1" dirty="0" smtClean="0"/>
              <a:t>?</a:t>
            </a:r>
          </a:p>
        </p:txBody>
      </p:sp>
      <p:pic>
        <p:nvPicPr>
          <p:cNvPr id="11" name="Picture 10" descr="ncXjL6rc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661" y="2174277"/>
            <a:ext cx="351624" cy="348987"/>
          </a:xfrm>
          <a:prstGeom prst="rect">
            <a:avLst/>
          </a:prstGeom>
        </p:spPr>
      </p:pic>
      <p:pic>
        <p:nvPicPr>
          <p:cNvPr id="12" name="Picture 11" descr="checkbox_unchecked_previe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661" y="2663708"/>
            <a:ext cx="392595" cy="390680"/>
          </a:xfrm>
          <a:prstGeom prst="rect">
            <a:avLst/>
          </a:prstGeom>
        </p:spPr>
      </p:pic>
      <p:pic>
        <p:nvPicPr>
          <p:cNvPr id="34" name="Picture 33" descr="checkbox_unchecked_previe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661" y="3173472"/>
            <a:ext cx="392595" cy="390680"/>
          </a:xfrm>
          <a:prstGeom prst="rect">
            <a:avLst/>
          </a:prstGeom>
        </p:spPr>
      </p:pic>
      <p:sp>
        <p:nvSpPr>
          <p:cNvPr id="35" name="Subtitle 1"/>
          <p:cNvSpPr txBox="1">
            <a:spLocks/>
          </p:cNvSpPr>
          <p:nvPr/>
        </p:nvSpPr>
        <p:spPr>
          <a:xfrm>
            <a:off x="4257829" y="2420039"/>
            <a:ext cx="3819332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/>
              <a:t>João</a:t>
            </a:r>
            <a:r>
              <a:rPr lang="en-US" sz="1800" b="1" dirty="0" smtClean="0"/>
              <a:t> das </a:t>
            </a:r>
            <a:r>
              <a:rPr lang="en-US" sz="1800" b="1" dirty="0" err="1" smtClean="0"/>
              <a:t>Dores</a:t>
            </a:r>
            <a:endParaRPr lang="en-US" sz="1800" b="1" dirty="0" smtClean="0"/>
          </a:p>
        </p:txBody>
      </p:sp>
      <p:sp>
        <p:nvSpPr>
          <p:cNvPr id="36" name="Subtitle 1"/>
          <p:cNvSpPr txBox="1">
            <a:spLocks/>
          </p:cNvSpPr>
          <p:nvPr/>
        </p:nvSpPr>
        <p:spPr>
          <a:xfrm>
            <a:off x="4257829" y="2935739"/>
            <a:ext cx="3819332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/>
              <a:t>Maria das </a:t>
            </a:r>
            <a:r>
              <a:rPr lang="en-US" sz="1800" b="1" dirty="0" err="1" smtClean="0"/>
              <a:t>Dores</a:t>
            </a:r>
            <a:endParaRPr lang="en-US" sz="1800" b="1" dirty="0" smtClean="0"/>
          </a:p>
        </p:txBody>
      </p:sp>
      <p:sp>
        <p:nvSpPr>
          <p:cNvPr id="37" name="Subtitle 1"/>
          <p:cNvSpPr txBox="1">
            <a:spLocks/>
          </p:cNvSpPr>
          <p:nvPr/>
        </p:nvSpPr>
        <p:spPr>
          <a:xfrm>
            <a:off x="4257829" y="3436039"/>
            <a:ext cx="3819332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/>
              <a:t>José Silva</a:t>
            </a:r>
          </a:p>
        </p:txBody>
      </p:sp>
      <p:sp>
        <p:nvSpPr>
          <p:cNvPr id="38" name="Subtitle 1"/>
          <p:cNvSpPr txBox="1">
            <a:spLocks/>
          </p:cNvSpPr>
          <p:nvPr/>
        </p:nvSpPr>
        <p:spPr>
          <a:xfrm>
            <a:off x="4257829" y="3934904"/>
            <a:ext cx="3819332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/>
              <a:t>Henderson </a:t>
            </a:r>
            <a:r>
              <a:rPr lang="en-US" sz="1800" b="1" dirty="0" err="1" smtClean="0"/>
              <a:t>Bragança</a:t>
            </a:r>
            <a:endParaRPr lang="en-US" sz="1800" b="1" dirty="0" smtClean="0"/>
          </a:p>
        </p:txBody>
      </p:sp>
      <p:sp>
        <p:nvSpPr>
          <p:cNvPr id="39" name="Subtitle 1"/>
          <p:cNvSpPr txBox="1">
            <a:spLocks/>
          </p:cNvSpPr>
          <p:nvPr/>
        </p:nvSpPr>
        <p:spPr>
          <a:xfrm>
            <a:off x="4257829" y="4423492"/>
            <a:ext cx="3819332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/>
              <a:t>Angélica</a:t>
            </a:r>
            <a:r>
              <a:rPr lang="en-US" sz="1800" b="1" dirty="0" smtClean="0"/>
              <a:t> da </a:t>
            </a:r>
            <a:r>
              <a:rPr lang="en-US" sz="1800" b="1" dirty="0" err="1" smtClean="0"/>
              <a:t>Conceição</a:t>
            </a:r>
            <a:endParaRPr lang="en-US" sz="1800" b="1" dirty="0" smtClean="0"/>
          </a:p>
        </p:txBody>
      </p:sp>
      <p:sp>
        <p:nvSpPr>
          <p:cNvPr id="40" name="Subtitle 1"/>
          <p:cNvSpPr txBox="1">
            <a:spLocks/>
          </p:cNvSpPr>
          <p:nvPr/>
        </p:nvSpPr>
        <p:spPr>
          <a:xfrm>
            <a:off x="4257829" y="1364333"/>
            <a:ext cx="3819332" cy="4082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00" b="1" dirty="0" err="1" smtClean="0"/>
              <a:t>Relação</a:t>
            </a:r>
            <a:r>
              <a:rPr lang="en-US" sz="1800" b="1" dirty="0" smtClean="0"/>
              <a:t> de </a:t>
            </a:r>
            <a:r>
              <a:rPr lang="en-US" sz="1800" b="1" dirty="0" err="1" smtClean="0"/>
              <a:t>Clientes</a:t>
            </a:r>
            <a:r>
              <a:rPr lang="en-US" sz="1800" b="1" dirty="0" smtClean="0"/>
              <a:t> com </a:t>
            </a:r>
            <a:r>
              <a:rPr lang="en-US" sz="1800" b="1" dirty="0" err="1" smtClean="0"/>
              <a:t>Saldo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Zerado</a:t>
            </a:r>
            <a:endParaRPr lang="en-US" sz="1800" b="1" dirty="0" smtClean="0"/>
          </a:p>
        </p:txBody>
      </p:sp>
      <p:pic>
        <p:nvPicPr>
          <p:cNvPr id="41" name="Picture 40" descr="checkbox_unchecked_previe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545" y="1944529"/>
            <a:ext cx="392595" cy="390680"/>
          </a:xfrm>
          <a:prstGeom prst="rect">
            <a:avLst/>
          </a:prstGeom>
        </p:spPr>
      </p:pic>
      <p:sp>
        <p:nvSpPr>
          <p:cNvPr id="42" name="Subtitle 1"/>
          <p:cNvSpPr txBox="1">
            <a:spLocks/>
          </p:cNvSpPr>
          <p:nvPr/>
        </p:nvSpPr>
        <p:spPr>
          <a:xfrm>
            <a:off x="4257829" y="1908817"/>
            <a:ext cx="1874082" cy="4082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00" b="1" dirty="0" err="1" smtClean="0"/>
              <a:t>Autorizar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Todos</a:t>
            </a:r>
            <a:endParaRPr lang="en-US" sz="1800" b="1" dirty="0" smtClean="0"/>
          </a:p>
        </p:txBody>
      </p:sp>
      <p:pic>
        <p:nvPicPr>
          <p:cNvPr id="43" name="Picture 42" descr="checkbox_unchecked_previe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671" y="2427514"/>
            <a:ext cx="392595" cy="390680"/>
          </a:xfrm>
          <a:prstGeom prst="rect">
            <a:avLst/>
          </a:prstGeom>
        </p:spPr>
      </p:pic>
      <p:pic>
        <p:nvPicPr>
          <p:cNvPr id="44" name="Picture 43" descr="checkbox_unchecked_previe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671" y="2946011"/>
            <a:ext cx="392595" cy="390680"/>
          </a:xfrm>
          <a:prstGeom prst="rect">
            <a:avLst/>
          </a:prstGeom>
        </p:spPr>
      </p:pic>
      <p:pic>
        <p:nvPicPr>
          <p:cNvPr id="45" name="Picture 44" descr="checkbox_unchecked_previe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671" y="3443883"/>
            <a:ext cx="392595" cy="390680"/>
          </a:xfrm>
          <a:prstGeom prst="rect">
            <a:avLst/>
          </a:prstGeom>
        </p:spPr>
      </p:pic>
      <p:pic>
        <p:nvPicPr>
          <p:cNvPr id="46" name="Picture 45" descr="checkbox_unchecked_previe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671" y="3934464"/>
            <a:ext cx="392595" cy="390680"/>
          </a:xfrm>
          <a:prstGeom prst="rect">
            <a:avLst/>
          </a:prstGeom>
        </p:spPr>
      </p:pic>
      <p:pic>
        <p:nvPicPr>
          <p:cNvPr id="47" name="Picture 46" descr="checkbox_unchecked_previe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671" y="4394839"/>
            <a:ext cx="392595" cy="39068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H="1">
            <a:off x="3763117" y="1270043"/>
            <a:ext cx="18675" cy="5229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Subtitle 1"/>
          <p:cNvSpPr txBox="1">
            <a:spLocks/>
          </p:cNvSpPr>
          <p:nvPr/>
        </p:nvSpPr>
        <p:spPr>
          <a:xfrm>
            <a:off x="1664981" y="5560988"/>
            <a:ext cx="1156526" cy="408283"/>
          </a:xfrm>
          <a:prstGeom prst="rect">
            <a:avLst/>
          </a:prstGeom>
          <a:solidFill>
            <a:srgbClr val="93622B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 smtClean="0">
                <a:solidFill>
                  <a:schemeClr val="tx1"/>
                </a:solidFill>
              </a:rPr>
              <a:t>Etiquetas</a:t>
            </a: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15" name="Subtitle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" name="Sub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1129644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Cadastro</a:t>
            </a:r>
            <a:endParaRPr lang="en-US" b="1" dirty="0"/>
          </a:p>
        </p:txBody>
      </p:sp>
      <p:sp>
        <p:nvSpPr>
          <p:cNvPr id="52" name="Subtitle 1">
            <a:hlinkClick r:id="rId6" action="ppaction://hlinksldjump"/>
          </p:cNvPr>
          <p:cNvSpPr txBox="1">
            <a:spLocks/>
          </p:cNvSpPr>
          <p:nvPr/>
        </p:nvSpPr>
        <p:spPr>
          <a:xfrm>
            <a:off x="2243244" y="669619"/>
            <a:ext cx="122496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Financeiro</a:t>
            </a:r>
            <a:endParaRPr lang="en-US" b="1" dirty="0"/>
          </a:p>
        </p:txBody>
      </p:sp>
      <p:sp>
        <p:nvSpPr>
          <p:cNvPr id="53" name="Subtitle 1">
            <a:hlinkClick r:id="rId7" action="ppaction://hlinksldjump"/>
          </p:cNvPr>
          <p:cNvSpPr txBox="1">
            <a:spLocks/>
          </p:cNvSpPr>
          <p:nvPr/>
        </p:nvSpPr>
        <p:spPr>
          <a:xfrm>
            <a:off x="3468204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Relatório</a:t>
            </a:r>
            <a:endParaRPr lang="en-US" b="1" dirty="0"/>
          </a:p>
        </p:txBody>
      </p:sp>
      <p:sp>
        <p:nvSpPr>
          <p:cNvPr id="54" name="Subtitle 1">
            <a:hlinkClick r:id="rId8" action="ppaction://hlinksldjump"/>
          </p:cNvPr>
          <p:cNvSpPr txBox="1">
            <a:spLocks/>
          </p:cNvSpPr>
          <p:nvPr/>
        </p:nvSpPr>
        <p:spPr>
          <a:xfrm>
            <a:off x="10350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Produção</a:t>
            </a:r>
            <a:endParaRPr lang="en-US" b="1" dirty="0"/>
          </a:p>
        </p:txBody>
      </p:sp>
      <p:sp>
        <p:nvSpPr>
          <p:cNvPr id="55" name="Subtitle 1">
            <a:hlinkClick r:id="rId9" action="ppaction://hlinksldjump"/>
          </p:cNvPr>
          <p:cNvSpPr txBox="1">
            <a:spLocks/>
          </p:cNvSpPr>
          <p:nvPr/>
        </p:nvSpPr>
        <p:spPr>
          <a:xfrm>
            <a:off x="4581804" y="669916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Sobre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072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3622B"/>
            </a:gs>
            <a:gs pos="75000">
              <a:srgbClr val="2D221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350" y="667925"/>
            <a:ext cx="9133650" cy="329258"/>
          </a:xfrm>
          <a:gradFill flip="none" rotWithShape="1">
            <a:gsLst>
              <a:gs pos="0">
                <a:srgbClr val="93622B"/>
              </a:gs>
              <a:gs pos="66000">
                <a:srgbClr val="2D2218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/>
          <a:lstStyle/>
          <a:p>
            <a:endParaRPr lang="en-US" sz="800" dirty="0"/>
          </a:p>
        </p:txBody>
      </p:sp>
      <p:pic>
        <p:nvPicPr>
          <p:cNvPr id="4" name="Picture 3" descr="1378020_462405550540368_1600651402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" y="47035"/>
            <a:ext cx="858722" cy="620890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276948" y="1364333"/>
            <a:ext cx="3191255" cy="4082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/>
              <a:t>Cadastro</a:t>
            </a:r>
            <a:r>
              <a:rPr lang="en-US" sz="1800" b="1" dirty="0" smtClean="0"/>
              <a:t> de </a:t>
            </a:r>
            <a:r>
              <a:rPr lang="en-US" sz="1800" b="1" dirty="0" err="1" smtClean="0"/>
              <a:t>Feriados</a:t>
            </a:r>
            <a:endParaRPr lang="en-US" sz="1800" b="1" dirty="0" smtClean="0"/>
          </a:p>
        </p:txBody>
      </p:sp>
      <p:sp>
        <p:nvSpPr>
          <p:cNvPr id="23" name="Subtitle 1"/>
          <p:cNvSpPr txBox="1">
            <a:spLocks/>
          </p:cNvSpPr>
          <p:nvPr/>
        </p:nvSpPr>
        <p:spPr>
          <a:xfrm>
            <a:off x="416561" y="5560988"/>
            <a:ext cx="1156526" cy="408283"/>
          </a:xfrm>
          <a:prstGeom prst="rect">
            <a:avLst/>
          </a:prstGeom>
          <a:solidFill>
            <a:srgbClr val="93622B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 smtClean="0">
                <a:solidFill>
                  <a:schemeClr val="tx1"/>
                </a:solidFill>
              </a:rPr>
              <a:t>Salvar</a:t>
            </a:r>
            <a:endParaRPr lang="en-US" sz="1800" b="1" dirty="0" smtClean="0">
              <a:solidFill>
                <a:schemeClr val="tx1"/>
              </a:solidFill>
            </a:endParaRPr>
          </a:p>
        </p:txBody>
      </p:sp>
      <p:pic>
        <p:nvPicPr>
          <p:cNvPr id="12" name="Picture 11" descr="calendário-2016-para-imprimir-personalizad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360" y="1876003"/>
            <a:ext cx="6370320" cy="4719345"/>
          </a:xfrm>
          <a:prstGeom prst="rect">
            <a:avLst/>
          </a:prstGeom>
        </p:spPr>
      </p:pic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Subtitle 1">
            <a:hlinkClick r:id="rId4" action="ppaction://hlinksldjump"/>
          </p:cNvPr>
          <p:cNvSpPr txBox="1">
            <a:spLocks/>
          </p:cNvSpPr>
          <p:nvPr/>
        </p:nvSpPr>
        <p:spPr>
          <a:xfrm>
            <a:off x="1129644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Cadastro</a:t>
            </a:r>
            <a:endParaRPr lang="en-US" b="1" dirty="0"/>
          </a:p>
        </p:txBody>
      </p:sp>
      <p:sp>
        <p:nvSpPr>
          <p:cNvPr id="36" name="Sub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2243244" y="669619"/>
            <a:ext cx="122496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Financeiro</a:t>
            </a:r>
            <a:endParaRPr lang="en-US" b="1" dirty="0"/>
          </a:p>
        </p:txBody>
      </p:sp>
      <p:sp>
        <p:nvSpPr>
          <p:cNvPr id="37" name="Subtitle 1">
            <a:hlinkClick r:id="rId6" action="ppaction://hlinksldjump"/>
          </p:cNvPr>
          <p:cNvSpPr txBox="1">
            <a:spLocks/>
          </p:cNvSpPr>
          <p:nvPr/>
        </p:nvSpPr>
        <p:spPr>
          <a:xfrm>
            <a:off x="3468204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Relatório</a:t>
            </a:r>
            <a:endParaRPr lang="en-US" b="1" dirty="0"/>
          </a:p>
        </p:txBody>
      </p:sp>
      <p:sp>
        <p:nvSpPr>
          <p:cNvPr id="38" name="Subtitle 1">
            <a:hlinkClick r:id="rId7" action="ppaction://hlinksldjump"/>
          </p:cNvPr>
          <p:cNvSpPr txBox="1">
            <a:spLocks/>
          </p:cNvSpPr>
          <p:nvPr/>
        </p:nvSpPr>
        <p:spPr>
          <a:xfrm>
            <a:off x="10350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Produção</a:t>
            </a:r>
            <a:endParaRPr lang="en-US" b="1" dirty="0"/>
          </a:p>
        </p:txBody>
      </p:sp>
      <p:sp>
        <p:nvSpPr>
          <p:cNvPr id="39" name="Subtitle 1">
            <a:hlinkClick r:id="rId8" action="ppaction://hlinksldjump"/>
          </p:cNvPr>
          <p:cNvSpPr txBox="1">
            <a:spLocks/>
          </p:cNvSpPr>
          <p:nvPr/>
        </p:nvSpPr>
        <p:spPr>
          <a:xfrm>
            <a:off x="4581804" y="669916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Sobre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685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3622B"/>
            </a:gs>
            <a:gs pos="75000">
              <a:srgbClr val="2D221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350" y="667925"/>
            <a:ext cx="9133650" cy="329258"/>
          </a:xfrm>
          <a:gradFill flip="none" rotWithShape="1">
            <a:gsLst>
              <a:gs pos="0">
                <a:srgbClr val="93622B"/>
              </a:gs>
              <a:gs pos="66000">
                <a:srgbClr val="2D2218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/>
          <a:lstStyle/>
          <a:p>
            <a:endParaRPr lang="en-US" sz="800" dirty="0"/>
          </a:p>
        </p:txBody>
      </p:sp>
      <p:pic>
        <p:nvPicPr>
          <p:cNvPr id="4" name="Picture 3" descr="1378020_462405550540368_1600651402_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" y="47035"/>
            <a:ext cx="858722" cy="620890"/>
          </a:xfrm>
          <a:prstGeom prst="rect">
            <a:avLst/>
          </a:prstGeom>
        </p:spPr>
      </p:pic>
      <p:sp>
        <p:nvSpPr>
          <p:cNvPr id="5" name="Subtitle 1">
            <a:hlinkClick r:id="rId4" action="ppaction://hlinksldjump"/>
          </p:cNvPr>
          <p:cNvSpPr txBox="1">
            <a:spLocks/>
          </p:cNvSpPr>
          <p:nvPr/>
        </p:nvSpPr>
        <p:spPr>
          <a:xfrm>
            <a:off x="1129644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Cadastro</a:t>
            </a:r>
            <a:endParaRPr lang="en-US" b="1" dirty="0"/>
          </a:p>
        </p:txBody>
      </p:sp>
      <p:sp>
        <p:nvSpPr>
          <p:cNvPr id="6" name="Sub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2243244" y="669619"/>
            <a:ext cx="122496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Financeiro</a:t>
            </a:r>
            <a:endParaRPr lang="en-US" b="1" dirty="0"/>
          </a:p>
        </p:txBody>
      </p:sp>
      <p:sp>
        <p:nvSpPr>
          <p:cNvPr id="8" name="Subtitle 1">
            <a:hlinkClick r:id="rId6" action="ppaction://hlinksldjump"/>
          </p:cNvPr>
          <p:cNvSpPr txBox="1">
            <a:spLocks/>
          </p:cNvSpPr>
          <p:nvPr/>
        </p:nvSpPr>
        <p:spPr>
          <a:xfrm>
            <a:off x="3468204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Relatório</a:t>
            </a:r>
            <a:endParaRPr lang="en-US" b="1" dirty="0"/>
          </a:p>
        </p:txBody>
      </p:sp>
      <p:sp>
        <p:nvSpPr>
          <p:cNvPr id="9" name="Subtitle 1">
            <a:hlinkClick r:id="rId7" action="ppaction://hlinksldjump"/>
          </p:cNvPr>
          <p:cNvSpPr txBox="1">
            <a:spLocks/>
          </p:cNvSpPr>
          <p:nvPr/>
        </p:nvSpPr>
        <p:spPr>
          <a:xfrm>
            <a:off x="4581804" y="669916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Sobre</a:t>
            </a:r>
            <a:endParaRPr lang="en-US" b="1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 1">
            <a:hlinkClick r:id="rId8" action="ppaction://hlinksldjump"/>
          </p:cNvPr>
          <p:cNvSpPr txBox="1">
            <a:spLocks/>
          </p:cNvSpPr>
          <p:nvPr/>
        </p:nvSpPr>
        <p:spPr>
          <a:xfrm>
            <a:off x="10350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Produção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362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3622B"/>
            </a:gs>
            <a:gs pos="75000">
              <a:srgbClr val="2D221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350" y="667925"/>
            <a:ext cx="9133650" cy="329258"/>
          </a:xfrm>
          <a:gradFill flip="none" rotWithShape="1">
            <a:gsLst>
              <a:gs pos="0">
                <a:srgbClr val="93622B"/>
              </a:gs>
              <a:gs pos="66000">
                <a:srgbClr val="2D2218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/>
          <a:lstStyle/>
          <a:p>
            <a:endParaRPr lang="en-US" sz="800" dirty="0"/>
          </a:p>
        </p:txBody>
      </p:sp>
      <p:pic>
        <p:nvPicPr>
          <p:cNvPr id="4" name="Picture 3" descr="1378020_462405550540368_1600651402_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" y="47035"/>
            <a:ext cx="858722" cy="620890"/>
          </a:xfrm>
          <a:prstGeom prst="rect">
            <a:avLst/>
          </a:prstGeom>
        </p:spPr>
      </p:pic>
      <p:sp>
        <p:nvSpPr>
          <p:cNvPr id="5" name="Subtitle 1">
            <a:hlinkClick r:id="rId4" action="ppaction://hlinksldjump"/>
          </p:cNvPr>
          <p:cNvSpPr txBox="1">
            <a:spLocks/>
          </p:cNvSpPr>
          <p:nvPr/>
        </p:nvSpPr>
        <p:spPr>
          <a:xfrm>
            <a:off x="1129644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Cadastro</a:t>
            </a:r>
            <a:endParaRPr lang="en-US" b="1" dirty="0"/>
          </a:p>
        </p:txBody>
      </p:sp>
      <p:sp>
        <p:nvSpPr>
          <p:cNvPr id="6" name="Sub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2243244" y="669619"/>
            <a:ext cx="122496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Financeiro</a:t>
            </a:r>
            <a:endParaRPr lang="en-US" b="1" dirty="0"/>
          </a:p>
        </p:txBody>
      </p:sp>
      <p:sp>
        <p:nvSpPr>
          <p:cNvPr id="8" name="Subtitle 1">
            <a:hlinkClick r:id="rId6" action="ppaction://hlinksldjump"/>
          </p:cNvPr>
          <p:cNvSpPr txBox="1">
            <a:spLocks/>
          </p:cNvSpPr>
          <p:nvPr/>
        </p:nvSpPr>
        <p:spPr>
          <a:xfrm>
            <a:off x="3468204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Relatório</a:t>
            </a:r>
            <a:endParaRPr lang="en-US" b="1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direitos</a:t>
            </a:r>
            <a:r>
              <a:rPr lang="en-US" dirty="0" smtClean="0"/>
              <a:t> </a:t>
            </a:r>
            <a:r>
              <a:rPr lang="en-US" dirty="0" err="1" smtClean="0"/>
              <a:t>reservados</a:t>
            </a:r>
            <a:r>
              <a:rPr lang="en-US" dirty="0" smtClean="0"/>
              <a:t> © 2016</a:t>
            </a:r>
          </a:p>
          <a:p>
            <a:r>
              <a:rPr lang="en-US" dirty="0" err="1" smtClean="0"/>
              <a:t>Versão</a:t>
            </a:r>
            <a:r>
              <a:rPr lang="en-US" dirty="0" smtClean="0"/>
              <a:t> 1.0</a:t>
            </a:r>
          </a:p>
          <a:p>
            <a:endParaRPr lang="en-US" dirty="0"/>
          </a:p>
        </p:txBody>
      </p:sp>
      <p:sp>
        <p:nvSpPr>
          <p:cNvPr id="11" name="Subtitle 1">
            <a:hlinkClick r:id="rId7" action="ppaction://hlinksldjump"/>
          </p:cNvPr>
          <p:cNvSpPr txBox="1">
            <a:spLocks/>
          </p:cNvSpPr>
          <p:nvPr/>
        </p:nvSpPr>
        <p:spPr>
          <a:xfrm>
            <a:off x="10350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Produção</a:t>
            </a:r>
            <a:endParaRPr lang="en-US" b="1" dirty="0"/>
          </a:p>
        </p:txBody>
      </p:sp>
      <p:sp>
        <p:nvSpPr>
          <p:cNvPr id="12" name="Subtitle 1">
            <a:hlinkClick r:id="rId8" action="ppaction://hlinksldjump"/>
          </p:cNvPr>
          <p:cNvSpPr txBox="1">
            <a:spLocks/>
          </p:cNvSpPr>
          <p:nvPr/>
        </p:nvSpPr>
        <p:spPr>
          <a:xfrm>
            <a:off x="4581804" y="669916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Sobre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6052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3622B"/>
            </a:gs>
            <a:gs pos="75000">
              <a:srgbClr val="2D221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350" y="667925"/>
            <a:ext cx="9133650" cy="329258"/>
          </a:xfrm>
          <a:gradFill flip="none" rotWithShape="1">
            <a:gsLst>
              <a:gs pos="0">
                <a:srgbClr val="93622B"/>
              </a:gs>
              <a:gs pos="66000">
                <a:srgbClr val="2D2218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/>
          <a:lstStyle/>
          <a:p>
            <a:endParaRPr lang="en-US" sz="800" dirty="0"/>
          </a:p>
        </p:txBody>
      </p:sp>
      <p:pic>
        <p:nvPicPr>
          <p:cNvPr id="4" name="Picture 3" descr="1378020_462405550540368_1600651402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" y="47035"/>
            <a:ext cx="858722" cy="620890"/>
          </a:xfrm>
          <a:prstGeom prst="rect">
            <a:avLst/>
          </a:prstGeom>
        </p:spPr>
      </p:pic>
      <p:sp>
        <p:nvSpPr>
          <p:cNvPr id="7" name="Sub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16044" y="997184"/>
            <a:ext cx="1497796" cy="3659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/>
              <a:t>Pedidos</a:t>
            </a:r>
            <a:endParaRPr lang="en-US" sz="1800" b="1" dirty="0" smtClean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ubtitle 1">
            <a:hlinkClick r:id="rId4" action="ppaction://hlinksldjump"/>
          </p:cNvPr>
          <p:cNvSpPr txBox="1">
            <a:spLocks/>
          </p:cNvSpPr>
          <p:nvPr/>
        </p:nvSpPr>
        <p:spPr>
          <a:xfrm>
            <a:off x="1129644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Cadastro</a:t>
            </a:r>
            <a:endParaRPr lang="en-US" b="1" dirty="0"/>
          </a:p>
        </p:txBody>
      </p:sp>
      <p:sp>
        <p:nvSpPr>
          <p:cNvPr id="13" name="Sub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2243244" y="669619"/>
            <a:ext cx="122496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Financeiro</a:t>
            </a:r>
            <a:endParaRPr lang="en-US" b="1" dirty="0"/>
          </a:p>
        </p:txBody>
      </p:sp>
      <p:sp>
        <p:nvSpPr>
          <p:cNvPr id="14" name="Subtitle 1">
            <a:hlinkClick r:id="rId6" action="ppaction://hlinksldjump"/>
          </p:cNvPr>
          <p:cNvSpPr txBox="1">
            <a:spLocks/>
          </p:cNvSpPr>
          <p:nvPr/>
        </p:nvSpPr>
        <p:spPr>
          <a:xfrm>
            <a:off x="3468204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Relatório</a:t>
            </a:r>
            <a:endParaRPr lang="en-US" b="1" dirty="0"/>
          </a:p>
        </p:txBody>
      </p:sp>
      <p:sp>
        <p:nvSpPr>
          <p:cNvPr id="15" name="Subtitle 1">
            <a:hlinkClick r:id="rId7" action="ppaction://hlinksldjump"/>
          </p:cNvPr>
          <p:cNvSpPr txBox="1">
            <a:spLocks/>
          </p:cNvSpPr>
          <p:nvPr/>
        </p:nvSpPr>
        <p:spPr>
          <a:xfrm>
            <a:off x="10350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Produção</a:t>
            </a:r>
            <a:endParaRPr lang="en-US" b="1" dirty="0"/>
          </a:p>
        </p:txBody>
      </p:sp>
      <p:sp>
        <p:nvSpPr>
          <p:cNvPr id="16" name="Subtitle 1">
            <a:hlinkClick r:id="rId8" action="ppaction://hlinksldjump"/>
          </p:cNvPr>
          <p:cNvSpPr txBox="1">
            <a:spLocks/>
          </p:cNvSpPr>
          <p:nvPr/>
        </p:nvSpPr>
        <p:spPr>
          <a:xfrm>
            <a:off x="16044" y="1363134"/>
            <a:ext cx="1497796" cy="3691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/>
              <a:t>Gerar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Entrega</a:t>
            </a:r>
            <a:endParaRPr lang="en-US" sz="1800" b="1" dirty="0" smtClean="0"/>
          </a:p>
        </p:txBody>
      </p:sp>
      <p:sp>
        <p:nvSpPr>
          <p:cNvPr id="17" name="Subtitle 1">
            <a:hlinkClick r:id="rId9" action="ppaction://hlinksldjump"/>
          </p:cNvPr>
          <p:cNvSpPr txBox="1">
            <a:spLocks/>
          </p:cNvSpPr>
          <p:nvPr/>
        </p:nvSpPr>
        <p:spPr>
          <a:xfrm>
            <a:off x="4581804" y="669916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Sobre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13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3622B"/>
            </a:gs>
            <a:gs pos="75000">
              <a:srgbClr val="2D221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350" y="667925"/>
            <a:ext cx="9133650" cy="329258"/>
          </a:xfrm>
          <a:gradFill flip="none" rotWithShape="1">
            <a:gsLst>
              <a:gs pos="0">
                <a:srgbClr val="93622B"/>
              </a:gs>
              <a:gs pos="66000">
                <a:srgbClr val="2D2218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/>
          <a:lstStyle/>
          <a:p>
            <a:endParaRPr lang="en-US" sz="800" dirty="0"/>
          </a:p>
        </p:txBody>
      </p:sp>
      <p:pic>
        <p:nvPicPr>
          <p:cNvPr id="4" name="Picture 3" descr="1378020_462405550540368_1600651402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" y="47035"/>
            <a:ext cx="858722" cy="620890"/>
          </a:xfrm>
          <a:prstGeom prst="rect">
            <a:avLst/>
          </a:prstGeom>
        </p:spPr>
      </p:pic>
      <p:sp>
        <p:nvSpPr>
          <p:cNvPr id="9" name="Sub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1128185" y="997183"/>
            <a:ext cx="1113600" cy="3490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/>
              <a:t>Cliente</a:t>
            </a:r>
            <a:endParaRPr lang="en-US" sz="1800" b="1" dirty="0" smtClean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ubtitle 1">
            <a:hlinkClick r:id="rId4" action="ppaction://hlinksldjump"/>
          </p:cNvPr>
          <p:cNvSpPr txBox="1">
            <a:spLocks/>
          </p:cNvSpPr>
          <p:nvPr/>
        </p:nvSpPr>
        <p:spPr>
          <a:xfrm>
            <a:off x="1129644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Cadastro</a:t>
            </a:r>
            <a:endParaRPr lang="en-US" b="1" dirty="0"/>
          </a:p>
        </p:txBody>
      </p:sp>
      <p:sp>
        <p:nvSpPr>
          <p:cNvPr id="14" name="Sub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2243244" y="669619"/>
            <a:ext cx="122496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Financeiro</a:t>
            </a:r>
            <a:endParaRPr lang="en-US" b="1" dirty="0"/>
          </a:p>
        </p:txBody>
      </p:sp>
      <p:sp>
        <p:nvSpPr>
          <p:cNvPr id="15" name="Subtitle 1">
            <a:hlinkClick r:id="rId6" action="ppaction://hlinksldjump"/>
          </p:cNvPr>
          <p:cNvSpPr txBox="1">
            <a:spLocks/>
          </p:cNvSpPr>
          <p:nvPr/>
        </p:nvSpPr>
        <p:spPr>
          <a:xfrm>
            <a:off x="3468204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Relatório</a:t>
            </a:r>
            <a:endParaRPr lang="en-US" b="1" dirty="0"/>
          </a:p>
        </p:txBody>
      </p:sp>
      <p:sp>
        <p:nvSpPr>
          <p:cNvPr id="16" name="Subtitle 1">
            <a:hlinkClick r:id="rId7" action="ppaction://hlinksldjump"/>
          </p:cNvPr>
          <p:cNvSpPr txBox="1">
            <a:spLocks/>
          </p:cNvSpPr>
          <p:nvPr/>
        </p:nvSpPr>
        <p:spPr>
          <a:xfrm>
            <a:off x="10350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Produção</a:t>
            </a:r>
            <a:endParaRPr lang="en-US" b="1" dirty="0"/>
          </a:p>
        </p:txBody>
      </p:sp>
      <p:sp>
        <p:nvSpPr>
          <p:cNvPr id="17" name="Subtitle 1">
            <a:hlinkClick r:id="rId8" action="ppaction://hlinksldjump"/>
          </p:cNvPr>
          <p:cNvSpPr txBox="1">
            <a:spLocks/>
          </p:cNvSpPr>
          <p:nvPr/>
        </p:nvSpPr>
        <p:spPr>
          <a:xfrm>
            <a:off x="1123950" y="1346200"/>
            <a:ext cx="1113600" cy="3490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/>
              <a:t>Produto</a:t>
            </a:r>
            <a:endParaRPr lang="en-US" sz="1800" b="1" dirty="0" smtClean="0"/>
          </a:p>
        </p:txBody>
      </p:sp>
      <p:sp>
        <p:nvSpPr>
          <p:cNvPr id="18" name="Subtitle 1">
            <a:hlinkClick r:id="rId9" action="ppaction://hlinksldjump"/>
          </p:cNvPr>
          <p:cNvSpPr txBox="1">
            <a:spLocks/>
          </p:cNvSpPr>
          <p:nvPr/>
        </p:nvSpPr>
        <p:spPr>
          <a:xfrm>
            <a:off x="1128185" y="1695217"/>
            <a:ext cx="1113600" cy="3490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dirty="0" smtClean="0"/>
              <a:t>Feriado</a:t>
            </a:r>
          </a:p>
        </p:txBody>
      </p:sp>
      <p:sp>
        <p:nvSpPr>
          <p:cNvPr id="19" name="Subtitle 1">
            <a:hlinkClick r:id="rId10" action="ppaction://hlinksldjump"/>
          </p:cNvPr>
          <p:cNvSpPr txBox="1">
            <a:spLocks/>
          </p:cNvSpPr>
          <p:nvPr/>
        </p:nvSpPr>
        <p:spPr>
          <a:xfrm>
            <a:off x="1128185" y="2044233"/>
            <a:ext cx="1113600" cy="3420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/>
              <a:t>Usuário</a:t>
            </a:r>
            <a:endParaRPr lang="en-US" sz="1800" b="1" dirty="0"/>
          </a:p>
        </p:txBody>
      </p:sp>
      <p:sp>
        <p:nvSpPr>
          <p:cNvPr id="20" name="Subtitle 1">
            <a:hlinkClick r:id="rId11" action="ppaction://hlinksldjump"/>
          </p:cNvPr>
          <p:cNvSpPr txBox="1">
            <a:spLocks/>
          </p:cNvSpPr>
          <p:nvPr/>
        </p:nvSpPr>
        <p:spPr>
          <a:xfrm>
            <a:off x="4581804" y="669916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Sobre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843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3622B"/>
            </a:gs>
            <a:gs pos="75000">
              <a:srgbClr val="2D221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350" y="667925"/>
            <a:ext cx="9133650" cy="329258"/>
          </a:xfrm>
          <a:gradFill flip="none" rotWithShape="1">
            <a:gsLst>
              <a:gs pos="0">
                <a:srgbClr val="93622B"/>
              </a:gs>
              <a:gs pos="66000">
                <a:srgbClr val="2D2218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/>
          <a:lstStyle/>
          <a:p>
            <a:endParaRPr lang="en-US" sz="800" dirty="0"/>
          </a:p>
        </p:txBody>
      </p:sp>
      <p:pic>
        <p:nvPicPr>
          <p:cNvPr id="4" name="Picture 3" descr="1378020_462405550540368_1600651402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" y="47035"/>
            <a:ext cx="858722" cy="620890"/>
          </a:xfrm>
          <a:prstGeom prst="rect">
            <a:avLst/>
          </a:prstGeom>
        </p:spPr>
      </p:pic>
      <p:sp>
        <p:nvSpPr>
          <p:cNvPr id="7" name="Sub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2239881" y="998877"/>
            <a:ext cx="1908785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/>
              <a:t>Créditos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Clientes</a:t>
            </a:r>
            <a:endParaRPr lang="en-US" sz="1800" b="1" dirty="0" smtClean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ubtitle 1">
            <a:hlinkClick r:id="rId4" action="ppaction://hlinksldjump"/>
          </p:cNvPr>
          <p:cNvSpPr txBox="1">
            <a:spLocks/>
          </p:cNvSpPr>
          <p:nvPr/>
        </p:nvSpPr>
        <p:spPr>
          <a:xfrm>
            <a:off x="1129644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Cadastro</a:t>
            </a:r>
            <a:endParaRPr lang="en-US" b="1" dirty="0"/>
          </a:p>
        </p:txBody>
      </p:sp>
      <p:sp>
        <p:nvSpPr>
          <p:cNvPr id="13" name="Sub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2243244" y="669619"/>
            <a:ext cx="122496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Financeiro</a:t>
            </a:r>
            <a:endParaRPr lang="en-US" b="1" dirty="0"/>
          </a:p>
        </p:txBody>
      </p:sp>
      <p:sp>
        <p:nvSpPr>
          <p:cNvPr id="14" name="Subtitle 1">
            <a:hlinkClick r:id="rId6" action="ppaction://hlinksldjump"/>
          </p:cNvPr>
          <p:cNvSpPr txBox="1">
            <a:spLocks/>
          </p:cNvSpPr>
          <p:nvPr/>
        </p:nvSpPr>
        <p:spPr>
          <a:xfrm>
            <a:off x="3468204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Relatório</a:t>
            </a:r>
            <a:endParaRPr lang="en-US" b="1" dirty="0"/>
          </a:p>
        </p:txBody>
      </p:sp>
      <p:sp>
        <p:nvSpPr>
          <p:cNvPr id="15" name="Subtitle 1">
            <a:hlinkClick r:id="rId7" action="ppaction://hlinksldjump"/>
          </p:cNvPr>
          <p:cNvSpPr txBox="1">
            <a:spLocks/>
          </p:cNvSpPr>
          <p:nvPr/>
        </p:nvSpPr>
        <p:spPr>
          <a:xfrm>
            <a:off x="10350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Produção</a:t>
            </a:r>
            <a:endParaRPr lang="en-US" b="1" dirty="0"/>
          </a:p>
        </p:txBody>
      </p:sp>
      <p:sp>
        <p:nvSpPr>
          <p:cNvPr id="16" name="Subtitle 1">
            <a:hlinkClick r:id="rId8" action="ppaction://hlinksldjump"/>
          </p:cNvPr>
          <p:cNvSpPr txBox="1">
            <a:spLocks/>
          </p:cNvSpPr>
          <p:nvPr/>
        </p:nvSpPr>
        <p:spPr>
          <a:xfrm>
            <a:off x="2239881" y="1408854"/>
            <a:ext cx="1908785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/>
              <a:t>Conciliação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Banco</a:t>
            </a:r>
            <a:endParaRPr lang="en-US" sz="1800" b="1" dirty="0" smtClean="0"/>
          </a:p>
        </p:txBody>
      </p:sp>
      <p:sp>
        <p:nvSpPr>
          <p:cNvPr id="18" name="Subtitle 1">
            <a:hlinkClick r:id="rId9" action="ppaction://hlinksldjump"/>
          </p:cNvPr>
          <p:cNvSpPr txBox="1">
            <a:spLocks/>
          </p:cNvSpPr>
          <p:nvPr/>
        </p:nvSpPr>
        <p:spPr>
          <a:xfrm>
            <a:off x="4581804" y="669916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Sobre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770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3622B"/>
            </a:gs>
            <a:gs pos="75000">
              <a:srgbClr val="2D221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350" y="667925"/>
            <a:ext cx="9133650" cy="329258"/>
          </a:xfrm>
          <a:gradFill flip="none" rotWithShape="1">
            <a:gsLst>
              <a:gs pos="0">
                <a:srgbClr val="93622B"/>
              </a:gs>
              <a:gs pos="66000">
                <a:srgbClr val="2D2218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/>
          <a:lstStyle/>
          <a:p>
            <a:endParaRPr lang="en-US" sz="800" dirty="0"/>
          </a:p>
        </p:txBody>
      </p:sp>
      <p:pic>
        <p:nvPicPr>
          <p:cNvPr id="4" name="Picture 3" descr="1378020_462405550540368_1600651402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" y="47035"/>
            <a:ext cx="858722" cy="620890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276948" y="1364333"/>
            <a:ext cx="3191255" cy="4082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/>
              <a:t>Relatórios</a:t>
            </a:r>
            <a:endParaRPr lang="en-US" sz="1800" b="1" dirty="0" smtClean="0"/>
          </a:p>
        </p:txBody>
      </p:sp>
      <p:sp>
        <p:nvSpPr>
          <p:cNvPr id="31" name="Subtitle 1"/>
          <p:cNvSpPr txBox="1">
            <a:spLocks/>
          </p:cNvSpPr>
          <p:nvPr/>
        </p:nvSpPr>
        <p:spPr>
          <a:xfrm>
            <a:off x="276949" y="1911165"/>
            <a:ext cx="4896184" cy="25507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/>
              <a:buChar char="•"/>
            </a:pPr>
            <a:r>
              <a:rPr lang="en-US" sz="1800" b="1" dirty="0" err="1" smtClean="0"/>
              <a:t>Clientes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Cadastrados</a:t>
            </a:r>
            <a:endParaRPr lang="en-US" sz="1800" b="1" dirty="0" smtClean="0"/>
          </a:p>
          <a:p>
            <a:pPr marL="285750" indent="-285750" algn="l">
              <a:buFont typeface="Arial"/>
              <a:buChar char="•"/>
            </a:pPr>
            <a:r>
              <a:rPr lang="en-US" sz="1800" b="1" dirty="0" err="1" smtClean="0"/>
              <a:t>Produtos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Cadastrados</a:t>
            </a:r>
            <a:endParaRPr lang="en-US" sz="1800" b="1" dirty="0" smtClean="0"/>
          </a:p>
          <a:p>
            <a:pPr marL="285750" indent="-285750" algn="l">
              <a:buFont typeface="Arial"/>
              <a:buChar char="•"/>
            </a:pPr>
            <a:r>
              <a:rPr lang="en-US" sz="1800" b="1" dirty="0" err="1" smtClean="0"/>
              <a:t>Relação</a:t>
            </a:r>
            <a:r>
              <a:rPr lang="en-US" sz="1800" b="1" dirty="0" smtClean="0"/>
              <a:t> de </a:t>
            </a:r>
            <a:r>
              <a:rPr lang="en-US" sz="1800" b="1" dirty="0" err="1" smtClean="0"/>
              <a:t>Pedidos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por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Produto</a:t>
            </a:r>
            <a:endParaRPr lang="en-US" sz="1800" b="1" dirty="0" smtClean="0"/>
          </a:p>
          <a:p>
            <a:pPr marL="285750" indent="-285750" algn="l">
              <a:buFont typeface="Arial"/>
              <a:buChar char="•"/>
            </a:pPr>
            <a:r>
              <a:rPr lang="en-US" sz="1800" b="1" dirty="0" err="1" smtClean="0"/>
              <a:t>Extrato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Financeiro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por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Cliente</a:t>
            </a:r>
            <a:endParaRPr lang="en-US" sz="1800" b="1" dirty="0" smtClean="0"/>
          </a:p>
          <a:p>
            <a:pPr marL="285750" indent="-285750" algn="l">
              <a:buFont typeface="Arial"/>
              <a:buChar char="•"/>
            </a:pPr>
            <a:r>
              <a:rPr lang="en-US" sz="1800" b="1" dirty="0" err="1" smtClean="0"/>
              <a:t>Clientes</a:t>
            </a:r>
            <a:r>
              <a:rPr lang="en-US" sz="1800" b="1" dirty="0" smtClean="0"/>
              <a:t> com </a:t>
            </a:r>
            <a:r>
              <a:rPr lang="en-US" sz="1800" b="1" dirty="0" err="1" smtClean="0"/>
              <a:t>Saldo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Zerado</a:t>
            </a:r>
            <a:endParaRPr lang="en-US" sz="1800" b="1" dirty="0" smtClean="0"/>
          </a:p>
          <a:p>
            <a:pPr marL="285750" indent="-285750" algn="l">
              <a:buFont typeface="Arial"/>
              <a:buChar char="•"/>
            </a:pPr>
            <a:r>
              <a:rPr lang="en-US" sz="1800" b="1" dirty="0" err="1" smtClean="0"/>
              <a:t>Pedidos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por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Entregador</a:t>
            </a:r>
            <a:endParaRPr lang="en-US" sz="1800" b="1" dirty="0"/>
          </a:p>
          <a:p>
            <a:pPr marL="285750" indent="-285750" algn="l">
              <a:buFont typeface="Arial"/>
              <a:buChar char="•"/>
            </a:pPr>
            <a:r>
              <a:rPr lang="en-US" sz="1800" b="1" dirty="0" err="1" smtClean="0"/>
              <a:t>Etiquetas</a:t>
            </a:r>
            <a:endParaRPr lang="en-US" sz="1800" b="1" dirty="0" smtClean="0"/>
          </a:p>
          <a:p>
            <a:pPr marL="285750" indent="-285750" algn="l">
              <a:buFont typeface="Arial"/>
              <a:buChar char="•"/>
            </a:pPr>
            <a:endParaRPr lang="en-US" sz="1800" b="1" dirty="0" smtClean="0"/>
          </a:p>
          <a:p>
            <a:pPr algn="l"/>
            <a:endParaRPr lang="en-US" sz="1800" b="1" dirty="0" smtClean="0"/>
          </a:p>
          <a:p>
            <a:pPr marL="285750" indent="-285750" algn="l">
              <a:buFont typeface="Arial"/>
              <a:buChar char="•"/>
            </a:pPr>
            <a:endParaRPr lang="en-US" sz="1800" b="1" dirty="0" smtClean="0"/>
          </a:p>
        </p:txBody>
      </p:sp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Sub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1129644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Cadastro</a:t>
            </a:r>
            <a:endParaRPr lang="en-US" b="1" dirty="0"/>
          </a:p>
        </p:txBody>
      </p:sp>
      <p:sp>
        <p:nvSpPr>
          <p:cNvPr id="33" name="Subtitle 1">
            <a:hlinkClick r:id="rId4" action="ppaction://hlinksldjump"/>
          </p:cNvPr>
          <p:cNvSpPr txBox="1">
            <a:spLocks/>
          </p:cNvSpPr>
          <p:nvPr/>
        </p:nvSpPr>
        <p:spPr>
          <a:xfrm>
            <a:off x="2243244" y="669619"/>
            <a:ext cx="122496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Financeiro</a:t>
            </a:r>
            <a:endParaRPr lang="en-US" b="1" dirty="0"/>
          </a:p>
        </p:txBody>
      </p:sp>
      <p:sp>
        <p:nvSpPr>
          <p:cNvPr id="34" name="Sub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3468204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Relatório</a:t>
            </a:r>
            <a:endParaRPr lang="en-US" b="1" dirty="0"/>
          </a:p>
        </p:txBody>
      </p:sp>
      <p:sp>
        <p:nvSpPr>
          <p:cNvPr id="35" name="Subtitle 1">
            <a:hlinkClick r:id="rId6" action="ppaction://hlinksldjump"/>
          </p:cNvPr>
          <p:cNvSpPr txBox="1">
            <a:spLocks/>
          </p:cNvSpPr>
          <p:nvPr/>
        </p:nvSpPr>
        <p:spPr>
          <a:xfrm>
            <a:off x="10350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Produção</a:t>
            </a:r>
            <a:endParaRPr lang="en-US" b="1" dirty="0"/>
          </a:p>
        </p:txBody>
      </p:sp>
      <p:sp>
        <p:nvSpPr>
          <p:cNvPr id="36" name="Subtitle 1">
            <a:hlinkClick r:id="rId7" action="ppaction://hlinksldjump"/>
          </p:cNvPr>
          <p:cNvSpPr txBox="1">
            <a:spLocks/>
          </p:cNvSpPr>
          <p:nvPr/>
        </p:nvSpPr>
        <p:spPr>
          <a:xfrm>
            <a:off x="4581804" y="669916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Sobre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9889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3622B"/>
            </a:gs>
            <a:gs pos="75000">
              <a:srgbClr val="2D221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350" y="667925"/>
            <a:ext cx="9133650" cy="329258"/>
          </a:xfrm>
          <a:gradFill flip="none" rotWithShape="1">
            <a:gsLst>
              <a:gs pos="0">
                <a:srgbClr val="93622B"/>
              </a:gs>
              <a:gs pos="66000">
                <a:srgbClr val="2D2218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/>
          <a:lstStyle/>
          <a:p>
            <a:endParaRPr lang="en-US" sz="800" dirty="0"/>
          </a:p>
        </p:txBody>
      </p:sp>
      <p:pic>
        <p:nvPicPr>
          <p:cNvPr id="4" name="Picture 3" descr="1378020_462405550540368_1600651402_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" y="47035"/>
            <a:ext cx="858722" cy="620890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276948" y="1364333"/>
            <a:ext cx="3191255" cy="4082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/>
              <a:t>Pedidos</a:t>
            </a:r>
            <a:endParaRPr lang="en-US" sz="1800" b="1" dirty="0" smtClean="0"/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276949" y="2107456"/>
            <a:ext cx="6292660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/>
              <a:t>Nome do </a:t>
            </a:r>
            <a:r>
              <a:rPr lang="en-US" sz="1800" b="1" dirty="0" err="1" smtClean="0"/>
              <a:t>Cliente</a:t>
            </a:r>
            <a:endParaRPr lang="en-US" sz="1800" b="1" dirty="0" smtClean="0"/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6653530" y="2107456"/>
            <a:ext cx="2409190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/>
              <a:t>CPF</a:t>
            </a:r>
          </a:p>
        </p:txBody>
      </p:sp>
      <p:sp>
        <p:nvSpPr>
          <p:cNvPr id="20" name="Subtitle 1"/>
          <p:cNvSpPr txBox="1">
            <a:spLocks/>
          </p:cNvSpPr>
          <p:nvPr/>
        </p:nvSpPr>
        <p:spPr>
          <a:xfrm>
            <a:off x="1645921" y="5560988"/>
            <a:ext cx="1156526" cy="408283"/>
          </a:xfrm>
          <a:prstGeom prst="rect">
            <a:avLst/>
          </a:prstGeom>
          <a:solidFill>
            <a:srgbClr val="93622B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 smtClean="0">
                <a:solidFill>
                  <a:schemeClr val="tx1"/>
                </a:solidFill>
              </a:rPr>
              <a:t>Adicionar</a:t>
            </a: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21" name="Subtitle 1"/>
          <p:cNvSpPr txBox="1">
            <a:spLocks/>
          </p:cNvSpPr>
          <p:nvPr/>
        </p:nvSpPr>
        <p:spPr>
          <a:xfrm>
            <a:off x="416561" y="5560988"/>
            <a:ext cx="1156526" cy="408283"/>
          </a:xfrm>
          <a:prstGeom prst="rect">
            <a:avLst/>
          </a:prstGeom>
          <a:solidFill>
            <a:srgbClr val="93622B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 smtClean="0">
                <a:solidFill>
                  <a:schemeClr val="tx1"/>
                </a:solidFill>
              </a:rPr>
              <a:t>Salvar</a:t>
            </a: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19" name="Subtitle 1">
            <a:hlinkClick r:id="rId4" action="ppaction://hlinksldjump"/>
          </p:cNvPr>
          <p:cNvSpPr txBox="1">
            <a:spLocks/>
          </p:cNvSpPr>
          <p:nvPr/>
        </p:nvSpPr>
        <p:spPr>
          <a:xfrm>
            <a:off x="1129644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Cadastro</a:t>
            </a:r>
            <a:endParaRPr lang="en-US" b="1" dirty="0"/>
          </a:p>
        </p:txBody>
      </p:sp>
      <p:sp>
        <p:nvSpPr>
          <p:cNvPr id="22" name="Sub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2243244" y="669619"/>
            <a:ext cx="122496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Financeiro</a:t>
            </a:r>
            <a:endParaRPr lang="en-US" b="1" dirty="0"/>
          </a:p>
        </p:txBody>
      </p:sp>
      <p:sp>
        <p:nvSpPr>
          <p:cNvPr id="24" name="Subtitle 1">
            <a:hlinkClick r:id="rId6" action="ppaction://hlinksldjump"/>
          </p:cNvPr>
          <p:cNvSpPr txBox="1">
            <a:spLocks/>
          </p:cNvSpPr>
          <p:nvPr/>
        </p:nvSpPr>
        <p:spPr>
          <a:xfrm>
            <a:off x="3468204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Relatório</a:t>
            </a:r>
            <a:endParaRPr lang="en-US" b="1" dirty="0"/>
          </a:p>
        </p:txBody>
      </p:sp>
      <p:sp>
        <p:nvSpPr>
          <p:cNvPr id="27" name="Subtitle 1">
            <a:hlinkClick r:id="rId7" action="ppaction://hlinksldjump"/>
          </p:cNvPr>
          <p:cNvSpPr txBox="1">
            <a:spLocks/>
          </p:cNvSpPr>
          <p:nvPr/>
        </p:nvSpPr>
        <p:spPr>
          <a:xfrm>
            <a:off x="10350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Produção</a:t>
            </a:r>
            <a:endParaRPr lang="en-US" b="1" dirty="0"/>
          </a:p>
        </p:txBody>
      </p:sp>
      <p:sp>
        <p:nvSpPr>
          <p:cNvPr id="31" name="Subtitle 1">
            <a:hlinkClick r:id="rId8" action="ppaction://hlinksldjump"/>
          </p:cNvPr>
          <p:cNvSpPr txBox="1">
            <a:spLocks/>
          </p:cNvSpPr>
          <p:nvPr/>
        </p:nvSpPr>
        <p:spPr>
          <a:xfrm>
            <a:off x="4581804" y="669916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Sobre</a:t>
            </a:r>
            <a:endParaRPr lang="en-US" b="1" dirty="0"/>
          </a:p>
        </p:txBody>
      </p:sp>
      <p:sp>
        <p:nvSpPr>
          <p:cNvPr id="35" name="Subtitle 1"/>
          <p:cNvSpPr txBox="1">
            <a:spLocks/>
          </p:cNvSpPr>
          <p:nvPr/>
        </p:nvSpPr>
        <p:spPr>
          <a:xfrm>
            <a:off x="1201932" y="2615986"/>
            <a:ext cx="2394708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/>
              <a:t>Nome </a:t>
            </a:r>
            <a:r>
              <a:rPr lang="en-US" sz="1800" b="1" dirty="0" err="1" smtClean="0"/>
              <a:t>Produto</a:t>
            </a:r>
            <a:endParaRPr lang="en-US" sz="1800" b="1" dirty="0" smtClean="0"/>
          </a:p>
        </p:txBody>
      </p:sp>
      <p:sp>
        <p:nvSpPr>
          <p:cNvPr id="36" name="Subtitle 1">
            <a:hlinkClick r:id="rId9" action="ppaction://hlinksldjump"/>
          </p:cNvPr>
          <p:cNvSpPr txBox="1">
            <a:spLocks/>
          </p:cNvSpPr>
          <p:nvPr/>
        </p:nvSpPr>
        <p:spPr>
          <a:xfrm>
            <a:off x="3718457" y="2615986"/>
            <a:ext cx="1412241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/>
              <a:t>Diário</a:t>
            </a:r>
            <a:r>
              <a:rPr lang="en-US" sz="1800" b="1" dirty="0" smtClean="0"/>
              <a:t>?</a:t>
            </a:r>
          </a:p>
        </p:txBody>
      </p:sp>
      <p:sp>
        <p:nvSpPr>
          <p:cNvPr id="37" name="Subtitle 1"/>
          <p:cNvSpPr txBox="1">
            <a:spLocks/>
          </p:cNvSpPr>
          <p:nvPr/>
        </p:nvSpPr>
        <p:spPr>
          <a:xfrm>
            <a:off x="276949" y="2614583"/>
            <a:ext cx="858721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 smtClean="0"/>
              <a:t>Código</a:t>
            </a:r>
            <a:endParaRPr lang="en-US" sz="1800" b="1" dirty="0" smtClean="0"/>
          </a:p>
        </p:txBody>
      </p:sp>
      <p:sp>
        <p:nvSpPr>
          <p:cNvPr id="38" name="Subtitle 1"/>
          <p:cNvSpPr txBox="1">
            <a:spLocks/>
          </p:cNvSpPr>
          <p:nvPr/>
        </p:nvSpPr>
        <p:spPr>
          <a:xfrm>
            <a:off x="5241289" y="2615986"/>
            <a:ext cx="783591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/>
              <a:t>Quant</a:t>
            </a:r>
          </a:p>
        </p:txBody>
      </p:sp>
      <p:sp>
        <p:nvSpPr>
          <p:cNvPr id="39" name="Subtitle 1"/>
          <p:cNvSpPr txBox="1">
            <a:spLocks/>
          </p:cNvSpPr>
          <p:nvPr/>
        </p:nvSpPr>
        <p:spPr>
          <a:xfrm>
            <a:off x="6177280" y="2614583"/>
            <a:ext cx="2885440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/>
              <a:t>Endereço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Padrão</a:t>
            </a:r>
            <a:r>
              <a:rPr lang="en-US" sz="1800" b="1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2604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3622B"/>
            </a:gs>
            <a:gs pos="75000">
              <a:srgbClr val="2D221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350" y="667925"/>
            <a:ext cx="9133650" cy="329258"/>
          </a:xfrm>
          <a:gradFill flip="none" rotWithShape="1">
            <a:gsLst>
              <a:gs pos="0">
                <a:srgbClr val="93622B"/>
              </a:gs>
              <a:gs pos="66000">
                <a:srgbClr val="2D2218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txBody>
          <a:bodyPr/>
          <a:lstStyle/>
          <a:p>
            <a:endParaRPr lang="en-US" sz="800" dirty="0"/>
          </a:p>
        </p:txBody>
      </p:sp>
      <p:pic>
        <p:nvPicPr>
          <p:cNvPr id="4" name="Picture 3" descr="1378020_462405550540368_1600651402_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" y="47035"/>
            <a:ext cx="858722" cy="620890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276948" y="1364333"/>
            <a:ext cx="3191255" cy="4082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/>
              <a:t>Pedidos</a:t>
            </a:r>
            <a:endParaRPr lang="en-US" sz="1800" b="1" dirty="0" smtClean="0"/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276949" y="2107456"/>
            <a:ext cx="6292660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/>
              <a:t>Nome do </a:t>
            </a:r>
            <a:r>
              <a:rPr lang="en-US" sz="1800" b="1" dirty="0" err="1" smtClean="0"/>
              <a:t>Cliente</a:t>
            </a:r>
            <a:endParaRPr lang="en-US" sz="1800" b="1" dirty="0" smtClean="0"/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6653530" y="2107456"/>
            <a:ext cx="2409190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/>
              <a:t>CPF</a:t>
            </a:r>
          </a:p>
        </p:txBody>
      </p:sp>
      <p:sp>
        <p:nvSpPr>
          <p:cNvPr id="20" name="Subtitle 1"/>
          <p:cNvSpPr txBox="1">
            <a:spLocks/>
          </p:cNvSpPr>
          <p:nvPr/>
        </p:nvSpPr>
        <p:spPr>
          <a:xfrm>
            <a:off x="1645921" y="5560988"/>
            <a:ext cx="1156526" cy="408283"/>
          </a:xfrm>
          <a:prstGeom prst="rect">
            <a:avLst/>
          </a:prstGeom>
          <a:solidFill>
            <a:srgbClr val="93622B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 smtClean="0">
                <a:solidFill>
                  <a:schemeClr val="tx1"/>
                </a:solidFill>
              </a:rPr>
              <a:t>Adicionar</a:t>
            </a: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21" name="Subtitle 1"/>
          <p:cNvSpPr txBox="1">
            <a:spLocks/>
          </p:cNvSpPr>
          <p:nvPr/>
        </p:nvSpPr>
        <p:spPr>
          <a:xfrm>
            <a:off x="416561" y="5560988"/>
            <a:ext cx="1156526" cy="408283"/>
          </a:xfrm>
          <a:prstGeom prst="rect">
            <a:avLst/>
          </a:prstGeom>
          <a:solidFill>
            <a:srgbClr val="93622B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 smtClean="0">
                <a:solidFill>
                  <a:schemeClr val="tx1"/>
                </a:solidFill>
              </a:rPr>
              <a:t>Salvar</a:t>
            </a: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19" name="Subtitle 1">
            <a:hlinkClick r:id="rId4" action="ppaction://hlinksldjump"/>
          </p:cNvPr>
          <p:cNvSpPr txBox="1">
            <a:spLocks/>
          </p:cNvSpPr>
          <p:nvPr/>
        </p:nvSpPr>
        <p:spPr>
          <a:xfrm>
            <a:off x="1129644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Cadastro</a:t>
            </a:r>
            <a:endParaRPr lang="en-US" b="1" dirty="0"/>
          </a:p>
        </p:txBody>
      </p:sp>
      <p:sp>
        <p:nvSpPr>
          <p:cNvPr id="22" name="Sub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2243244" y="669619"/>
            <a:ext cx="122496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Financeiro</a:t>
            </a:r>
            <a:endParaRPr lang="en-US" b="1" dirty="0"/>
          </a:p>
        </p:txBody>
      </p:sp>
      <p:sp>
        <p:nvSpPr>
          <p:cNvPr id="24" name="Subtitle 1">
            <a:hlinkClick r:id="rId6" action="ppaction://hlinksldjump"/>
          </p:cNvPr>
          <p:cNvSpPr txBox="1">
            <a:spLocks/>
          </p:cNvSpPr>
          <p:nvPr/>
        </p:nvSpPr>
        <p:spPr>
          <a:xfrm>
            <a:off x="3468204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Relatório</a:t>
            </a:r>
            <a:endParaRPr lang="en-US" b="1" dirty="0"/>
          </a:p>
        </p:txBody>
      </p:sp>
      <p:sp>
        <p:nvSpPr>
          <p:cNvPr id="27" name="Subtitle 1">
            <a:hlinkClick r:id="rId7" action="ppaction://hlinksldjump"/>
          </p:cNvPr>
          <p:cNvSpPr txBox="1">
            <a:spLocks/>
          </p:cNvSpPr>
          <p:nvPr/>
        </p:nvSpPr>
        <p:spPr>
          <a:xfrm>
            <a:off x="10350" y="667925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Produção</a:t>
            </a:r>
            <a:endParaRPr lang="en-US" b="1" dirty="0"/>
          </a:p>
        </p:txBody>
      </p:sp>
      <p:sp>
        <p:nvSpPr>
          <p:cNvPr id="31" name="Subtitle 1">
            <a:hlinkClick r:id="rId8" action="ppaction://hlinksldjump"/>
          </p:cNvPr>
          <p:cNvSpPr txBox="1">
            <a:spLocks/>
          </p:cNvSpPr>
          <p:nvPr/>
        </p:nvSpPr>
        <p:spPr>
          <a:xfrm>
            <a:off x="4581804" y="669916"/>
            <a:ext cx="1113600" cy="329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Sobre</a:t>
            </a:r>
            <a:endParaRPr lang="en-US" b="1" dirty="0"/>
          </a:p>
        </p:txBody>
      </p:sp>
      <p:sp>
        <p:nvSpPr>
          <p:cNvPr id="33" name="Subtitle 1"/>
          <p:cNvSpPr txBox="1">
            <a:spLocks/>
          </p:cNvSpPr>
          <p:nvPr/>
        </p:nvSpPr>
        <p:spPr>
          <a:xfrm>
            <a:off x="3718457" y="3019455"/>
            <a:ext cx="1412241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/>
              <a:t>Sim</a:t>
            </a:r>
            <a:endParaRPr lang="en-US" sz="1800" b="1" dirty="0" smtClean="0"/>
          </a:p>
        </p:txBody>
      </p:sp>
      <p:sp>
        <p:nvSpPr>
          <p:cNvPr id="34" name="Subtitle 1">
            <a:hlinkClick r:id="rId9" action="ppaction://hlinksldjump"/>
          </p:cNvPr>
          <p:cNvSpPr txBox="1">
            <a:spLocks/>
          </p:cNvSpPr>
          <p:nvPr/>
        </p:nvSpPr>
        <p:spPr>
          <a:xfrm>
            <a:off x="3718457" y="3427738"/>
            <a:ext cx="1412241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/>
              <a:t>Não</a:t>
            </a:r>
            <a:endParaRPr lang="en-US" sz="1800" b="1" dirty="0" smtClean="0"/>
          </a:p>
        </p:txBody>
      </p:sp>
      <p:sp>
        <p:nvSpPr>
          <p:cNvPr id="35" name="Subtitle 1"/>
          <p:cNvSpPr txBox="1">
            <a:spLocks/>
          </p:cNvSpPr>
          <p:nvPr/>
        </p:nvSpPr>
        <p:spPr>
          <a:xfrm>
            <a:off x="1201932" y="2615986"/>
            <a:ext cx="2394708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/>
              <a:t>Nome </a:t>
            </a:r>
            <a:r>
              <a:rPr lang="en-US" sz="1800" b="1" dirty="0" err="1" smtClean="0"/>
              <a:t>Produto</a:t>
            </a:r>
            <a:endParaRPr lang="en-US" sz="1800" b="1" dirty="0" smtClean="0"/>
          </a:p>
        </p:txBody>
      </p:sp>
      <p:sp>
        <p:nvSpPr>
          <p:cNvPr id="36" name="Subtitle 1"/>
          <p:cNvSpPr txBox="1">
            <a:spLocks/>
          </p:cNvSpPr>
          <p:nvPr/>
        </p:nvSpPr>
        <p:spPr>
          <a:xfrm>
            <a:off x="3718457" y="2615986"/>
            <a:ext cx="1412241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/>
              <a:t>Diário</a:t>
            </a:r>
            <a:r>
              <a:rPr lang="en-US" sz="1800" b="1" dirty="0" smtClean="0"/>
              <a:t>?</a:t>
            </a:r>
          </a:p>
        </p:txBody>
      </p:sp>
      <p:sp>
        <p:nvSpPr>
          <p:cNvPr id="37" name="Subtitle 1"/>
          <p:cNvSpPr txBox="1">
            <a:spLocks/>
          </p:cNvSpPr>
          <p:nvPr/>
        </p:nvSpPr>
        <p:spPr>
          <a:xfrm>
            <a:off x="276949" y="2614583"/>
            <a:ext cx="858721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 smtClean="0"/>
              <a:t>Código</a:t>
            </a:r>
            <a:endParaRPr lang="en-US" sz="1800" b="1" dirty="0" smtClean="0"/>
          </a:p>
        </p:txBody>
      </p:sp>
      <p:sp>
        <p:nvSpPr>
          <p:cNvPr id="38" name="Subtitle 1"/>
          <p:cNvSpPr txBox="1">
            <a:spLocks/>
          </p:cNvSpPr>
          <p:nvPr/>
        </p:nvSpPr>
        <p:spPr>
          <a:xfrm>
            <a:off x="5241289" y="2615986"/>
            <a:ext cx="783591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/>
              <a:t>Quant</a:t>
            </a:r>
          </a:p>
        </p:txBody>
      </p:sp>
      <p:sp>
        <p:nvSpPr>
          <p:cNvPr id="39" name="Subtitle 1"/>
          <p:cNvSpPr txBox="1">
            <a:spLocks/>
          </p:cNvSpPr>
          <p:nvPr/>
        </p:nvSpPr>
        <p:spPr>
          <a:xfrm>
            <a:off x="6177280" y="2614583"/>
            <a:ext cx="2885440" cy="4082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/>
              <a:t>Endereço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Padrão</a:t>
            </a:r>
            <a:r>
              <a:rPr lang="en-US" sz="1800" b="1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7287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644</Words>
  <Application>Microsoft Macintosh PowerPoint</Application>
  <PresentationFormat>On-screen Show (4:3)</PresentationFormat>
  <Paragraphs>272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Henderson Braganca</dc:creator>
  <cp:lastModifiedBy>Henderson Braganca</cp:lastModifiedBy>
  <cp:revision>141</cp:revision>
  <dcterms:created xsi:type="dcterms:W3CDTF">2016-08-02T19:37:56Z</dcterms:created>
  <dcterms:modified xsi:type="dcterms:W3CDTF">2016-08-05T18:32:22Z</dcterms:modified>
</cp:coreProperties>
</file>