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b241d3a8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b241d3a8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b241d3a8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b241d3a8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b241d3a8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b241d3a8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b241d3a8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b241d3a8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b241d3a8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db241d3a8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b241d3a8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b241d3a8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b241d3a8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b241d3a8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b241d3a8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b241d3a8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b241d3a8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b241d3a8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b241d3a8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b241d3a8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b241d3a8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b241d3a8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b241d3a8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b241d3a8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4458" y="-140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Case Genew 2024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912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Raphael Cardoso de Almeida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62150" y="842525"/>
            <a:ext cx="8867400" cy="8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3075" y="3947450"/>
            <a:ext cx="141922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152400" y="842525"/>
            <a:ext cx="8839200" cy="86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384450" y="155400"/>
            <a:ext cx="4625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 3</a:t>
            </a:r>
            <a:endParaRPr sz="3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0225"/>
            <a:ext cx="8839201" cy="29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152400" y="842525"/>
            <a:ext cx="8839200" cy="86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384450" y="155400"/>
            <a:ext cx="4625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 3 - 1</a:t>
            </a:r>
            <a:endParaRPr sz="3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1325"/>
            <a:ext cx="8839199" cy="11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47000"/>
            <a:ext cx="8839200" cy="18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/>
          <p:nvPr/>
        </p:nvSpPr>
        <p:spPr>
          <a:xfrm>
            <a:off x="152400" y="842525"/>
            <a:ext cx="8839200" cy="86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384450" y="155400"/>
            <a:ext cx="4625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 3 - 2</a:t>
            </a:r>
            <a:endParaRPr sz="3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550" y="1203575"/>
            <a:ext cx="7128900" cy="273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5975" y="4073650"/>
            <a:ext cx="2460475" cy="2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/>
          <p:nvPr/>
        </p:nvSpPr>
        <p:spPr>
          <a:xfrm>
            <a:off x="152400" y="842525"/>
            <a:ext cx="8839200" cy="864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384450" y="155400"/>
            <a:ext cx="4625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 3 - 3</a:t>
            </a:r>
            <a:endParaRPr sz="3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152400" y="1183650"/>
            <a:ext cx="8839200" cy="3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sz="1800">
                <a:solidFill>
                  <a:schemeClr val="lt2"/>
                </a:solidFill>
              </a:rPr>
              <a:t>Estoque de segurança não é definido em função da demanda do componente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52400" y="842525"/>
            <a:ext cx="8839200" cy="86400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84450" y="155400"/>
            <a:ext cx="4625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 1</a:t>
            </a:r>
            <a:endParaRPr sz="3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3625"/>
            <a:ext cx="8839199" cy="36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152400" y="842525"/>
            <a:ext cx="8839200" cy="86400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84450" y="155400"/>
            <a:ext cx="4625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 1 - 1</a:t>
            </a:r>
            <a:endParaRPr sz="3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3825" y="1081325"/>
            <a:ext cx="3317775" cy="1069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81325"/>
            <a:ext cx="5132675" cy="39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152400" y="842525"/>
            <a:ext cx="8839200" cy="86400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84450" y="155400"/>
            <a:ext cx="4625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 1 - 2</a:t>
            </a:r>
            <a:br>
              <a:rPr lang="pt-BR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80750"/>
            <a:ext cx="3981075" cy="39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3900" y="980750"/>
            <a:ext cx="4457700" cy="39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152400" y="842525"/>
            <a:ext cx="8839200" cy="86400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84450" y="155400"/>
            <a:ext cx="4625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 1 - 3</a:t>
            </a:r>
            <a:endParaRPr sz="3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52400" y="1073350"/>
            <a:ext cx="8651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sz="1800">
                <a:solidFill>
                  <a:schemeClr val="lt2"/>
                </a:solidFill>
              </a:rPr>
              <a:t>Propagação de Erros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sz="1800">
                <a:solidFill>
                  <a:schemeClr val="lt2"/>
                </a:solidFill>
              </a:rPr>
              <a:t>Valores Discrepantes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sz="1800">
                <a:solidFill>
                  <a:schemeClr val="lt2"/>
                </a:solidFill>
              </a:rPr>
              <a:t>Método pouco </a:t>
            </a:r>
            <a:r>
              <a:rPr lang="pt-BR" sz="1800">
                <a:solidFill>
                  <a:schemeClr val="lt2"/>
                </a:solidFill>
              </a:rPr>
              <a:t>confiável para realizar a previsão da demanda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pt-BR" sz="1800">
                <a:solidFill>
                  <a:schemeClr val="lt2"/>
                </a:solidFill>
              </a:rPr>
              <a:t>Aumentar intervalo de tempo(?)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152400" y="842525"/>
            <a:ext cx="8839200" cy="86400"/>
          </a:xfrm>
          <a:prstGeom prst="rect">
            <a:avLst/>
          </a:prstGeom>
          <a:solidFill>
            <a:srgbClr val="833C0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84450" y="155400"/>
            <a:ext cx="4625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 2</a:t>
            </a:r>
            <a:endParaRPr sz="3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1325"/>
            <a:ext cx="8839199" cy="37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152400" y="842525"/>
            <a:ext cx="8839200" cy="86400"/>
          </a:xfrm>
          <a:prstGeom prst="rect">
            <a:avLst/>
          </a:prstGeom>
          <a:solidFill>
            <a:srgbClr val="833C0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384450" y="155400"/>
            <a:ext cx="4625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 2 - 1</a:t>
            </a:r>
            <a:endParaRPr sz="3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613" y="1328200"/>
            <a:ext cx="7750774" cy="29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152400" y="842525"/>
            <a:ext cx="8839200" cy="86400"/>
          </a:xfrm>
          <a:prstGeom prst="rect">
            <a:avLst/>
          </a:prstGeom>
          <a:solidFill>
            <a:srgbClr val="833C0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384450" y="155400"/>
            <a:ext cx="4625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 2 - 2</a:t>
            </a:r>
            <a:endParaRPr sz="3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3350"/>
            <a:ext cx="8839199" cy="19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125" y="3115474"/>
            <a:ext cx="8124825" cy="18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/>
          <p:nvPr/>
        </p:nvSpPr>
        <p:spPr>
          <a:xfrm>
            <a:off x="152400" y="842525"/>
            <a:ext cx="8839200" cy="86400"/>
          </a:xfrm>
          <a:prstGeom prst="rect">
            <a:avLst/>
          </a:prstGeom>
          <a:solidFill>
            <a:srgbClr val="833C0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384450" y="155400"/>
            <a:ext cx="46254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 2 - 3</a:t>
            </a:r>
            <a:endParaRPr sz="30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3951"/>
            <a:ext cx="8839199" cy="24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775" y="3889525"/>
            <a:ext cx="2790825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