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2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4E8A7-352F-AF41-B932-568A79216093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CB10F-4091-874A-A3BB-945A4107A8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55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ABA-DB74-4943-B698-51A93AC48281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5E48-553F-8249-95AF-95DA62C2C3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05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ABA-DB74-4943-B698-51A93AC48281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5E48-553F-8249-95AF-95DA62C2C3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2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ABA-DB74-4943-B698-51A93AC48281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5E48-553F-8249-95AF-95DA62C2C3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6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ABA-DB74-4943-B698-51A93AC48281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5E48-553F-8249-95AF-95DA62C2C3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48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ABA-DB74-4943-B698-51A93AC48281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5E48-553F-8249-95AF-95DA62C2C3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09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ABA-DB74-4943-B698-51A93AC48281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5E48-553F-8249-95AF-95DA62C2C3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13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ABA-DB74-4943-B698-51A93AC48281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5E48-553F-8249-95AF-95DA62C2C3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08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ABA-DB74-4943-B698-51A93AC48281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5E48-553F-8249-95AF-95DA62C2C3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40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ABA-DB74-4943-B698-51A93AC48281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5E48-553F-8249-95AF-95DA62C2C3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93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ABA-DB74-4943-B698-51A93AC48281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5E48-553F-8249-95AF-95DA62C2C3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79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ABA-DB74-4943-B698-51A93AC48281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5E48-553F-8249-95AF-95DA62C2C3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84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DABA-DB74-4943-B698-51A93AC48281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25E48-553F-8249-95AF-95DA62C2C3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3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743"/>
            <a:ext cx="6134971" cy="5649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72" y="-87288"/>
            <a:ext cx="6737996" cy="67379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32" y="2007781"/>
            <a:ext cx="3948536" cy="15470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816" y="2007781"/>
            <a:ext cx="3948536" cy="16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743"/>
            <a:ext cx="6134971" cy="5649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72" y="-87288"/>
            <a:ext cx="6737996" cy="67379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91" y="1921661"/>
            <a:ext cx="3948536" cy="1610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8" y="1921661"/>
            <a:ext cx="3948535" cy="15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4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743"/>
            <a:ext cx="6134971" cy="5649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72" y="-87288"/>
            <a:ext cx="6737996" cy="67379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95" y="2050383"/>
            <a:ext cx="3948535" cy="14372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22" y="2050383"/>
            <a:ext cx="3948535" cy="14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5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743"/>
            <a:ext cx="6134971" cy="5649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72" y="-87288"/>
            <a:ext cx="6737996" cy="67379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38" y="1486091"/>
            <a:ext cx="3948536" cy="22309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91" y="1565521"/>
            <a:ext cx="3948536" cy="21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7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0629"/>
            <a:ext cx="6134971" cy="5649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72" y="-87288"/>
            <a:ext cx="6737996" cy="67379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8" y="1498157"/>
            <a:ext cx="3948535" cy="2102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89" y="1383952"/>
            <a:ext cx="3948535" cy="21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6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743"/>
            <a:ext cx="6134971" cy="5649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72" y="-76403"/>
            <a:ext cx="6737996" cy="67379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5" y="1957266"/>
            <a:ext cx="3948537" cy="15433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01" y="1751386"/>
            <a:ext cx="3948537" cy="16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2019-11-26T15:43:18Z</dcterms:created>
  <dcterms:modified xsi:type="dcterms:W3CDTF">2019-11-26T15:58:06Z</dcterms:modified>
</cp:coreProperties>
</file>