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2.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83" r:id="rId6"/>
    <p:sldId id="265" r:id="rId7"/>
    <p:sldId id="284" r:id="rId8"/>
    <p:sldId id="287" r:id="rId9"/>
    <p:sldId id="285" r:id="rId10"/>
    <p:sldId id="286" r:id="rId11"/>
    <p:sldId id="260" r:id="rId12"/>
    <p:sldId id="274" r:id="rId13"/>
    <p:sldId id="278" r:id="rId14"/>
    <p:sldId id="272" r:id="rId15"/>
    <p:sldId id="279" r:id="rId16"/>
    <p:sldId id="280" r:id="rId17"/>
    <p:sldId id="281" r:id="rId18"/>
    <p:sldId id="282" r:id="rId19"/>
    <p:sldId id="261" r:id="rId20"/>
    <p:sldId id="262"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69" autoAdjust="0"/>
  </p:normalViewPr>
  <p:slideViewPr>
    <p:cSldViewPr snapToGrid="0">
      <p:cViewPr varScale="1">
        <p:scale>
          <a:sx n="88" d="100"/>
          <a:sy n="88" d="100"/>
        </p:scale>
        <p:origin x="14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5T10:11:43.014"/>
    </inkml:context>
    <inkml:brush xml:id="br0">
      <inkml:brushProperty name="width" value="0.1" units="cm"/>
      <inkml:brushProperty name="height" value="0.1" units="cm"/>
      <inkml:brushProperty name="color" value="#E71224"/>
    </inkml:brush>
  </inkml:definitions>
  <inkml:trace contextRef="#ctx0" brushRef="#br0">3054 92 24575,'-1'1'0,"0"0"0,0 1 0,0-1 0,0 0 0,0 0 0,0 0 0,0 0 0,-1 0 0,1 0 0,0 0 0,-1 0 0,1-1 0,0 1 0,-1 0 0,1-1 0,-1 1 0,1-1 0,-1 0 0,1 1 0,-1-1 0,0 0 0,-2 0 0,1 0 0,-39 7 0,-1-3 0,1-1 0,-1-3 0,-53-5 0,-170-34 0,222 32 0,-364-37 0,271 31 0,-60-2 0,-936 16 0,1103 2 0,-1 0 0,1 2 0,0 2 0,1 0 0,-1 2 0,1 1 0,1 2 0,0 0 0,1 2 0,0 1 0,-27 20 0,37-22 0,0 0 0,1 1 0,0 1 0,1 1 0,1 0 0,0 0 0,1 2 0,-14 25 0,20-31 0,1 0 0,0 1 0,1 0 0,0 0 0,1 1 0,0-1 0,1 1 0,1 0 0,1 0 0,0 0 0,0 0 0,1 0 0,4 26 0,-2-32 0,0-1 0,1 0 0,0 0 0,0 0 0,0 0 0,1 0 0,0-1 0,1 1 0,-1-1 0,1 0 0,0-1 0,0 1 0,1-1 0,0 0 0,0 0 0,0-1 0,1 0 0,-1 0 0,1 0 0,0-1 0,0 0 0,8 2 0,18 6 0,0-2 0,1-1 0,52 5 0,-72-12 0,99 9 0,178-9 0,-127-4 0,-85 2 0,-13 0 0,1 2 0,74 12 0,-31-1 0,0-5 0,122-7 0,-96-2 0,-97 0 0,-1-2 0,1-1 0,44-13 0,-41 7 0,1 3 0,49-3 0,-51 8 0,48-11 0,-52 8 0,27-1 0,0 3 0,98 6 0,-42 0 0,-44 0 0,86-5 0,-156 2 0,0 0 0,0 0 0,0-1 0,-1 0 0,1-1 0,-1 1 0,1-1 0,-1 0 0,0 0 0,0-1 0,0 1 0,0-1 0,-1 0 0,0-1 0,1 1 0,-2-1 0,1 0 0,0 0 0,-1 0 0,4-7 0,5-13 0,0 0 0,-2 0 0,8-31 0,-12 38 0,-1-3-124,0 1 0,-1-1 0,-1-1 0,-1 1 0,-1 0 0,0-1-1,-2 1 1,-1-1 0,0 1 0,-10-36 0,5 37-6702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5T10:11:36.214"/>
    </inkml:context>
    <inkml:brush xml:id="br0">
      <inkml:brushProperty name="width" value="0.1" units="cm"/>
      <inkml:brushProperty name="height" value="0.1" units="cm"/>
      <inkml:brushProperty name="color" value="#E71224"/>
    </inkml:brush>
  </inkml:definitions>
  <inkml:trace contextRef="#ctx0" brushRef="#br0">3382 181 24575,'0'-1'0,"-1"-1"0,1 1 0,-1-1 0,0 1 0,0 0 0,0 0 0,0-1 0,0 1 0,0 0 0,0 0 0,0 0 0,0 0 0,0 0 0,0 0 0,-1 1 0,1-1 0,0 0 0,-1 1 0,1-1 0,-2 0 0,-33-12 0,35 13 0,-93-25 0,-2 5 0,-142-11 0,198 27 0,-931-57 0,-7 56 0,632 6 0,265 0 0,-134 17 0,208-17 0,0 1 0,1-1 0,-1 1 0,1 1 0,-1-1 0,1 1 0,0 0 0,0 1 0,0-1 0,0 1 0,1 1 0,0-1 0,-1 1 0,2-1 0,-1 1 0,0 1 0,1-1 0,-7 12 0,1 4 0,0 0 0,1 1 0,2 0 0,-7 28 0,-6 17 0,15-52 0,-51 170 0,51-160 0,0-1 0,2 1 0,1 0 0,1 0 0,3 44 0,0-61 0,0-1 0,0 1 0,0-1 0,1 0 0,0 0 0,1 0 0,-1-1 0,1 1 0,1-1 0,-1 0 0,1 0 0,0 0 0,0-1 0,1 0 0,0 0 0,0 0 0,7 4 0,16 10 0,0-2 0,48 20 0,-63-30 0,17 6 0,-1-2 0,1-1 0,1-1 0,0-2 0,56 6 0,165-8 0,-252-5 0,220-17 0,32 1 0,-204 14 0,53-8 0,-60 4 0,0 3 0,54 1 0,261 39 0,-272-26 0,18-3 0,144-8 0,-101-2 0,-111-1 0,0-1 0,0-1 0,-1-2 0,58-20 0,-41 12 0,60-11 0,19-3 0,-94 18 0,0 3 0,1 1 0,55-4 0,-74 11 0,0 0 0,0-2 0,27-6 0,-37 6 0,-1 0 0,0-1 0,0 0 0,-1-1 0,1 0 0,0 0 0,-1 0 0,0 0 0,0-1 0,-1 0 0,7-7 0,-2-1 0,0 0 0,0 0 0,-2-1 0,1 0 0,-2-1 0,0 0 0,-1 0 0,0 0 0,-1-1 0,-1 0 0,-1 0 0,3-21 0,-1-23 0,-2-1 0,-6-62 0,0 21 0,3 22-1365,0 46-5461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FCA8B-AB3F-446B-913A-EE1DA40C551C}" type="datetimeFigureOut">
              <a:rPr lang="en-US" smtClean="0"/>
              <a:t>8/1/2024</a:t>
            </a:fld>
            <a:endParaRPr lang="en-US"/>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61B1-7AA4-4856-B9B9-A30A4C3C0983}" type="slidenum">
              <a:rPr lang="en-US" smtClean="0"/>
              <a:t>‹#›</a:t>
            </a:fld>
            <a:endParaRPr lang="en-US"/>
          </a:p>
        </p:txBody>
      </p:sp>
    </p:spTree>
    <p:extLst>
      <p:ext uri="{BB962C8B-B14F-4D97-AF65-F5344CB8AC3E}">
        <p14:creationId xmlns:p14="http://schemas.microsoft.com/office/powerpoint/2010/main" val="211930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en-US" dirty="0"/>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1</a:t>
            </a:fld>
            <a:endParaRPr lang="en-US"/>
          </a:p>
        </p:txBody>
      </p:sp>
    </p:spTree>
    <p:extLst>
      <p:ext uri="{BB962C8B-B14F-4D97-AF65-F5344CB8AC3E}">
        <p14:creationId xmlns:p14="http://schemas.microsoft.com/office/powerpoint/2010/main" val="2059397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Also there is a problem with license plates that are quite unique as you can see.</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10</a:t>
            </a:fld>
            <a:endParaRPr lang="en-US"/>
          </a:p>
        </p:txBody>
      </p:sp>
    </p:spTree>
    <p:extLst>
      <p:ext uri="{BB962C8B-B14F-4D97-AF65-F5344CB8AC3E}">
        <p14:creationId xmlns:p14="http://schemas.microsoft.com/office/powerpoint/2010/main" val="3871617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Optical character recognition is a well known machine learning use-case and also runs well on simpler architecture in comparison to license plate detection. Our approach is different for this problem, we decided to train our model from scratch on customized architecture and we could see really good results.</a:t>
            </a:r>
          </a:p>
          <a:p>
            <a:r>
              <a:rPr lang="en-US" dirty="0"/>
              <a:t>During our experimentation we were kind of stuck for a while on a particular problem, which seems to be a bug in </a:t>
            </a:r>
            <a:r>
              <a:rPr lang="en-US" dirty="0" err="1"/>
              <a:t>Keras</a:t>
            </a:r>
            <a:r>
              <a:rPr lang="en-US" dirty="0"/>
              <a:t> framework. The problem was with </a:t>
            </a:r>
            <a:r>
              <a:rPr lang="en-US" dirty="0" err="1"/>
              <a:t>BatchNormalization</a:t>
            </a:r>
            <a:r>
              <a:rPr lang="en-US" dirty="0"/>
              <a:t> layer, which caused that even with good training and testing accuracy we were getting bad results when using it with other data. We resolved this problem with removing these layers and the model still is able to achieve good performance.</a:t>
            </a:r>
          </a:p>
          <a:p>
            <a:r>
              <a:rPr lang="en-US" dirty="0"/>
              <a:t>In addition we employ Contouring and Segmentation techniques to prepare the license plates for easier character recognition.</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11</a:t>
            </a:fld>
            <a:endParaRPr lang="en-US"/>
          </a:p>
        </p:txBody>
      </p:sp>
    </p:spTree>
    <p:extLst>
      <p:ext uri="{BB962C8B-B14F-4D97-AF65-F5344CB8AC3E}">
        <p14:creationId xmlns:p14="http://schemas.microsoft.com/office/powerpoint/2010/main" val="2609881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The pre-processing module consists of these steps and it is kind of required for the models we trained.</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12</a:t>
            </a:fld>
            <a:endParaRPr lang="en-US"/>
          </a:p>
        </p:txBody>
      </p:sp>
    </p:spTree>
    <p:extLst>
      <p:ext uri="{BB962C8B-B14F-4D97-AF65-F5344CB8AC3E}">
        <p14:creationId xmlns:p14="http://schemas.microsoft.com/office/powerpoint/2010/main" val="2149690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This architecture represents a simple example. And consists of two blocks of convolution and pooling with fully connected network at the end. We also included a dropout layer, which helps the model accuracy in the real-world.</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13</a:t>
            </a:fld>
            <a:endParaRPr lang="en-US"/>
          </a:p>
        </p:txBody>
      </p:sp>
    </p:spTree>
    <p:extLst>
      <p:ext uri="{BB962C8B-B14F-4D97-AF65-F5344CB8AC3E}">
        <p14:creationId xmlns:p14="http://schemas.microsoft.com/office/powerpoint/2010/main" val="1545407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As we can see, the model was trained properly without overfitting, and the accuracy on our example is quite good. Everything is predicted correctly except the letter z which should have been a number 2.</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14</a:t>
            </a:fld>
            <a:endParaRPr lang="en-US"/>
          </a:p>
        </p:txBody>
      </p:sp>
    </p:spTree>
    <p:extLst>
      <p:ext uri="{BB962C8B-B14F-4D97-AF65-F5344CB8AC3E}">
        <p14:creationId xmlns:p14="http://schemas.microsoft.com/office/powerpoint/2010/main" val="1152583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This architecture is inspired by LeNet and has similar composition to the previous one, but here we use sigmoid activation functions and our convolution layers have add borders around the samples.</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15</a:t>
            </a:fld>
            <a:endParaRPr lang="en-US"/>
          </a:p>
        </p:txBody>
      </p:sp>
    </p:spTree>
    <p:extLst>
      <p:ext uri="{BB962C8B-B14F-4D97-AF65-F5344CB8AC3E}">
        <p14:creationId xmlns:p14="http://schemas.microsoft.com/office/powerpoint/2010/main" val="1577065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The learning progress was similar and the prediction on this example was the same as the previous architecture.</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16</a:t>
            </a:fld>
            <a:endParaRPr lang="en-US"/>
          </a:p>
        </p:txBody>
      </p:sp>
    </p:spTree>
    <p:extLst>
      <p:ext uri="{BB962C8B-B14F-4D97-AF65-F5344CB8AC3E}">
        <p14:creationId xmlns:p14="http://schemas.microsoft.com/office/powerpoint/2010/main" val="375770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For comparison purposes we decided to try also a more complex architecture, to see how it compares to the simpler ones.</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17</a:t>
            </a:fld>
            <a:endParaRPr lang="en-US"/>
          </a:p>
        </p:txBody>
      </p:sp>
    </p:spTree>
    <p:extLst>
      <p:ext uri="{BB962C8B-B14F-4D97-AF65-F5344CB8AC3E}">
        <p14:creationId xmlns:p14="http://schemas.microsoft.com/office/powerpoint/2010/main" val="3443314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As we can see, the training progress is quite similar and with this more difficult example we can see that it still does a good job.</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18</a:t>
            </a:fld>
            <a:endParaRPr lang="en-US"/>
          </a:p>
        </p:txBody>
      </p:sp>
    </p:spTree>
    <p:extLst>
      <p:ext uri="{BB962C8B-B14F-4D97-AF65-F5344CB8AC3E}">
        <p14:creationId xmlns:p14="http://schemas.microsoft.com/office/powerpoint/2010/main" val="3125444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Now is the time for a real-time demo.</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19</a:t>
            </a:fld>
            <a:endParaRPr lang="en-US"/>
          </a:p>
        </p:txBody>
      </p:sp>
    </p:spTree>
    <p:extLst>
      <p:ext uri="{BB962C8B-B14F-4D97-AF65-F5344CB8AC3E}">
        <p14:creationId xmlns:p14="http://schemas.microsoft.com/office/powerpoint/2010/main" val="1235769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30s</a:t>
            </a:r>
          </a:p>
          <a:p>
            <a:r>
              <a:rPr lang="en-US" dirty="0"/>
              <a:t>Our primary goal is to create a complete system with real-time detection and recognition. At the end of the presentation I will show you a demo of this function.</a:t>
            </a:r>
            <a:br>
              <a:rPr lang="en-US" dirty="0"/>
            </a:br>
            <a:r>
              <a:rPr lang="en-US" dirty="0"/>
              <a:t>Also as is required for this class we will experiment with various architectures and approaches.</a:t>
            </a:r>
            <a:br>
              <a:rPr lang="en-US" dirty="0"/>
            </a:br>
            <a:r>
              <a:rPr lang="en-US" dirty="0"/>
              <a:t>Then we can compare the architectures and arrive at a limited conclusion.</a:t>
            </a:r>
          </a:p>
          <a:p>
            <a:r>
              <a:rPr lang="en-US" dirty="0"/>
              <a:t>And as these goals are important, we cannot forget about the goal of gaining experience.</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2</a:t>
            </a:fld>
            <a:endParaRPr lang="en-US"/>
          </a:p>
        </p:txBody>
      </p:sp>
    </p:spTree>
    <p:extLst>
      <p:ext uri="{BB962C8B-B14F-4D97-AF65-F5344CB8AC3E}">
        <p14:creationId xmlns:p14="http://schemas.microsoft.com/office/powerpoint/2010/main" val="3937000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1m</a:t>
            </a:r>
          </a:p>
          <a:p>
            <a:r>
              <a:rPr lang="en-US" dirty="0"/>
              <a:t>As you could see, we were successful in executing the practical implementation of our project. And as we have learnt through working on this project, every model architecture is good for something else. Our requirement limited the scope, but still we have much choice in selecting or designing our own architecture.</a:t>
            </a:r>
          </a:p>
          <a:p>
            <a:r>
              <a:rPr lang="en-US" dirty="0"/>
              <a:t>The main problem for beginners learning to use the Machine Learning tools is the difficulty to debug the problem if you don’t have enough knowledge about the topic. We also experienced such difficulty but I think we as a team made a meaningful step forward.</a:t>
            </a:r>
          </a:p>
          <a:p>
            <a:r>
              <a:rPr lang="en-US" dirty="0"/>
              <a:t>As in real-world, in Machine Learning especially is often counter-productive to invent the wheel again. If there are resources made by professionals for our purpose available, we should use or get inspiration from them. There is no need to try develop something new, if we don’t want to be researchers in the area.</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20</a:t>
            </a:fld>
            <a:endParaRPr lang="en-US"/>
          </a:p>
        </p:txBody>
      </p:sp>
    </p:spTree>
    <p:extLst>
      <p:ext uri="{BB962C8B-B14F-4D97-AF65-F5344CB8AC3E}">
        <p14:creationId xmlns:p14="http://schemas.microsoft.com/office/powerpoint/2010/main" val="4143523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endParaRPr lang="sk-SK"/>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21</a:t>
            </a:fld>
            <a:endParaRPr lang="en-US"/>
          </a:p>
        </p:txBody>
      </p:sp>
    </p:spTree>
    <p:extLst>
      <p:ext uri="{BB962C8B-B14F-4D97-AF65-F5344CB8AC3E}">
        <p14:creationId xmlns:p14="http://schemas.microsoft.com/office/powerpoint/2010/main" val="136328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1m</a:t>
            </a:r>
          </a:p>
          <a:p>
            <a:r>
              <a:rPr lang="en-US" dirty="0"/>
              <a:t>We designed our project, so it is able to ingest real-time camera footage then detect and recognize license plates in that footage. Of course this won’t be a perfect process, but we can get at least partial data most of the time and if the models were tuned for a specific deployment location, the detection and recognition accuracy could easily near 100% mark.</a:t>
            </a:r>
          </a:p>
          <a:p>
            <a:r>
              <a:rPr lang="en-US" dirty="0"/>
              <a:t>So let’s break it down.</a:t>
            </a:r>
          </a:p>
          <a:p>
            <a:r>
              <a:rPr lang="en-US" dirty="0"/>
              <a:t>Camera footage flows to the Detection engine, which uses trained license plate detection model, it essentially looks for license plates in the footage and marks the region of the footage which is most likely a license plate. </a:t>
            </a:r>
          </a:p>
          <a:p>
            <a:r>
              <a:rPr lang="en-US" dirty="0"/>
              <a:t>This region containing license plate is processed, so it will be easier to do a character recognition on it. Additionally each detected character of the license plate is segmented out and each character can be then processed separately.</a:t>
            </a:r>
          </a:p>
          <a:p>
            <a:r>
              <a:rPr lang="en-US" dirty="0"/>
              <a:t>Recognition engine accepts these processed segments and tries to recognize each character. This Engine uses separately trained purpose-built character recognition model.</a:t>
            </a:r>
          </a:p>
          <a:p>
            <a:r>
              <a:rPr lang="en-US" dirty="0"/>
              <a:t>The data is then collected and written out as results.</a:t>
            </a:r>
          </a:p>
          <a:p>
            <a:r>
              <a:rPr lang="en-US" dirty="0"/>
              <a:t>In this presentation we will go through each part in more detail.</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3</a:t>
            </a:fld>
            <a:endParaRPr lang="en-US"/>
          </a:p>
        </p:txBody>
      </p:sp>
    </p:spTree>
    <p:extLst>
      <p:ext uri="{BB962C8B-B14F-4D97-AF65-F5344CB8AC3E}">
        <p14:creationId xmlns:p14="http://schemas.microsoft.com/office/powerpoint/2010/main" val="1442893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Let’s continue with detection module.</a:t>
            </a:r>
          </a:p>
          <a:p>
            <a:r>
              <a:rPr lang="en-US" dirty="0"/>
              <a:t>The complexity for license plate detection from raw footage is quite high and our experiments with custom architectures didn’t go well, as our team doesn’t have as much experience to arrive to a meaningful conclusion that way. That’s the reason why for quick development and respectable results with detection, we opted for the pre-trained model training approach. This offers us flexibility of choice from many professionally trained models with easily comparable characteristics. Additionally we don’t even need to use large license plate datasets to get a really good performance out of our model. This is even more pronounced with our team’s situation that we don’t have an access to a fast compute GPU.</a:t>
            </a:r>
          </a:p>
          <a:p>
            <a:r>
              <a:rPr lang="en-US" dirty="0"/>
              <a:t>For our purposes the detection speed is essential as we would like to do a real-time recognition.</a:t>
            </a:r>
          </a:p>
          <a:p>
            <a:r>
              <a:rPr lang="en-US" dirty="0"/>
              <a:t>Our choice is a quite simple, a well-known model MobileNet v2 Single Shot Detector, which offers us fast training and detection as well.</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4</a:t>
            </a:fld>
            <a:endParaRPr lang="en-US"/>
          </a:p>
        </p:txBody>
      </p:sp>
    </p:spTree>
    <p:extLst>
      <p:ext uri="{BB962C8B-B14F-4D97-AF65-F5344CB8AC3E}">
        <p14:creationId xmlns:p14="http://schemas.microsoft.com/office/powerpoint/2010/main" val="30681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The architecture of this model is really simple and that’s the reason for its great speed, but it also doesn’t lag much behind in accuracy metrics as well. We were able to train the model further with a simple dataset consisting of 400 cars.</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5</a:t>
            </a:fld>
            <a:endParaRPr lang="en-US"/>
          </a:p>
        </p:txBody>
      </p:sp>
    </p:spTree>
    <p:extLst>
      <p:ext uri="{BB962C8B-B14F-4D97-AF65-F5344CB8AC3E}">
        <p14:creationId xmlns:p14="http://schemas.microsoft.com/office/powerpoint/2010/main" val="4203971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Even with less pronounced, blending with background license plates, we can still observe a good prediction.</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6</a:t>
            </a:fld>
            <a:endParaRPr lang="en-US"/>
          </a:p>
        </p:txBody>
      </p:sp>
    </p:spTree>
    <p:extLst>
      <p:ext uri="{BB962C8B-B14F-4D97-AF65-F5344CB8AC3E}">
        <p14:creationId xmlns:p14="http://schemas.microsoft.com/office/powerpoint/2010/main" val="398188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Even if the colors are a bit different, we can also get a good detection.</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7</a:t>
            </a:fld>
            <a:endParaRPr lang="en-US"/>
          </a:p>
        </p:txBody>
      </p:sp>
    </p:spTree>
    <p:extLst>
      <p:ext uri="{BB962C8B-B14F-4D97-AF65-F5344CB8AC3E}">
        <p14:creationId xmlns:p14="http://schemas.microsoft.com/office/powerpoint/2010/main" val="360232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Also the accuracy with tilted license plates is quite good.</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8</a:t>
            </a:fld>
            <a:endParaRPr lang="en-US"/>
          </a:p>
        </p:txBody>
      </p:sp>
    </p:spTree>
    <p:extLst>
      <p:ext uri="{BB962C8B-B14F-4D97-AF65-F5344CB8AC3E}">
        <p14:creationId xmlns:p14="http://schemas.microsoft.com/office/powerpoint/2010/main" val="187709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en-US" dirty="0"/>
              <a:t>It doesn’t perform well if the license plate is far away.</a:t>
            </a:r>
          </a:p>
        </p:txBody>
      </p:sp>
      <p:sp>
        <p:nvSpPr>
          <p:cNvPr id="4" name="Zástupný objekt pre číslo snímky 3"/>
          <p:cNvSpPr>
            <a:spLocks noGrp="1"/>
          </p:cNvSpPr>
          <p:nvPr>
            <p:ph type="sldNum" sz="quarter" idx="5"/>
          </p:nvPr>
        </p:nvSpPr>
        <p:spPr/>
        <p:txBody>
          <a:bodyPr/>
          <a:lstStyle/>
          <a:p>
            <a:fld id="{F1CB61B1-7AA4-4856-B9B9-A30A4C3C0983}" type="slidenum">
              <a:rPr lang="en-US" smtClean="0"/>
              <a:t>9</a:t>
            </a:fld>
            <a:endParaRPr lang="en-US"/>
          </a:p>
        </p:txBody>
      </p:sp>
    </p:spTree>
    <p:extLst>
      <p:ext uri="{BB962C8B-B14F-4D97-AF65-F5344CB8AC3E}">
        <p14:creationId xmlns:p14="http://schemas.microsoft.com/office/powerpoint/2010/main" val="3663535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50BE4E8-975A-4129-B9D2-0BEBDB9D9B83}"/>
              </a:ext>
            </a:extLst>
          </p:cNvPr>
          <p:cNvSpPr>
            <a:spLocks noGrp="1"/>
          </p:cNvSpPr>
          <p:nvPr>
            <p:ph type="ctrTitle"/>
          </p:nvPr>
        </p:nvSpPr>
        <p:spPr>
          <a:xfrm>
            <a:off x="1524000" y="1122363"/>
            <a:ext cx="9144000" cy="2387600"/>
          </a:xfrm>
        </p:spPr>
        <p:txBody>
          <a:bodyPr anchor="b"/>
          <a:lstStyle>
            <a:lvl1pPr algn="ctr">
              <a:defRPr sz="6000"/>
            </a:lvl1pPr>
          </a:lstStyle>
          <a:p>
            <a:r>
              <a:rPr lang="sk-SK"/>
              <a:t>Kliknutím upravte štýl predlohy nadpisu</a:t>
            </a:r>
            <a:endParaRPr lang="en-US"/>
          </a:p>
        </p:txBody>
      </p:sp>
      <p:sp>
        <p:nvSpPr>
          <p:cNvPr id="3" name="Podnadpis 2">
            <a:extLst>
              <a:ext uri="{FF2B5EF4-FFF2-40B4-BE49-F238E27FC236}">
                <a16:creationId xmlns:a16="http://schemas.microsoft.com/office/drawing/2014/main" id="{2083E265-9E1A-4C37-9553-51478C4C4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endParaRPr lang="en-US"/>
          </a:p>
        </p:txBody>
      </p:sp>
      <p:sp>
        <p:nvSpPr>
          <p:cNvPr id="4" name="Zástupný objekt pre dátum 3">
            <a:extLst>
              <a:ext uri="{FF2B5EF4-FFF2-40B4-BE49-F238E27FC236}">
                <a16:creationId xmlns:a16="http://schemas.microsoft.com/office/drawing/2014/main" id="{A807F062-FC27-450C-9940-1675003FF824}"/>
              </a:ext>
            </a:extLst>
          </p:cNvPr>
          <p:cNvSpPr>
            <a:spLocks noGrp="1"/>
          </p:cNvSpPr>
          <p:nvPr>
            <p:ph type="dt" sz="half" idx="10"/>
          </p:nvPr>
        </p:nvSpPr>
        <p:spPr/>
        <p:txBody>
          <a:bodyPr/>
          <a:lstStyle/>
          <a:p>
            <a:fld id="{686BFD84-747B-44ED-B366-B7427A95A9FC}" type="datetimeFigureOut">
              <a:rPr lang="en-US" smtClean="0"/>
              <a:t>8/1/2024</a:t>
            </a:fld>
            <a:endParaRPr lang="en-US"/>
          </a:p>
        </p:txBody>
      </p:sp>
      <p:sp>
        <p:nvSpPr>
          <p:cNvPr id="5" name="Zástupný objekt pre pätu 4">
            <a:extLst>
              <a:ext uri="{FF2B5EF4-FFF2-40B4-BE49-F238E27FC236}">
                <a16:creationId xmlns:a16="http://schemas.microsoft.com/office/drawing/2014/main" id="{1EE83E0D-4B53-46D2-90D7-8E5155A547AB}"/>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BF862B53-CBDE-4054-910C-474CE65E2079}"/>
              </a:ext>
            </a:extLst>
          </p:cNvPr>
          <p:cNvSpPr>
            <a:spLocks noGrp="1"/>
          </p:cNvSpPr>
          <p:nvPr>
            <p:ph type="sldNum" sz="quarter" idx="12"/>
          </p:nvPr>
        </p:nvSpPr>
        <p:spPr/>
        <p:txBody>
          <a:bodyPr/>
          <a:lstStyle/>
          <a:p>
            <a:fld id="{351E65C9-812A-4A59-B426-783064B067BA}" type="slidenum">
              <a:rPr lang="en-US" smtClean="0"/>
              <a:t>‹#›</a:t>
            </a:fld>
            <a:endParaRPr lang="en-US"/>
          </a:p>
        </p:txBody>
      </p:sp>
    </p:spTree>
    <p:extLst>
      <p:ext uri="{BB962C8B-B14F-4D97-AF65-F5344CB8AC3E}">
        <p14:creationId xmlns:p14="http://schemas.microsoft.com/office/powerpoint/2010/main" val="194873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42444A-E9A0-41AF-A607-92E764CACAAF}"/>
              </a:ext>
            </a:extLst>
          </p:cNvPr>
          <p:cNvSpPr>
            <a:spLocks noGrp="1"/>
          </p:cNvSpPr>
          <p:nvPr>
            <p:ph type="title"/>
          </p:nvPr>
        </p:nvSpPr>
        <p:spPr/>
        <p:txBody>
          <a:bodyPr/>
          <a:lstStyle/>
          <a:p>
            <a:r>
              <a:rPr lang="sk-SK"/>
              <a:t>Kliknutím upravte štýl predlohy nadpisu</a:t>
            </a:r>
            <a:endParaRPr lang="en-US"/>
          </a:p>
        </p:txBody>
      </p:sp>
      <p:sp>
        <p:nvSpPr>
          <p:cNvPr id="3" name="Zástupný zvislý text 2">
            <a:extLst>
              <a:ext uri="{FF2B5EF4-FFF2-40B4-BE49-F238E27FC236}">
                <a16:creationId xmlns:a16="http://schemas.microsoft.com/office/drawing/2014/main" id="{E05AD7C3-970A-4B7A-BA18-8E2DBA24D716}"/>
              </a:ext>
            </a:extLst>
          </p:cNvPr>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728B83A8-280A-48C8-BD48-FE2D3F157C0D}"/>
              </a:ext>
            </a:extLst>
          </p:cNvPr>
          <p:cNvSpPr>
            <a:spLocks noGrp="1"/>
          </p:cNvSpPr>
          <p:nvPr>
            <p:ph type="dt" sz="half" idx="10"/>
          </p:nvPr>
        </p:nvSpPr>
        <p:spPr/>
        <p:txBody>
          <a:bodyPr/>
          <a:lstStyle/>
          <a:p>
            <a:fld id="{686BFD84-747B-44ED-B366-B7427A95A9FC}" type="datetimeFigureOut">
              <a:rPr lang="en-US" smtClean="0"/>
              <a:t>8/1/2024</a:t>
            </a:fld>
            <a:endParaRPr lang="en-US"/>
          </a:p>
        </p:txBody>
      </p:sp>
      <p:sp>
        <p:nvSpPr>
          <p:cNvPr id="5" name="Zástupný objekt pre pätu 4">
            <a:extLst>
              <a:ext uri="{FF2B5EF4-FFF2-40B4-BE49-F238E27FC236}">
                <a16:creationId xmlns:a16="http://schemas.microsoft.com/office/drawing/2014/main" id="{34643873-7926-4E6C-A044-36AAACD54CD4}"/>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E9024E35-5E21-4BDC-A1BC-A524007647B4}"/>
              </a:ext>
            </a:extLst>
          </p:cNvPr>
          <p:cNvSpPr>
            <a:spLocks noGrp="1"/>
          </p:cNvSpPr>
          <p:nvPr>
            <p:ph type="sldNum" sz="quarter" idx="12"/>
          </p:nvPr>
        </p:nvSpPr>
        <p:spPr/>
        <p:txBody>
          <a:bodyPr/>
          <a:lstStyle/>
          <a:p>
            <a:fld id="{351E65C9-812A-4A59-B426-783064B067BA}" type="slidenum">
              <a:rPr lang="en-US" smtClean="0"/>
              <a:t>‹#›</a:t>
            </a:fld>
            <a:endParaRPr lang="en-US"/>
          </a:p>
        </p:txBody>
      </p:sp>
    </p:spTree>
    <p:extLst>
      <p:ext uri="{BB962C8B-B14F-4D97-AF65-F5344CB8AC3E}">
        <p14:creationId xmlns:p14="http://schemas.microsoft.com/office/powerpoint/2010/main" val="150450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a:extLst>
              <a:ext uri="{FF2B5EF4-FFF2-40B4-BE49-F238E27FC236}">
                <a16:creationId xmlns:a16="http://schemas.microsoft.com/office/drawing/2014/main" id="{E7BCACE8-6A54-42FF-A696-4A4E7BBC0E6A}"/>
              </a:ext>
            </a:extLst>
          </p:cNvPr>
          <p:cNvSpPr>
            <a:spLocks noGrp="1"/>
          </p:cNvSpPr>
          <p:nvPr>
            <p:ph type="title" orient="vert"/>
          </p:nvPr>
        </p:nvSpPr>
        <p:spPr>
          <a:xfrm>
            <a:off x="8724900" y="365125"/>
            <a:ext cx="2628900" cy="5811838"/>
          </a:xfrm>
        </p:spPr>
        <p:txBody>
          <a:bodyPr vert="eaVert"/>
          <a:lstStyle/>
          <a:p>
            <a:r>
              <a:rPr lang="sk-SK"/>
              <a:t>Kliknutím upravte štýl predlohy nadpisu</a:t>
            </a:r>
            <a:endParaRPr lang="en-US"/>
          </a:p>
        </p:txBody>
      </p:sp>
      <p:sp>
        <p:nvSpPr>
          <p:cNvPr id="3" name="Zástupný zvislý text 2">
            <a:extLst>
              <a:ext uri="{FF2B5EF4-FFF2-40B4-BE49-F238E27FC236}">
                <a16:creationId xmlns:a16="http://schemas.microsoft.com/office/drawing/2014/main" id="{0B98F816-D32D-4542-95AA-2FAC7286F863}"/>
              </a:ext>
            </a:extLst>
          </p:cNvPr>
          <p:cNvSpPr>
            <a:spLocks noGrp="1"/>
          </p:cNvSpPr>
          <p:nvPr>
            <p:ph type="body" orient="vert" idx="1"/>
          </p:nvPr>
        </p:nvSpPr>
        <p:spPr>
          <a:xfrm>
            <a:off x="838200" y="365125"/>
            <a:ext cx="7734300" cy="5811838"/>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E69176DB-701D-4F05-87AD-8D63CE0C0423}"/>
              </a:ext>
            </a:extLst>
          </p:cNvPr>
          <p:cNvSpPr>
            <a:spLocks noGrp="1"/>
          </p:cNvSpPr>
          <p:nvPr>
            <p:ph type="dt" sz="half" idx="10"/>
          </p:nvPr>
        </p:nvSpPr>
        <p:spPr/>
        <p:txBody>
          <a:bodyPr/>
          <a:lstStyle/>
          <a:p>
            <a:fld id="{686BFD84-747B-44ED-B366-B7427A95A9FC}" type="datetimeFigureOut">
              <a:rPr lang="en-US" smtClean="0"/>
              <a:t>8/1/2024</a:t>
            </a:fld>
            <a:endParaRPr lang="en-US"/>
          </a:p>
        </p:txBody>
      </p:sp>
      <p:sp>
        <p:nvSpPr>
          <p:cNvPr id="5" name="Zástupný objekt pre pätu 4">
            <a:extLst>
              <a:ext uri="{FF2B5EF4-FFF2-40B4-BE49-F238E27FC236}">
                <a16:creationId xmlns:a16="http://schemas.microsoft.com/office/drawing/2014/main" id="{8A12A1BB-4A9A-4E78-AC4E-684D0ED4F56C}"/>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BD7E38BB-520B-4470-8A46-468A2A1DE45A}"/>
              </a:ext>
            </a:extLst>
          </p:cNvPr>
          <p:cNvSpPr>
            <a:spLocks noGrp="1"/>
          </p:cNvSpPr>
          <p:nvPr>
            <p:ph type="sldNum" sz="quarter" idx="12"/>
          </p:nvPr>
        </p:nvSpPr>
        <p:spPr/>
        <p:txBody>
          <a:bodyPr/>
          <a:lstStyle/>
          <a:p>
            <a:fld id="{351E65C9-812A-4A59-B426-783064B067BA}" type="slidenum">
              <a:rPr lang="en-US" smtClean="0"/>
              <a:t>‹#›</a:t>
            </a:fld>
            <a:endParaRPr lang="en-US"/>
          </a:p>
        </p:txBody>
      </p:sp>
    </p:spTree>
    <p:extLst>
      <p:ext uri="{BB962C8B-B14F-4D97-AF65-F5344CB8AC3E}">
        <p14:creationId xmlns:p14="http://schemas.microsoft.com/office/powerpoint/2010/main" val="159395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2E496C2-4F85-4850-B34E-E880BBFA8943}"/>
              </a:ext>
            </a:extLst>
          </p:cNvPr>
          <p:cNvSpPr>
            <a:spLocks noGrp="1"/>
          </p:cNvSpPr>
          <p:nvPr>
            <p:ph type="title"/>
          </p:nvPr>
        </p:nvSpPr>
        <p:spPr/>
        <p:txBody>
          <a:bodyPr/>
          <a:lstStyle/>
          <a:p>
            <a:r>
              <a:rPr lang="sk-SK"/>
              <a:t>Kliknutím upravte štýl predlohy nadpisu</a:t>
            </a:r>
            <a:endParaRPr lang="en-US"/>
          </a:p>
        </p:txBody>
      </p:sp>
      <p:sp>
        <p:nvSpPr>
          <p:cNvPr id="3" name="Zástupný objekt pre obsah 2">
            <a:extLst>
              <a:ext uri="{FF2B5EF4-FFF2-40B4-BE49-F238E27FC236}">
                <a16:creationId xmlns:a16="http://schemas.microsoft.com/office/drawing/2014/main" id="{588EE476-AEC9-4137-8308-0C70D4E33D83}"/>
              </a:ext>
            </a:extLst>
          </p:cNvPr>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CC6168BA-B399-467E-A628-F8E2D678DD45}"/>
              </a:ext>
            </a:extLst>
          </p:cNvPr>
          <p:cNvSpPr>
            <a:spLocks noGrp="1"/>
          </p:cNvSpPr>
          <p:nvPr>
            <p:ph type="dt" sz="half" idx="10"/>
          </p:nvPr>
        </p:nvSpPr>
        <p:spPr/>
        <p:txBody>
          <a:bodyPr/>
          <a:lstStyle/>
          <a:p>
            <a:fld id="{686BFD84-747B-44ED-B366-B7427A95A9FC}" type="datetimeFigureOut">
              <a:rPr lang="en-US" smtClean="0"/>
              <a:t>8/1/2024</a:t>
            </a:fld>
            <a:endParaRPr lang="en-US"/>
          </a:p>
        </p:txBody>
      </p:sp>
      <p:sp>
        <p:nvSpPr>
          <p:cNvPr id="5" name="Zástupný objekt pre pätu 4">
            <a:extLst>
              <a:ext uri="{FF2B5EF4-FFF2-40B4-BE49-F238E27FC236}">
                <a16:creationId xmlns:a16="http://schemas.microsoft.com/office/drawing/2014/main" id="{42F74AB6-CB3C-4409-A80D-4A9B01808129}"/>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60090192-3102-4DF0-9B30-82E4532933EC}"/>
              </a:ext>
            </a:extLst>
          </p:cNvPr>
          <p:cNvSpPr>
            <a:spLocks noGrp="1"/>
          </p:cNvSpPr>
          <p:nvPr>
            <p:ph type="sldNum" sz="quarter" idx="12"/>
          </p:nvPr>
        </p:nvSpPr>
        <p:spPr/>
        <p:txBody>
          <a:bodyPr/>
          <a:lstStyle/>
          <a:p>
            <a:fld id="{351E65C9-812A-4A59-B426-783064B067BA}" type="slidenum">
              <a:rPr lang="en-US" smtClean="0"/>
              <a:t>‹#›</a:t>
            </a:fld>
            <a:endParaRPr lang="en-US"/>
          </a:p>
        </p:txBody>
      </p:sp>
    </p:spTree>
    <p:extLst>
      <p:ext uri="{BB962C8B-B14F-4D97-AF65-F5344CB8AC3E}">
        <p14:creationId xmlns:p14="http://schemas.microsoft.com/office/powerpoint/2010/main" val="1592206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E9DFBA4-BD09-45EC-89E8-5F02D74A047C}"/>
              </a:ext>
            </a:extLst>
          </p:cNvPr>
          <p:cNvSpPr>
            <a:spLocks noGrp="1"/>
          </p:cNvSpPr>
          <p:nvPr>
            <p:ph type="title"/>
          </p:nvPr>
        </p:nvSpPr>
        <p:spPr>
          <a:xfrm>
            <a:off x="831850" y="1709738"/>
            <a:ext cx="10515600" cy="2852737"/>
          </a:xfrm>
        </p:spPr>
        <p:txBody>
          <a:bodyPr anchor="b"/>
          <a:lstStyle>
            <a:lvl1pPr>
              <a:defRPr sz="6000"/>
            </a:lvl1pPr>
          </a:lstStyle>
          <a:p>
            <a:r>
              <a:rPr lang="sk-SK"/>
              <a:t>Kliknutím upravte štýl predlohy nadpisu</a:t>
            </a:r>
            <a:endParaRPr lang="en-US"/>
          </a:p>
        </p:txBody>
      </p:sp>
      <p:sp>
        <p:nvSpPr>
          <p:cNvPr id="3" name="Zástupný text 2">
            <a:extLst>
              <a:ext uri="{FF2B5EF4-FFF2-40B4-BE49-F238E27FC236}">
                <a16:creationId xmlns:a16="http://schemas.microsoft.com/office/drawing/2014/main" id="{BD66B197-7433-4CC9-9798-D2BDADFE4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Kliknite sem a upravte štýly predlohy textu</a:t>
            </a:r>
          </a:p>
        </p:txBody>
      </p:sp>
      <p:sp>
        <p:nvSpPr>
          <p:cNvPr id="4" name="Zástupný objekt pre dátum 3">
            <a:extLst>
              <a:ext uri="{FF2B5EF4-FFF2-40B4-BE49-F238E27FC236}">
                <a16:creationId xmlns:a16="http://schemas.microsoft.com/office/drawing/2014/main" id="{DB3A9F97-2ABC-4296-B78B-EE29D6984EB8}"/>
              </a:ext>
            </a:extLst>
          </p:cNvPr>
          <p:cNvSpPr>
            <a:spLocks noGrp="1"/>
          </p:cNvSpPr>
          <p:nvPr>
            <p:ph type="dt" sz="half" idx="10"/>
          </p:nvPr>
        </p:nvSpPr>
        <p:spPr/>
        <p:txBody>
          <a:bodyPr/>
          <a:lstStyle/>
          <a:p>
            <a:fld id="{686BFD84-747B-44ED-B366-B7427A95A9FC}" type="datetimeFigureOut">
              <a:rPr lang="en-US" smtClean="0"/>
              <a:t>8/1/2024</a:t>
            </a:fld>
            <a:endParaRPr lang="en-US"/>
          </a:p>
        </p:txBody>
      </p:sp>
      <p:sp>
        <p:nvSpPr>
          <p:cNvPr id="5" name="Zástupný objekt pre pätu 4">
            <a:extLst>
              <a:ext uri="{FF2B5EF4-FFF2-40B4-BE49-F238E27FC236}">
                <a16:creationId xmlns:a16="http://schemas.microsoft.com/office/drawing/2014/main" id="{B3568031-0FAE-4A91-8E36-53733AA04986}"/>
              </a:ext>
            </a:extLst>
          </p:cNvPr>
          <p:cNvSpPr>
            <a:spLocks noGrp="1"/>
          </p:cNvSpPr>
          <p:nvPr>
            <p:ph type="ftr" sz="quarter" idx="11"/>
          </p:nvPr>
        </p:nvSpPr>
        <p:spPr/>
        <p:txBody>
          <a:bodyPr/>
          <a:lstStyle/>
          <a:p>
            <a:endParaRPr lang="en-US"/>
          </a:p>
        </p:txBody>
      </p:sp>
      <p:sp>
        <p:nvSpPr>
          <p:cNvPr id="6" name="Zástupný objekt pre číslo snímky 5">
            <a:extLst>
              <a:ext uri="{FF2B5EF4-FFF2-40B4-BE49-F238E27FC236}">
                <a16:creationId xmlns:a16="http://schemas.microsoft.com/office/drawing/2014/main" id="{D0B14101-C2A7-4A6C-86DE-46EA45BEB67B}"/>
              </a:ext>
            </a:extLst>
          </p:cNvPr>
          <p:cNvSpPr>
            <a:spLocks noGrp="1"/>
          </p:cNvSpPr>
          <p:nvPr>
            <p:ph type="sldNum" sz="quarter" idx="12"/>
          </p:nvPr>
        </p:nvSpPr>
        <p:spPr/>
        <p:txBody>
          <a:bodyPr/>
          <a:lstStyle/>
          <a:p>
            <a:fld id="{351E65C9-812A-4A59-B426-783064B067BA}" type="slidenum">
              <a:rPr lang="en-US" smtClean="0"/>
              <a:t>‹#›</a:t>
            </a:fld>
            <a:endParaRPr lang="en-US"/>
          </a:p>
        </p:txBody>
      </p:sp>
    </p:spTree>
    <p:extLst>
      <p:ext uri="{BB962C8B-B14F-4D97-AF65-F5344CB8AC3E}">
        <p14:creationId xmlns:p14="http://schemas.microsoft.com/office/powerpoint/2010/main" val="3105723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CA25214-5C62-48F4-992A-270EC600B3A3}"/>
              </a:ext>
            </a:extLst>
          </p:cNvPr>
          <p:cNvSpPr>
            <a:spLocks noGrp="1"/>
          </p:cNvSpPr>
          <p:nvPr>
            <p:ph type="title"/>
          </p:nvPr>
        </p:nvSpPr>
        <p:spPr/>
        <p:txBody>
          <a:bodyPr/>
          <a:lstStyle/>
          <a:p>
            <a:r>
              <a:rPr lang="sk-SK"/>
              <a:t>Kliknutím upravte štýl predlohy nadpisu</a:t>
            </a:r>
            <a:endParaRPr lang="en-US"/>
          </a:p>
        </p:txBody>
      </p:sp>
      <p:sp>
        <p:nvSpPr>
          <p:cNvPr id="3" name="Zástupný objekt pre obsah 2">
            <a:extLst>
              <a:ext uri="{FF2B5EF4-FFF2-40B4-BE49-F238E27FC236}">
                <a16:creationId xmlns:a16="http://schemas.microsoft.com/office/drawing/2014/main" id="{64F46134-9FAE-48B3-8B5A-3FE5E7DD3B42}"/>
              </a:ext>
            </a:extLst>
          </p:cNvPr>
          <p:cNvSpPr>
            <a:spLocks noGrp="1"/>
          </p:cNvSpPr>
          <p:nvPr>
            <p:ph sz="half" idx="1"/>
          </p:nvPr>
        </p:nvSpPr>
        <p:spPr>
          <a:xfrm>
            <a:off x="838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obsah 3">
            <a:extLst>
              <a:ext uri="{FF2B5EF4-FFF2-40B4-BE49-F238E27FC236}">
                <a16:creationId xmlns:a16="http://schemas.microsoft.com/office/drawing/2014/main" id="{499273F3-BF83-4900-9DA9-95EB44F78C4C}"/>
              </a:ext>
            </a:extLst>
          </p:cNvPr>
          <p:cNvSpPr>
            <a:spLocks noGrp="1"/>
          </p:cNvSpPr>
          <p:nvPr>
            <p:ph sz="half" idx="2"/>
          </p:nvPr>
        </p:nvSpPr>
        <p:spPr>
          <a:xfrm>
            <a:off x="6172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5" name="Zástupný objekt pre dátum 4">
            <a:extLst>
              <a:ext uri="{FF2B5EF4-FFF2-40B4-BE49-F238E27FC236}">
                <a16:creationId xmlns:a16="http://schemas.microsoft.com/office/drawing/2014/main" id="{285FE5AE-D71D-4456-8197-4619FF707FC7}"/>
              </a:ext>
            </a:extLst>
          </p:cNvPr>
          <p:cNvSpPr>
            <a:spLocks noGrp="1"/>
          </p:cNvSpPr>
          <p:nvPr>
            <p:ph type="dt" sz="half" idx="10"/>
          </p:nvPr>
        </p:nvSpPr>
        <p:spPr/>
        <p:txBody>
          <a:bodyPr/>
          <a:lstStyle/>
          <a:p>
            <a:fld id="{686BFD84-747B-44ED-B366-B7427A95A9FC}" type="datetimeFigureOut">
              <a:rPr lang="en-US" smtClean="0"/>
              <a:t>8/1/2024</a:t>
            </a:fld>
            <a:endParaRPr lang="en-US"/>
          </a:p>
        </p:txBody>
      </p:sp>
      <p:sp>
        <p:nvSpPr>
          <p:cNvPr id="6" name="Zástupný objekt pre pätu 5">
            <a:extLst>
              <a:ext uri="{FF2B5EF4-FFF2-40B4-BE49-F238E27FC236}">
                <a16:creationId xmlns:a16="http://schemas.microsoft.com/office/drawing/2014/main" id="{3F11F7E3-6D31-44CC-B888-287EE2C1660E}"/>
              </a:ext>
            </a:extLst>
          </p:cNvPr>
          <p:cNvSpPr>
            <a:spLocks noGrp="1"/>
          </p:cNvSpPr>
          <p:nvPr>
            <p:ph type="ftr" sz="quarter" idx="11"/>
          </p:nvPr>
        </p:nvSpPr>
        <p:spPr/>
        <p:txBody>
          <a:bodyPr/>
          <a:lstStyle/>
          <a:p>
            <a:endParaRPr lang="en-US"/>
          </a:p>
        </p:txBody>
      </p:sp>
      <p:sp>
        <p:nvSpPr>
          <p:cNvPr id="7" name="Zástupný objekt pre číslo snímky 6">
            <a:extLst>
              <a:ext uri="{FF2B5EF4-FFF2-40B4-BE49-F238E27FC236}">
                <a16:creationId xmlns:a16="http://schemas.microsoft.com/office/drawing/2014/main" id="{8693BA18-A7A3-4BB7-9369-27091EDDE783}"/>
              </a:ext>
            </a:extLst>
          </p:cNvPr>
          <p:cNvSpPr>
            <a:spLocks noGrp="1"/>
          </p:cNvSpPr>
          <p:nvPr>
            <p:ph type="sldNum" sz="quarter" idx="12"/>
          </p:nvPr>
        </p:nvSpPr>
        <p:spPr/>
        <p:txBody>
          <a:bodyPr/>
          <a:lstStyle/>
          <a:p>
            <a:fld id="{351E65C9-812A-4A59-B426-783064B067BA}" type="slidenum">
              <a:rPr lang="en-US" smtClean="0"/>
              <a:t>‹#›</a:t>
            </a:fld>
            <a:endParaRPr lang="en-US"/>
          </a:p>
        </p:txBody>
      </p:sp>
    </p:spTree>
    <p:extLst>
      <p:ext uri="{BB962C8B-B14F-4D97-AF65-F5344CB8AC3E}">
        <p14:creationId xmlns:p14="http://schemas.microsoft.com/office/powerpoint/2010/main" val="4132146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9025E8B-0740-4B9D-96CD-D77CF2FBFA1F}"/>
              </a:ext>
            </a:extLst>
          </p:cNvPr>
          <p:cNvSpPr>
            <a:spLocks noGrp="1"/>
          </p:cNvSpPr>
          <p:nvPr>
            <p:ph type="title"/>
          </p:nvPr>
        </p:nvSpPr>
        <p:spPr>
          <a:xfrm>
            <a:off x="839788" y="365125"/>
            <a:ext cx="10515600" cy="1325563"/>
          </a:xfrm>
        </p:spPr>
        <p:txBody>
          <a:bodyPr/>
          <a:lstStyle/>
          <a:p>
            <a:r>
              <a:rPr lang="sk-SK"/>
              <a:t>Kliknutím upravte štýl predlohy nadpisu</a:t>
            </a:r>
            <a:endParaRPr lang="en-US"/>
          </a:p>
        </p:txBody>
      </p:sp>
      <p:sp>
        <p:nvSpPr>
          <p:cNvPr id="3" name="Zástupný text 2">
            <a:extLst>
              <a:ext uri="{FF2B5EF4-FFF2-40B4-BE49-F238E27FC236}">
                <a16:creationId xmlns:a16="http://schemas.microsoft.com/office/drawing/2014/main" id="{205E3FAD-3A52-4408-8E74-A4E4FFD7D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Zástupný objekt pre obsah 3">
            <a:extLst>
              <a:ext uri="{FF2B5EF4-FFF2-40B4-BE49-F238E27FC236}">
                <a16:creationId xmlns:a16="http://schemas.microsoft.com/office/drawing/2014/main" id="{7F3D446A-DE39-4853-BADD-47EB33795F9D}"/>
              </a:ext>
            </a:extLst>
          </p:cNvPr>
          <p:cNvSpPr>
            <a:spLocks noGrp="1"/>
          </p:cNvSpPr>
          <p:nvPr>
            <p:ph sz="half" idx="2"/>
          </p:nvPr>
        </p:nvSpPr>
        <p:spPr>
          <a:xfrm>
            <a:off x="839788" y="2505075"/>
            <a:ext cx="5157787"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5" name="Zástupný text 4">
            <a:extLst>
              <a:ext uri="{FF2B5EF4-FFF2-40B4-BE49-F238E27FC236}">
                <a16:creationId xmlns:a16="http://schemas.microsoft.com/office/drawing/2014/main" id="{02E337FE-0804-4C85-AB18-6DEC1F99A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Zástupný objekt pre obsah 5">
            <a:extLst>
              <a:ext uri="{FF2B5EF4-FFF2-40B4-BE49-F238E27FC236}">
                <a16:creationId xmlns:a16="http://schemas.microsoft.com/office/drawing/2014/main" id="{EDDE212C-2803-4C60-8CAE-0C56CA6FE052}"/>
              </a:ext>
            </a:extLst>
          </p:cNvPr>
          <p:cNvSpPr>
            <a:spLocks noGrp="1"/>
          </p:cNvSpPr>
          <p:nvPr>
            <p:ph sz="quarter" idx="4"/>
          </p:nvPr>
        </p:nvSpPr>
        <p:spPr>
          <a:xfrm>
            <a:off x="6172200" y="2505075"/>
            <a:ext cx="5183188"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7" name="Zástupný objekt pre dátum 6">
            <a:extLst>
              <a:ext uri="{FF2B5EF4-FFF2-40B4-BE49-F238E27FC236}">
                <a16:creationId xmlns:a16="http://schemas.microsoft.com/office/drawing/2014/main" id="{AFD53863-E89B-4341-9992-8A3904209FB6}"/>
              </a:ext>
            </a:extLst>
          </p:cNvPr>
          <p:cNvSpPr>
            <a:spLocks noGrp="1"/>
          </p:cNvSpPr>
          <p:nvPr>
            <p:ph type="dt" sz="half" idx="10"/>
          </p:nvPr>
        </p:nvSpPr>
        <p:spPr/>
        <p:txBody>
          <a:bodyPr/>
          <a:lstStyle/>
          <a:p>
            <a:fld id="{686BFD84-747B-44ED-B366-B7427A95A9FC}" type="datetimeFigureOut">
              <a:rPr lang="en-US" smtClean="0"/>
              <a:t>8/1/2024</a:t>
            </a:fld>
            <a:endParaRPr lang="en-US"/>
          </a:p>
        </p:txBody>
      </p:sp>
      <p:sp>
        <p:nvSpPr>
          <p:cNvPr id="8" name="Zástupný objekt pre pätu 7">
            <a:extLst>
              <a:ext uri="{FF2B5EF4-FFF2-40B4-BE49-F238E27FC236}">
                <a16:creationId xmlns:a16="http://schemas.microsoft.com/office/drawing/2014/main" id="{42413D3C-1F94-442B-B920-0D089D9DD143}"/>
              </a:ext>
            </a:extLst>
          </p:cNvPr>
          <p:cNvSpPr>
            <a:spLocks noGrp="1"/>
          </p:cNvSpPr>
          <p:nvPr>
            <p:ph type="ftr" sz="quarter" idx="11"/>
          </p:nvPr>
        </p:nvSpPr>
        <p:spPr/>
        <p:txBody>
          <a:bodyPr/>
          <a:lstStyle/>
          <a:p>
            <a:endParaRPr lang="en-US"/>
          </a:p>
        </p:txBody>
      </p:sp>
      <p:sp>
        <p:nvSpPr>
          <p:cNvPr id="9" name="Zástupný objekt pre číslo snímky 8">
            <a:extLst>
              <a:ext uri="{FF2B5EF4-FFF2-40B4-BE49-F238E27FC236}">
                <a16:creationId xmlns:a16="http://schemas.microsoft.com/office/drawing/2014/main" id="{CCD8E9F6-6C4E-424A-8180-DFDE04AFC770}"/>
              </a:ext>
            </a:extLst>
          </p:cNvPr>
          <p:cNvSpPr>
            <a:spLocks noGrp="1"/>
          </p:cNvSpPr>
          <p:nvPr>
            <p:ph type="sldNum" sz="quarter" idx="12"/>
          </p:nvPr>
        </p:nvSpPr>
        <p:spPr/>
        <p:txBody>
          <a:bodyPr/>
          <a:lstStyle/>
          <a:p>
            <a:fld id="{351E65C9-812A-4A59-B426-783064B067BA}" type="slidenum">
              <a:rPr lang="en-US" smtClean="0"/>
              <a:t>‹#›</a:t>
            </a:fld>
            <a:endParaRPr lang="en-US"/>
          </a:p>
        </p:txBody>
      </p:sp>
    </p:spTree>
    <p:extLst>
      <p:ext uri="{BB962C8B-B14F-4D97-AF65-F5344CB8AC3E}">
        <p14:creationId xmlns:p14="http://schemas.microsoft.com/office/powerpoint/2010/main" val="235207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14DF6F0-8CD7-491A-9302-3248CBF08E3C}"/>
              </a:ext>
            </a:extLst>
          </p:cNvPr>
          <p:cNvSpPr>
            <a:spLocks noGrp="1"/>
          </p:cNvSpPr>
          <p:nvPr>
            <p:ph type="title"/>
          </p:nvPr>
        </p:nvSpPr>
        <p:spPr/>
        <p:txBody>
          <a:bodyPr/>
          <a:lstStyle/>
          <a:p>
            <a:r>
              <a:rPr lang="sk-SK"/>
              <a:t>Kliknutím upravte štýl predlohy nadpisu</a:t>
            </a:r>
            <a:endParaRPr lang="en-US"/>
          </a:p>
        </p:txBody>
      </p:sp>
      <p:sp>
        <p:nvSpPr>
          <p:cNvPr id="3" name="Zástupný objekt pre dátum 2">
            <a:extLst>
              <a:ext uri="{FF2B5EF4-FFF2-40B4-BE49-F238E27FC236}">
                <a16:creationId xmlns:a16="http://schemas.microsoft.com/office/drawing/2014/main" id="{2A174058-4228-436C-8AB5-9183CFF9354D}"/>
              </a:ext>
            </a:extLst>
          </p:cNvPr>
          <p:cNvSpPr>
            <a:spLocks noGrp="1"/>
          </p:cNvSpPr>
          <p:nvPr>
            <p:ph type="dt" sz="half" idx="10"/>
          </p:nvPr>
        </p:nvSpPr>
        <p:spPr/>
        <p:txBody>
          <a:bodyPr/>
          <a:lstStyle/>
          <a:p>
            <a:fld id="{686BFD84-747B-44ED-B366-B7427A95A9FC}" type="datetimeFigureOut">
              <a:rPr lang="en-US" smtClean="0"/>
              <a:t>8/1/2024</a:t>
            </a:fld>
            <a:endParaRPr lang="en-US"/>
          </a:p>
        </p:txBody>
      </p:sp>
      <p:sp>
        <p:nvSpPr>
          <p:cNvPr id="4" name="Zástupný objekt pre pätu 3">
            <a:extLst>
              <a:ext uri="{FF2B5EF4-FFF2-40B4-BE49-F238E27FC236}">
                <a16:creationId xmlns:a16="http://schemas.microsoft.com/office/drawing/2014/main" id="{9BE4164C-A6B2-4BDA-91C8-F6D9BDA7A89B}"/>
              </a:ext>
            </a:extLst>
          </p:cNvPr>
          <p:cNvSpPr>
            <a:spLocks noGrp="1"/>
          </p:cNvSpPr>
          <p:nvPr>
            <p:ph type="ftr" sz="quarter" idx="11"/>
          </p:nvPr>
        </p:nvSpPr>
        <p:spPr/>
        <p:txBody>
          <a:bodyPr/>
          <a:lstStyle/>
          <a:p>
            <a:endParaRPr lang="en-US"/>
          </a:p>
        </p:txBody>
      </p:sp>
      <p:sp>
        <p:nvSpPr>
          <p:cNvPr id="5" name="Zástupný objekt pre číslo snímky 4">
            <a:extLst>
              <a:ext uri="{FF2B5EF4-FFF2-40B4-BE49-F238E27FC236}">
                <a16:creationId xmlns:a16="http://schemas.microsoft.com/office/drawing/2014/main" id="{68B674D7-8802-4B90-AFC4-A917868D24E8}"/>
              </a:ext>
            </a:extLst>
          </p:cNvPr>
          <p:cNvSpPr>
            <a:spLocks noGrp="1"/>
          </p:cNvSpPr>
          <p:nvPr>
            <p:ph type="sldNum" sz="quarter" idx="12"/>
          </p:nvPr>
        </p:nvSpPr>
        <p:spPr/>
        <p:txBody>
          <a:bodyPr/>
          <a:lstStyle/>
          <a:p>
            <a:fld id="{351E65C9-812A-4A59-B426-783064B067BA}" type="slidenum">
              <a:rPr lang="en-US" smtClean="0"/>
              <a:t>‹#›</a:t>
            </a:fld>
            <a:endParaRPr lang="en-US"/>
          </a:p>
        </p:txBody>
      </p:sp>
    </p:spTree>
    <p:extLst>
      <p:ext uri="{BB962C8B-B14F-4D97-AF65-F5344CB8AC3E}">
        <p14:creationId xmlns:p14="http://schemas.microsoft.com/office/powerpoint/2010/main" val="41615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objekt pre dátum 1">
            <a:extLst>
              <a:ext uri="{FF2B5EF4-FFF2-40B4-BE49-F238E27FC236}">
                <a16:creationId xmlns:a16="http://schemas.microsoft.com/office/drawing/2014/main" id="{99AB5670-32F8-4BBD-9EBD-73058F48EEAC}"/>
              </a:ext>
            </a:extLst>
          </p:cNvPr>
          <p:cNvSpPr>
            <a:spLocks noGrp="1"/>
          </p:cNvSpPr>
          <p:nvPr>
            <p:ph type="dt" sz="half" idx="10"/>
          </p:nvPr>
        </p:nvSpPr>
        <p:spPr/>
        <p:txBody>
          <a:bodyPr/>
          <a:lstStyle/>
          <a:p>
            <a:fld id="{686BFD84-747B-44ED-B366-B7427A95A9FC}" type="datetimeFigureOut">
              <a:rPr lang="en-US" smtClean="0"/>
              <a:t>8/1/2024</a:t>
            </a:fld>
            <a:endParaRPr lang="en-US"/>
          </a:p>
        </p:txBody>
      </p:sp>
      <p:sp>
        <p:nvSpPr>
          <p:cNvPr id="3" name="Zástupný objekt pre pätu 2">
            <a:extLst>
              <a:ext uri="{FF2B5EF4-FFF2-40B4-BE49-F238E27FC236}">
                <a16:creationId xmlns:a16="http://schemas.microsoft.com/office/drawing/2014/main" id="{AF0E422A-E91C-4054-8605-6F8C32E410B0}"/>
              </a:ext>
            </a:extLst>
          </p:cNvPr>
          <p:cNvSpPr>
            <a:spLocks noGrp="1"/>
          </p:cNvSpPr>
          <p:nvPr>
            <p:ph type="ftr" sz="quarter" idx="11"/>
          </p:nvPr>
        </p:nvSpPr>
        <p:spPr/>
        <p:txBody>
          <a:bodyPr/>
          <a:lstStyle/>
          <a:p>
            <a:endParaRPr lang="en-US"/>
          </a:p>
        </p:txBody>
      </p:sp>
      <p:sp>
        <p:nvSpPr>
          <p:cNvPr id="4" name="Zástupný objekt pre číslo snímky 3">
            <a:extLst>
              <a:ext uri="{FF2B5EF4-FFF2-40B4-BE49-F238E27FC236}">
                <a16:creationId xmlns:a16="http://schemas.microsoft.com/office/drawing/2014/main" id="{D02F2AC6-8B5A-4774-B1AA-49B33E435AD4}"/>
              </a:ext>
            </a:extLst>
          </p:cNvPr>
          <p:cNvSpPr>
            <a:spLocks noGrp="1"/>
          </p:cNvSpPr>
          <p:nvPr>
            <p:ph type="sldNum" sz="quarter" idx="12"/>
          </p:nvPr>
        </p:nvSpPr>
        <p:spPr/>
        <p:txBody>
          <a:bodyPr/>
          <a:lstStyle/>
          <a:p>
            <a:fld id="{351E65C9-812A-4A59-B426-783064B067BA}" type="slidenum">
              <a:rPr lang="en-US" smtClean="0"/>
              <a:t>‹#›</a:t>
            </a:fld>
            <a:endParaRPr lang="en-US"/>
          </a:p>
        </p:txBody>
      </p:sp>
    </p:spTree>
    <p:extLst>
      <p:ext uri="{BB962C8B-B14F-4D97-AF65-F5344CB8AC3E}">
        <p14:creationId xmlns:p14="http://schemas.microsoft.com/office/powerpoint/2010/main" val="48467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E22C98A-446A-4C42-B865-2B2C9A57493C}"/>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endParaRPr lang="en-US"/>
          </a:p>
        </p:txBody>
      </p:sp>
      <p:sp>
        <p:nvSpPr>
          <p:cNvPr id="3" name="Zástupný objekt pre obsah 2">
            <a:extLst>
              <a:ext uri="{FF2B5EF4-FFF2-40B4-BE49-F238E27FC236}">
                <a16:creationId xmlns:a16="http://schemas.microsoft.com/office/drawing/2014/main" id="{0639CADF-414D-4EF0-81B7-15633C9062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text 3">
            <a:extLst>
              <a:ext uri="{FF2B5EF4-FFF2-40B4-BE49-F238E27FC236}">
                <a16:creationId xmlns:a16="http://schemas.microsoft.com/office/drawing/2014/main" id="{B923AAE0-C656-4739-8CDA-A82A16D98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911C96EB-3E98-41C3-A95F-F516920F2871}"/>
              </a:ext>
            </a:extLst>
          </p:cNvPr>
          <p:cNvSpPr>
            <a:spLocks noGrp="1"/>
          </p:cNvSpPr>
          <p:nvPr>
            <p:ph type="dt" sz="half" idx="10"/>
          </p:nvPr>
        </p:nvSpPr>
        <p:spPr/>
        <p:txBody>
          <a:bodyPr/>
          <a:lstStyle/>
          <a:p>
            <a:fld id="{686BFD84-747B-44ED-B366-B7427A95A9FC}" type="datetimeFigureOut">
              <a:rPr lang="en-US" smtClean="0"/>
              <a:t>8/1/2024</a:t>
            </a:fld>
            <a:endParaRPr lang="en-US"/>
          </a:p>
        </p:txBody>
      </p:sp>
      <p:sp>
        <p:nvSpPr>
          <p:cNvPr id="6" name="Zástupný objekt pre pätu 5">
            <a:extLst>
              <a:ext uri="{FF2B5EF4-FFF2-40B4-BE49-F238E27FC236}">
                <a16:creationId xmlns:a16="http://schemas.microsoft.com/office/drawing/2014/main" id="{CB21812D-E4EE-4990-89E1-FD809AEC5946}"/>
              </a:ext>
            </a:extLst>
          </p:cNvPr>
          <p:cNvSpPr>
            <a:spLocks noGrp="1"/>
          </p:cNvSpPr>
          <p:nvPr>
            <p:ph type="ftr" sz="quarter" idx="11"/>
          </p:nvPr>
        </p:nvSpPr>
        <p:spPr/>
        <p:txBody>
          <a:bodyPr/>
          <a:lstStyle/>
          <a:p>
            <a:endParaRPr lang="en-US"/>
          </a:p>
        </p:txBody>
      </p:sp>
      <p:sp>
        <p:nvSpPr>
          <p:cNvPr id="7" name="Zástupný objekt pre číslo snímky 6">
            <a:extLst>
              <a:ext uri="{FF2B5EF4-FFF2-40B4-BE49-F238E27FC236}">
                <a16:creationId xmlns:a16="http://schemas.microsoft.com/office/drawing/2014/main" id="{63BC6ECE-B5BD-4B34-8B16-498F8D285FAF}"/>
              </a:ext>
            </a:extLst>
          </p:cNvPr>
          <p:cNvSpPr>
            <a:spLocks noGrp="1"/>
          </p:cNvSpPr>
          <p:nvPr>
            <p:ph type="sldNum" sz="quarter" idx="12"/>
          </p:nvPr>
        </p:nvSpPr>
        <p:spPr/>
        <p:txBody>
          <a:bodyPr/>
          <a:lstStyle/>
          <a:p>
            <a:fld id="{351E65C9-812A-4A59-B426-783064B067BA}" type="slidenum">
              <a:rPr lang="en-US" smtClean="0"/>
              <a:t>‹#›</a:t>
            </a:fld>
            <a:endParaRPr lang="en-US"/>
          </a:p>
        </p:txBody>
      </p:sp>
    </p:spTree>
    <p:extLst>
      <p:ext uri="{BB962C8B-B14F-4D97-AF65-F5344CB8AC3E}">
        <p14:creationId xmlns:p14="http://schemas.microsoft.com/office/powerpoint/2010/main" val="3411907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30CAA86-A232-4903-8A70-95929E01B3AA}"/>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endParaRPr lang="en-US"/>
          </a:p>
        </p:txBody>
      </p:sp>
      <p:sp>
        <p:nvSpPr>
          <p:cNvPr id="3" name="Zástupný objekt pre obrázok 2">
            <a:extLst>
              <a:ext uri="{FF2B5EF4-FFF2-40B4-BE49-F238E27FC236}">
                <a16:creationId xmlns:a16="http://schemas.microsoft.com/office/drawing/2014/main" id="{97ACB109-6371-434E-9517-CA604C45A7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Zástupný text 3">
            <a:extLst>
              <a:ext uri="{FF2B5EF4-FFF2-40B4-BE49-F238E27FC236}">
                <a16:creationId xmlns:a16="http://schemas.microsoft.com/office/drawing/2014/main" id="{411FEED9-662A-45C4-8A77-B8F1D675FD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84CA570F-4C09-473A-97B9-404884DB2E64}"/>
              </a:ext>
            </a:extLst>
          </p:cNvPr>
          <p:cNvSpPr>
            <a:spLocks noGrp="1"/>
          </p:cNvSpPr>
          <p:nvPr>
            <p:ph type="dt" sz="half" idx="10"/>
          </p:nvPr>
        </p:nvSpPr>
        <p:spPr/>
        <p:txBody>
          <a:bodyPr/>
          <a:lstStyle/>
          <a:p>
            <a:fld id="{686BFD84-747B-44ED-B366-B7427A95A9FC}" type="datetimeFigureOut">
              <a:rPr lang="en-US" smtClean="0"/>
              <a:t>8/1/2024</a:t>
            </a:fld>
            <a:endParaRPr lang="en-US"/>
          </a:p>
        </p:txBody>
      </p:sp>
      <p:sp>
        <p:nvSpPr>
          <p:cNvPr id="6" name="Zástupný objekt pre pätu 5">
            <a:extLst>
              <a:ext uri="{FF2B5EF4-FFF2-40B4-BE49-F238E27FC236}">
                <a16:creationId xmlns:a16="http://schemas.microsoft.com/office/drawing/2014/main" id="{717FEC18-148A-4B58-AB6E-1CFFADCEB2FC}"/>
              </a:ext>
            </a:extLst>
          </p:cNvPr>
          <p:cNvSpPr>
            <a:spLocks noGrp="1"/>
          </p:cNvSpPr>
          <p:nvPr>
            <p:ph type="ftr" sz="quarter" idx="11"/>
          </p:nvPr>
        </p:nvSpPr>
        <p:spPr/>
        <p:txBody>
          <a:bodyPr/>
          <a:lstStyle/>
          <a:p>
            <a:endParaRPr lang="en-US"/>
          </a:p>
        </p:txBody>
      </p:sp>
      <p:sp>
        <p:nvSpPr>
          <p:cNvPr id="7" name="Zástupný objekt pre číslo snímky 6">
            <a:extLst>
              <a:ext uri="{FF2B5EF4-FFF2-40B4-BE49-F238E27FC236}">
                <a16:creationId xmlns:a16="http://schemas.microsoft.com/office/drawing/2014/main" id="{526B0206-B238-4194-9F8D-AE5C974467FD}"/>
              </a:ext>
            </a:extLst>
          </p:cNvPr>
          <p:cNvSpPr>
            <a:spLocks noGrp="1"/>
          </p:cNvSpPr>
          <p:nvPr>
            <p:ph type="sldNum" sz="quarter" idx="12"/>
          </p:nvPr>
        </p:nvSpPr>
        <p:spPr/>
        <p:txBody>
          <a:bodyPr/>
          <a:lstStyle/>
          <a:p>
            <a:fld id="{351E65C9-812A-4A59-B426-783064B067BA}" type="slidenum">
              <a:rPr lang="en-US" smtClean="0"/>
              <a:t>‹#›</a:t>
            </a:fld>
            <a:endParaRPr lang="en-US"/>
          </a:p>
        </p:txBody>
      </p:sp>
    </p:spTree>
    <p:extLst>
      <p:ext uri="{BB962C8B-B14F-4D97-AF65-F5344CB8AC3E}">
        <p14:creationId xmlns:p14="http://schemas.microsoft.com/office/powerpoint/2010/main" val="44013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l="30000" t="-34000" r="-10000" b="-5000"/>
          </a:stretch>
        </a:blipFill>
        <a:effectLst/>
      </p:bgPr>
    </p:bg>
    <p:spTree>
      <p:nvGrpSpPr>
        <p:cNvPr id="1" name=""/>
        <p:cNvGrpSpPr/>
        <p:nvPr/>
      </p:nvGrpSpPr>
      <p:grpSpPr>
        <a:xfrm>
          <a:off x="0" y="0"/>
          <a:ext cx="0" cy="0"/>
          <a:chOff x="0" y="0"/>
          <a:chExt cx="0" cy="0"/>
        </a:xfrm>
      </p:grpSpPr>
      <p:sp>
        <p:nvSpPr>
          <p:cNvPr id="2" name="Zástupný objekt pre nadpis 1">
            <a:extLst>
              <a:ext uri="{FF2B5EF4-FFF2-40B4-BE49-F238E27FC236}">
                <a16:creationId xmlns:a16="http://schemas.microsoft.com/office/drawing/2014/main" id="{3E79C946-F8D4-4CFA-AFC6-ACCE18C190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Kliknutím upravte štýl predlohy nadpisu</a:t>
            </a:r>
            <a:endParaRPr lang="en-US"/>
          </a:p>
        </p:txBody>
      </p:sp>
      <p:sp>
        <p:nvSpPr>
          <p:cNvPr id="3" name="Zástupný text 2">
            <a:extLst>
              <a:ext uri="{FF2B5EF4-FFF2-40B4-BE49-F238E27FC236}">
                <a16:creationId xmlns:a16="http://schemas.microsoft.com/office/drawing/2014/main" id="{8DF767E9-38C6-4288-98C3-04CC82D00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a:p>
        </p:txBody>
      </p:sp>
      <p:sp>
        <p:nvSpPr>
          <p:cNvPr id="4" name="Zástupný objekt pre dátum 3">
            <a:extLst>
              <a:ext uri="{FF2B5EF4-FFF2-40B4-BE49-F238E27FC236}">
                <a16:creationId xmlns:a16="http://schemas.microsoft.com/office/drawing/2014/main" id="{02161E58-C315-4981-9D72-D35A1D179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BFD84-747B-44ED-B366-B7427A95A9FC}" type="datetimeFigureOut">
              <a:rPr lang="en-US" smtClean="0"/>
              <a:t>8/1/2024</a:t>
            </a:fld>
            <a:endParaRPr lang="en-US"/>
          </a:p>
        </p:txBody>
      </p:sp>
      <p:sp>
        <p:nvSpPr>
          <p:cNvPr id="5" name="Zástupný objekt pre pätu 4">
            <a:extLst>
              <a:ext uri="{FF2B5EF4-FFF2-40B4-BE49-F238E27FC236}">
                <a16:creationId xmlns:a16="http://schemas.microsoft.com/office/drawing/2014/main" id="{FE346275-1FFB-45C4-9591-B771E2A659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Zástupný objekt pre číslo snímky 5">
            <a:extLst>
              <a:ext uri="{FF2B5EF4-FFF2-40B4-BE49-F238E27FC236}">
                <a16:creationId xmlns:a16="http://schemas.microsoft.com/office/drawing/2014/main" id="{70CA068C-E059-471A-941A-3F46DE7C99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E65C9-812A-4A59-B426-783064B067BA}" type="slidenum">
              <a:rPr lang="en-US" smtClean="0"/>
              <a:t>‹#›</a:t>
            </a:fld>
            <a:endParaRPr lang="en-US"/>
          </a:p>
        </p:txBody>
      </p:sp>
    </p:spTree>
    <p:extLst>
      <p:ext uri="{BB962C8B-B14F-4D97-AF65-F5344CB8AC3E}">
        <p14:creationId xmlns:p14="http://schemas.microsoft.com/office/powerpoint/2010/main" val="3144574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tensorflow/models/blob/master/research/object_detection/g3doc/tf2_detection_zoo.md"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github.com/nicknochnack" TargetMode="External"/><Relationship Id="rId4" Type="http://schemas.openxmlformats.org/officeDocument/2006/relationships/hyperlink" Target="https://my.oschina.net/u/4067628/blog/323460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
            <a:lum/>
          </a:blip>
          <a:srcRect/>
          <a:stretch>
            <a:fillRect l="30000" t="-34000" r="-10000" b="-5000"/>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434C12E-14FB-40FA-A869-A5DC1CB6C8ED}"/>
              </a:ext>
            </a:extLst>
          </p:cNvPr>
          <p:cNvSpPr>
            <a:spLocks noGrp="1"/>
          </p:cNvSpPr>
          <p:nvPr>
            <p:ph type="ctrTitle"/>
          </p:nvPr>
        </p:nvSpPr>
        <p:spPr/>
        <p:txBody>
          <a:bodyPr>
            <a:normAutofit/>
          </a:bodyPr>
          <a:lstStyle/>
          <a:p>
            <a:r>
              <a:rPr lang="en-US" sz="7200" dirty="0"/>
              <a:t>License plate detection and recognition system</a:t>
            </a:r>
          </a:p>
        </p:txBody>
      </p:sp>
      <p:sp>
        <p:nvSpPr>
          <p:cNvPr id="7" name="Podnadpis 6">
            <a:extLst>
              <a:ext uri="{FF2B5EF4-FFF2-40B4-BE49-F238E27FC236}">
                <a16:creationId xmlns:a16="http://schemas.microsoft.com/office/drawing/2014/main" id="{98053818-64EA-B4A6-8D8A-5C652D1EC599}"/>
              </a:ext>
            </a:extLst>
          </p:cNvPr>
          <p:cNvSpPr>
            <a:spLocks noGrp="1"/>
          </p:cNvSpPr>
          <p:nvPr>
            <p:ph type="subTitle" idx="1"/>
          </p:nvPr>
        </p:nvSpPr>
        <p:spPr/>
        <p:txBody>
          <a:bodyPr/>
          <a:lstStyle/>
          <a:p>
            <a:r>
              <a:rPr lang="sk-SK" dirty="0" err="1"/>
              <a:t>Damian</a:t>
            </a:r>
            <a:r>
              <a:rPr lang="sk-SK" dirty="0"/>
              <a:t> Filo, 2022</a:t>
            </a:r>
          </a:p>
        </p:txBody>
      </p:sp>
    </p:spTree>
    <p:extLst>
      <p:ext uri="{BB962C8B-B14F-4D97-AF65-F5344CB8AC3E}">
        <p14:creationId xmlns:p14="http://schemas.microsoft.com/office/powerpoint/2010/main" val="204975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59FC49-7DFF-4F54-B89C-5DC68F7455F9}"/>
              </a:ext>
            </a:extLst>
          </p:cNvPr>
          <p:cNvSpPr>
            <a:spLocks noGrp="1"/>
          </p:cNvSpPr>
          <p:nvPr>
            <p:ph type="title"/>
          </p:nvPr>
        </p:nvSpPr>
        <p:spPr/>
        <p:txBody>
          <a:bodyPr/>
          <a:lstStyle/>
          <a:p>
            <a:r>
              <a:rPr lang="en-US" dirty="0"/>
              <a:t>3 Detection Module – Results – Failure</a:t>
            </a:r>
          </a:p>
        </p:txBody>
      </p:sp>
      <p:pic>
        <p:nvPicPr>
          <p:cNvPr id="7" name="Zástupný objekt pre obsah 6">
            <a:extLst>
              <a:ext uri="{FF2B5EF4-FFF2-40B4-BE49-F238E27FC236}">
                <a16:creationId xmlns:a16="http://schemas.microsoft.com/office/drawing/2014/main" id="{D0ACCA71-9FD8-4471-9A5F-FEC5C08134C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8734" t="5274" r="1806" b="13484"/>
          <a:stretch/>
        </p:blipFill>
        <p:spPr>
          <a:xfrm>
            <a:off x="1182893" y="1690688"/>
            <a:ext cx="9826214" cy="4640156"/>
          </a:xfrm>
        </p:spPr>
      </p:pic>
    </p:spTree>
    <p:extLst>
      <p:ext uri="{BB962C8B-B14F-4D97-AF65-F5344CB8AC3E}">
        <p14:creationId xmlns:p14="http://schemas.microsoft.com/office/powerpoint/2010/main" val="2613612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672C7A-E7B4-4EBF-915D-B032AECF3EEE}"/>
              </a:ext>
            </a:extLst>
          </p:cNvPr>
          <p:cNvSpPr>
            <a:spLocks noGrp="1"/>
          </p:cNvSpPr>
          <p:nvPr>
            <p:ph type="title"/>
          </p:nvPr>
        </p:nvSpPr>
        <p:spPr/>
        <p:txBody>
          <a:bodyPr/>
          <a:lstStyle/>
          <a:p>
            <a:r>
              <a:rPr lang="en-US" dirty="0"/>
              <a:t>4 Recognition Module – Characteristics</a:t>
            </a:r>
          </a:p>
        </p:txBody>
      </p:sp>
      <p:sp>
        <p:nvSpPr>
          <p:cNvPr id="3" name="Zástupný objekt pre obsah 2">
            <a:extLst>
              <a:ext uri="{FF2B5EF4-FFF2-40B4-BE49-F238E27FC236}">
                <a16:creationId xmlns:a16="http://schemas.microsoft.com/office/drawing/2014/main" id="{628003E6-7802-486A-9199-FC3592AB37C9}"/>
              </a:ext>
            </a:extLst>
          </p:cNvPr>
          <p:cNvSpPr>
            <a:spLocks noGrp="1"/>
          </p:cNvSpPr>
          <p:nvPr>
            <p:ph idx="1"/>
          </p:nvPr>
        </p:nvSpPr>
        <p:spPr/>
        <p:txBody>
          <a:bodyPr/>
          <a:lstStyle/>
          <a:p>
            <a:r>
              <a:rPr lang="en-US" dirty="0"/>
              <a:t>Well-known problem</a:t>
            </a:r>
          </a:p>
          <a:p>
            <a:r>
              <a:rPr lang="en-US" dirty="0"/>
              <a:t>Custom architecture – training from scratch</a:t>
            </a:r>
          </a:p>
          <a:p>
            <a:r>
              <a:rPr lang="en-US" dirty="0"/>
              <a:t>Problem with normalization</a:t>
            </a:r>
          </a:p>
          <a:p>
            <a:r>
              <a:rPr lang="en-US" dirty="0"/>
              <a:t>Pre-processing</a:t>
            </a:r>
          </a:p>
        </p:txBody>
      </p:sp>
    </p:spTree>
    <p:extLst>
      <p:ext uri="{BB962C8B-B14F-4D97-AF65-F5344CB8AC3E}">
        <p14:creationId xmlns:p14="http://schemas.microsoft.com/office/powerpoint/2010/main" val="1528280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672C7A-E7B4-4EBF-915D-B032AECF3EEE}"/>
              </a:ext>
            </a:extLst>
          </p:cNvPr>
          <p:cNvSpPr>
            <a:spLocks noGrp="1"/>
          </p:cNvSpPr>
          <p:nvPr>
            <p:ph type="title"/>
          </p:nvPr>
        </p:nvSpPr>
        <p:spPr/>
        <p:txBody>
          <a:bodyPr/>
          <a:lstStyle/>
          <a:p>
            <a:r>
              <a:rPr lang="en-US" dirty="0"/>
              <a:t>4 Recognition Module – Data Preparation</a:t>
            </a:r>
          </a:p>
        </p:txBody>
      </p:sp>
      <p:pic>
        <p:nvPicPr>
          <p:cNvPr id="6" name="Zástupný objekt pre obsah 5">
            <a:extLst>
              <a:ext uri="{FF2B5EF4-FFF2-40B4-BE49-F238E27FC236}">
                <a16:creationId xmlns:a16="http://schemas.microsoft.com/office/drawing/2014/main" id="{F2D2E0A4-0F65-44AC-AA77-75869A9DD3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4001" y="1459818"/>
            <a:ext cx="4791075" cy="1085850"/>
          </a:xfrm>
          <a:prstGeom prst="rect">
            <a:avLst/>
          </a:prstGeom>
          <a:ln>
            <a:noFill/>
          </a:ln>
          <a:effectLst>
            <a:outerShdw blurRad="190500" algn="tl" rotWithShape="0">
              <a:srgbClr val="000000">
                <a:alpha val="70000"/>
              </a:srgbClr>
            </a:outerShdw>
          </a:effectLst>
        </p:spPr>
      </p:pic>
      <p:pic>
        <p:nvPicPr>
          <p:cNvPr id="8" name="Obrázok 7">
            <a:extLst>
              <a:ext uri="{FF2B5EF4-FFF2-40B4-BE49-F238E27FC236}">
                <a16:creationId xmlns:a16="http://schemas.microsoft.com/office/drawing/2014/main" id="{9AFAF49C-D5B5-4556-B633-1C87322695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2797" y="3173319"/>
            <a:ext cx="4821174" cy="1085850"/>
          </a:xfrm>
          <a:prstGeom prst="rect">
            <a:avLst/>
          </a:prstGeom>
          <a:ln>
            <a:noFill/>
          </a:ln>
          <a:effectLst>
            <a:outerShdw blurRad="190500" algn="tl" rotWithShape="0">
              <a:srgbClr val="000000">
                <a:alpha val="70000"/>
              </a:srgbClr>
            </a:outerShdw>
          </a:effectLst>
        </p:spPr>
      </p:pic>
      <p:pic>
        <p:nvPicPr>
          <p:cNvPr id="10" name="Obrázok 9">
            <a:extLst>
              <a:ext uri="{FF2B5EF4-FFF2-40B4-BE49-F238E27FC236}">
                <a16:creationId xmlns:a16="http://schemas.microsoft.com/office/drawing/2014/main" id="{F6A87D6D-AACA-47A3-BF89-3E09BC70D640}"/>
              </a:ext>
            </a:extLst>
          </p:cNvPr>
          <p:cNvPicPr>
            <a:picLocks noChangeAspect="1"/>
          </p:cNvPicPr>
          <p:nvPr/>
        </p:nvPicPr>
        <p:blipFill rotWithShape="1">
          <a:blip r:embed="rId5">
            <a:extLst>
              <a:ext uri="{28A0092B-C50C-407E-A947-70E740481C1C}">
                <a14:useLocalDpi xmlns:a14="http://schemas.microsoft.com/office/drawing/2010/main" val="0"/>
              </a:ext>
            </a:extLst>
          </a:blip>
          <a:srcRect l="6925" t="9151" r="1630" b="22262"/>
          <a:stretch/>
        </p:blipFill>
        <p:spPr>
          <a:xfrm>
            <a:off x="2498857" y="4886820"/>
            <a:ext cx="6349054" cy="1423445"/>
          </a:xfrm>
          <a:prstGeom prst="rect">
            <a:avLst/>
          </a:prstGeom>
          <a:ln>
            <a:noFill/>
          </a:ln>
          <a:effectLst>
            <a:outerShdw blurRad="190500" algn="tl" rotWithShape="0">
              <a:srgbClr val="000000">
                <a:alpha val="70000"/>
              </a:srgbClr>
            </a:outerShdw>
          </a:effectLst>
        </p:spPr>
      </p:pic>
      <p:cxnSp>
        <p:nvCxnSpPr>
          <p:cNvPr id="12" name="Rovná spojovacia šípka 11">
            <a:extLst>
              <a:ext uri="{FF2B5EF4-FFF2-40B4-BE49-F238E27FC236}">
                <a16:creationId xmlns:a16="http://schemas.microsoft.com/office/drawing/2014/main" id="{B1CEB7B8-60A6-4C35-A369-AF85159F94BC}"/>
              </a:ext>
            </a:extLst>
          </p:cNvPr>
          <p:cNvCxnSpPr>
            <a:cxnSpLocks/>
          </p:cNvCxnSpPr>
          <p:nvPr/>
        </p:nvCxnSpPr>
        <p:spPr>
          <a:xfrm>
            <a:off x="5673384" y="2625505"/>
            <a:ext cx="0" cy="461727"/>
          </a:xfrm>
          <a:prstGeom prst="straightConnector1">
            <a:avLst/>
          </a:prstGeom>
          <a:ln w="76200">
            <a:solidFill>
              <a:schemeClr val="accent1">
                <a:lumMod val="5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15" name="Rovná spojovacia šípka 14">
            <a:extLst>
              <a:ext uri="{FF2B5EF4-FFF2-40B4-BE49-F238E27FC236}">
                <a16:creationId xmlns:a16="http://schemas.microsoft.com/office/drawing/2014/main" id="{52784455-D3C9-4310-AC48-98E6A0078A38}"/>
              </a:ext>
            </a:extLst>
          </p:cNvPr>
          <p:cNvCxnSpPr>
            <a:cxnSpLocks/>
          </p:cNvCxnSpPr>
          <p:nvPr/>
        </p:nvCxnSpPr>
        <p:spPr>
          <a:xfrm>
            <a:off x="5673384" y="4326048"/>
            <a:ext cx="0" cy="461727"/>
          </a:xfrm>
          <a:prstGeom prst="straightConnector1">
            <a:avLst/>
          </a:prstGeom>
          <a:ln w="76200">
            <a:solidFill>
              <a:schemeClr val="accent1">
                <a:lumMod val="50000"/>
              </a:schemeClr>
            </a:solidFill>
            <a:tailEnd type="triangle"/>
          </a:ln>
        </p:spPr>
        <p:style>
          <a:lnRef idx="1">
            <a:schemeClr val="accent5"/>
          </a:lnRef>
          <a:fillRef idx="0">
            <a:schemeClr val="accent5"/>
          </a:fillRef>
          <a:effectRef idx="0">
            <a:schemeClr val="accent5"/>
          </a:effectRef>
          <a:fontRef idx="minor">
            <a:schemeClr val="tx1"/>
          </a:fontRef>
        </p:style>
      </p:cxnSp>
      <p:sp>
        <p:nvSpPr>
          <p:cNvPr id="16" name="BlokTextu 15">
            <a:extLst>
              <a:ext uri="{FF2B5EF4-FFF2-40B4-BE49-F238E27FC236}">
                <a16:creationId xmlns:a16="http://schemas.microsoft.com/office/drawing/2014/main" id="{7B26F08E-1642-4C18-802F-CA580358166C}"/>
              </a:ext>
            </a:extLst>
          </p:cNvPr>
          <p:cNvSpPr txBox="1"/>
          <p:nvPr/>
        </p:nvSpPr>
        <p:spPr>
          <a:xfrm>
            <a:off x="336455" y="3454634"/>
            <a:ext cx="1389407" cy="523220"/>
          </a:xfrm>
          <a:prstGeom prst="rect">
            <a:avLst/>
          </a:prstGeom>
          <a:noFill/>
        </p:spPr>
        <p:txBody>
          <a:bodyPr wrap="square" rtlCol="0">
            <a:spAutoFit/>
          </a:bodyPr>
          <a:lstStyle/>
          <a:p>
            <a:r>
              <a:rPr lang="en-US" sz="2800" dirty="0"/>
              <a:t>Contour</a:t>
            </a:r>
          </a:p>
        </p:txBody>
      </p:sp>
      <p:sp>
        <p:nvSpPr>
          <p:cNvPr id="17" name="BlokTextu 16">
            <a:extLst>
              <a:ext uri="{FF2B5EF4-FFF2-40B4-BE49-F238E27FC236}">
                <a16:creationId xmlns:a16="http://schemas.microsoft.com/office/drawing/2014/main" id="{7FCB59EB-AF87-4218-9EC5-9DCCF36F71AB}"/>
              </a:ext>
            </a:extLst>
          </p:cNvPr>
          <p:cNvSpPr txBox="1"/>
          <p:nvPr/>
        </p:nvSpPr>
        <p:spPr>
          <a:xfrm>
            <a:off x="336454" y="1741133"/>
            <a:ext cx="1389407" cy="523220"/>
          </a:xfrm>
          <a:prstGeom prst="rect">
            <a:avLst/>
          </a:prstGeom>
          <a:noFill/>
        </p:spPr>
        <p:txBody>
          <a:bodyPr wrap="square" rtlCol="0">
            <a:spAutoFit/>
          </a:bodyPr>
          <a:lstStyle/>
          <a:p>
            <a:r>
              <a:rPr lang="en-US" sz="2800" dirty="0"/>
              <a:t>Crop</a:t>
            </a:r>
          </a:p>
        </p:txBody>
      </p:sp>
      <p:sp>
        <p:nvSpPr>
          <p:cNvPr id="18" name="BlokTextu 17">
            <a:extLst>
              <a:ext uri="{FF2B5EF4-FFF2-40B4-BE49-F238E27FC236}">
                <a16:creationId xmlns:a16="http://schemas.microsoft.com/office/drawing/2014/main" id="{36D6AD6D-34B7-4C3F-825B-3673ACA7158E}"/>
              </a:ext>
            </a:extLst>
          </p:cNvPr>
          <p:cNvSpPr txBox="1"/>
          <p:nvPr/>
        </p:nvSpPr>
        <p:spPr>
          <a:xfrm>
            <a:off x="336455" y="5336932"/>
            <a:ext cx="1464001" cy="523220"/>
          </a:xfrm>
          <a:prstGeom prst="rect">
            <a:avLst/>
          </a:prstGeom>
          <a:noFill/>
        </p:spPr>
        <p:txBody>
          <a:bodyPr wrap="square" rtlCol="0">
            <a:spAutoFit/>
          </a:bodyPr>
          <a:lstStyle/>
          <a:p>
            <a:r>
              <a:rPr lang="en-US" sz="2800" dirty="0"/>
              <a:t>Segment</a:t>
            </a:r>
          </a:p>
        </p:txBody>
      </p:sp>
    </p:spTree>
    <p:extLst>
      <p:ext uri="{BB962C8B-B14F-4D97-AF65-F5344CB8AC3E}">
        <p14:creationId xmlns:p14="http://schemas.microsoft.com/office/powerpoint/2010/main" val="3822226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672C7A-E7B4-4EBF-915D-B032AECF3EEE}"/>
              </a:ext>
            </a:extLst>
          </p:cNvPr>
          <p:cNvSpPr>
            <a:spLocks noGrp="1"/>
          </p:cNvSpPr>
          <p:nvPr>
            <p:ph type="title"/>
          </p:nvPr>
        </p:nvSpPr>
        <p:spPr/>
        <p:txBody>
          <a:bodyPr/>
          <a:lstStyle/>
          <a:p>
            <a:r>
              <a:rPr lang="en-US" dirty="0"/>
              <a:t>4 Recognition Module – Simple Architecture</a:t>
            </a:r>
          </a:p>
        </p:txBody>
      </p:sp>
      <p:pic>
        <p:nvPicPr>
          <p:cNvPr id="9" name="Zástupný objekt pre obsah 8">
            <a:extLst>
              <a:ext uri="{FF2B5EF4-FFF2-40B4-BE49-F238E27FC236}">
                <a16:creationId xmlns:a16="http://schemas.microsoft.com/office/drawing/2014/main" id="{D49CF130-0C5C-4C76-912E-31A48D1846D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46646"/>
          <a:stretch/>
        </p:blipFill>
        <p:spPr>
          <a:xfrm>
            <a:off x="838200" y="1272350"/>
            <a:ext cx="5341004" cy="5051451"/>
          </a:xfrm>
        </p:spPr>
      </p:pic>
      <p:pic>
        <p:nvPicPr>
          <p:cNvPr id="10" name="Zástupný objekt pre obsah 8">
            <a:extLst>
              <a:ext uri="{FF2B5EF4-FFF2-40B4-BE49-F238E27FC236}">
                <a16:creationId xmlns:a16="http://schemas.microsoft.com/office/drawing/2014/main" id="{C63C4B54-8AD3-4BC5-B506-F156AF1E5972}"/>
              </a:ext>
            </a:extLst>
          </p:cNvPr>
          <p:cNvPicPr>
            <a:picLocks noChangeAspect="1"/>
          </p:cNvPicPr>
          <p:nvPr/>
        </p:nvPicPr>
        <p:blipFill rotWithShape="1">
          <a:blip r:embed="rId3">
            <a:extLst>
              <a:ext uri="{28A0092B-C50C-407E-A947-70E740481C1C}">
                <a14:useLocalDpi xmlns:a14="http://schemas.microsoft.com/office/drawing/2010/main" val="0"/>
              </a:ext>
            </a:extLst>
          </a:blip>
          <a:srcRect l="11335" t="58219" r="11051" b="-1"/>
          <a:stretch/>
        </p:blipFill>
        <p:spPr>
          <a:xfrm>
            <a:off x="7225040" y="2435382"/>
            <a:ext cx="4074815" cy="3888419"/>
          </a:xfrm>
          <a:prstGeom prst="rect">
            <a:avLst/>
          </a:prstGeom>
        </p:spPr>
      </p:pic>
      <p:cxnSp>
        <p:nvCxnSpPr>
          <p:cNvPr id="12" name="Spojnica: zalomená 11">
            <a:extLst>
              <a:ext uri="{FF2B5EF4-FFF2-40B4-BE49-F238E27FC236}">
                <a16:creationId xmlns:a16="http://schemas.microsoft.com/office/drawing/2014/main" id="{C639AF9D-8881-480D-83D6-07654B5EF17F}"/>
              </a:ext>
            </a:extLst>
          </p:cNvPr>
          <p:cNvCxnSpPr>
            <a:cxnSpLocks/>
            <a:stCxn id="9" idx="2"/>
            <a:endCxn id="10" idx="0"/>
          </p:cNvCxnSpPr>
          <p:nvPr/>
        </p:nvCxnSpPr>
        <p:spPr>
          <a:xfrm rot="5400000" flipH="1" flipV="1">
            <a:off x="4441365" y="1502719"/>
            <a:ext cx="3888419" cy="5753746"/>
          </a:xfrm>
          <a:prstGeom prst="bentConnector5">
            <a:avLst>
              <a:gd name="adj1" fmla="val -5879"/>
              <a:gd name="adj2" fmla="val 55502"/>
              <a:gd name="adj3" fmla="val 11612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672C7A-E7B4-4EBF-915D-B032AECF3EEE}"/>
              </a:ext>
            </a:extLst>
          </p:cNvPr>
          <p:cNvSpPr>
            <a:spLocks noGrp="1"/>
          </p:cNvSpPr>
          <p:nvPr>
            <p:ph type="title"/>
          </p:nvPr>
        </p:nvSpPr>
        <p:spPr/>
        <p:txBody>
          <a:bodyPr/>
          <a:lstStyle/>
          <a:p>
            <a:r>
              <a:rPr lang="en-US" dirty="0"/>
              <a:t>4 Recognition Module – Simple Architecture</a:t>
            </a:r>
          </a:p>
        </p:txBody>
      </p:sp>
      <p:pic>
        <p:nvPicPr>
          <p:cNvPr id="6" name="Zástupný objekt pre obsah 5">
            <a:extLst>
              <a:ext uri="{FF2B5EF4-FFF2-40B4-BE49-F238E27FC236}">
                <a16:creationId xmlns:a16="http://schemas.microsoft.com/office/drawing/2014/main" id="{B82BB3FD-6E84-42C8-AD9E-35A099457B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6255" y="1989498"/>
            <a:ext cx="3997466" cy="2879004"/>
          </a:xfrm>
        </p:spPr>
      </p:pic>
      <p:pic>
        <p:nvPicPr>
          <p:cNvPr id="8" name="Obrázok 7">
            <a:extLst>
              <a:ext uri="{FF2B5EF4-FFF2-40B4-BE49-F238E27FC236}">
                <a16:creationId xmlns:a16="http://schemas.microsoft.com/office/drawing/2014/main" id="{7F80AFAE-1081-4722-8D70-0FDB68867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5891" y="1346702"/>
            <a:ext cx="7349854" cy="478345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Písanie rukou 8">
                <a:extLst>
                  <a:ext uri="{FF2B5EF4-FFF2-40B4-BE49-F238E27FC236}">
                    <a16:creationId xmlns:a16="http://schemas.microsoft.com/office/drawing/2014/main" id="{7CF9F703-D977-40DF-99DF-3CB936C3467E}"/>
                  </a:ext>
                </a:extLst>
              </p14:cNvPr>
              <p14:cNvContentPartPr/>
              <p14:nvPr/>
            </p14:nvContentPartPr>
            <p14:xfrm>
              <a:off x="8571515" y="1376111"/>
              <a:ext cx="1155240" cy="259560"/>
            </p14:xfrm>
          </p:contentPart>
        </mc:Choice>
        <mc:Fallback xmlns="">
          <p:pic>
            <p:nvPicPr>
              <p:cNvPr id="9" name="Písanie rukou 8">
                <a:extLst>
                  <a:ext uri="{FF2B5EF4-FFF2-40B4-BE49-F238E27FC236}">
                    <a16:creationId xmlns:a16="http://schemas.microsoft.com/office/drawing/2014/main" id="{7CF9F703-D977-40DF-99DF-3CB936C3467E}"/>
                  </a:ext>
                </a:extLst>
              </p:cNvPr>
              <p:cNvPicPr/>
              <p:nvPr/>
            </p:nvPicPr>
            <p:blipFill>
              <a:blip r:embed="rId6"/>
              <a:stretch>
                <a:fillRect/>
              </a:stretch>
            </p:blipFill>
            <p:spPr>
              <a:xfrm>
                <a:off x="8553515" y="1358111"/>
                <a:ext cx="1190880" cy="295200"/>
              </a:xfrm>
              <a:prstGeom prst="rect">
                <a:avLst/>
              </a:prstGeom>
            </p:spPr>
          </p:pic>
        </mc:Fallback>
      </mc:AlternateContent>
    </p:spTree>
    <p:extLst>
      <p:ext uri="{BB962C8B-B14F-4D97-AF65-F5344CB8AC3E}">
        <p14:creationId xmlns:p14="http://schemas.microsoft.com/office/powerpoint/2010/main" val="160205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672C7A-E7B4-4EBF-915D-B032AECF3EEE}"/>
              </a:ext>
            </a:extLst>
          </p:cNvPr>
          <p:cNvSpPr>
            <a:spLocks noGrp="1"/>
          </p:cNvSpPr>
          <p:nvPr>
            <p:ph type="title"/>
          </p:nvPr>
        </p:nvSpPr>
        <p:spPr/>
        <p:txBody>
          <a:bodyPr/>
          <a:lstStyle/>
          <a:p>
            <a:r>
              <a:rPr lang="en-US" dirty="0"/>
              <a:t>4 Recognition Module – LeNet Architecture</a:t>
            </a:r>
          </a:p>
        </p:txBody>
      </p:sp>
      <p:cxnSp>
        <p:nvCxnSpPr>
          <p:cNvPr id="12" name="Spojnica: zalomená 11">
            <a:extLst>
              <a:ext uri="{FF2B5EF4-FFF2-40B4-BE49-F238E27FC236}">
                <a16:creationId xmlns:a16="http://schemas.microsoft.com/office/drawing/2014/main" id="{C639AF9D-8881-480D-83D6-07654B5EF17F}"/>
              </a:ext>
            </a:extLst>
          </p:cNvPr>
          <p:cNvCxnSpPr>
            <a:cxnSpLocks/>
          </p:cNvCxnSpPr>
          <p:nvPr/>
        </p:nvCxnSpPr>
        <p:spPr>
          <a:xfrm rot="5400000" flipH="1" flipV="1">
            <a:off x="4441365" y="1502719"/>
            <a:ext cx="3888419" cy="5753746"/>
          </a:xfrm>
          <a:prstGeom prst="bentConnector5">
            <a:avLst>
              <a:gd name="adj1" fmla="val -5879"/>
              <a:gd name="adj2" fmla="val 55502"/>
              <a:gd name="adj3" fmla="val 11612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Zástupný objekt pre obsah 6">
            <a:extLst>
              <a:ext uri="{FF2B5EF4-FFF2-40B4-BE49-F238E27FC236}">
                <a16:creationId xmlns:a16="http://schemas.microsoft.com/office/drawing/2014/main" id="{5EE7BC5C-421C-4648-AB2F-48331468E35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46871"/>
          <a:stretch/>
        </p:blipFill>
        <p:spPr>
          <a:xfrm>
            <a:off x="605933" y="1267485"/>
            <a:ext cx="5805536" cy="5056317"/>
          </a:xfrm>
        </p:spPr>
      </p:pic>
      <p:pic>
        <p:nvPicPr>
          <p:cNvPr id="11" name="Zástupný objekt pre obsah 6">
            <a:extLst>
              <a:ext uri="{FF2B5EF4-FFF2-40B4-BE49-F238E27FC236}">
                <a16:creationId xmlns:a16="http://schemas.microsoft.com/office/drawing/2014/main" id="{106A84D0-5023-4DEA-840B-BF8D70CB994B}"/>
              </a:ext>
            </a:extLst>
          </p:cNvPr>
          <p:cNvPicPr>
            <a:picLocks noChangeAspect="1"/>
          </p:cNvPicPr>
          <p:nvPr/>
        </p:nvPicPr>
        <p:blipFill rotWithShape="1">
          <a:blip r:embed="rId3">
            <a:extLst>
              <a:ext uri="{28A0092B-C50C-407E-A947-70E740481C1C}">
                <a14:useLocalDpi xmlns:a14="http://schemas.microsoft.com/office/drawing/2010/main" val="0"/>
              </a:ext>
            </a:extLst>
          </a:blip>
          <a:srcRect l="12205" t="58167" r="12410"/>
          <a:stretch/>
        </p:blipFill>
        <p:spPr>
          <a:xfrm>
            <a:off x="7089992" y="2435382"/>
            <a:ext cx="4344911" cy="3952512"/>
          </a:xfrm>
          <a:prstGeom prst="rect">
            <a:avLst/>
          </a:prstGeom>
        </p:spPr>
      </p:pic>
    </p:spTree>
    <p:extLst>
      <p:ext uri="{BB962C8B-B14F-4D97-AF65-F5344CB8AC3E}">
        <p14:creationId xmlns:p14="http://schemas.microsoft.com/office/powerpoint/2010/main" val="2011928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672C7A-E7B4-4EBF-915D-B032AECF3EEE}"/>
              </a:ext>
            </a:extLst>
          </p:cNvPr>
          <p:cNvSpPr>
            <a:spLocks noGrp="1"/>
          </p:cNvSpPr>
          <p:nvPr>
            <p:ph type="title"/>
          </p:nvPr>
        </p:nvSpPr>
        <p:spPr/>
        <p:txBody>
          <a:bodyPr/>
          <a:lstStyle/>
          <a:p>
            <a:r>
              <a:rPr lang="en-US" dirty="0"/>
              <a:t>4 Recognition Module – LeNet Architecture</a:t>
            </a:r>
          </a:p>
        </p:txBody>
      </p:sp>
      <p:pic>
        <p:nvPicPr>
          <p:cNvPr id="9" name="Zástupný objekt pre obsah 8">
            <a:extLst>
              <a:ext uri="{FF2B5EF4-FFF2-40B4-BE49-F238E27FC236}">
                <a16:creationId xmlns:a16="http://schemas.microsoft.com/office/drawing/2014/main" id="{D513A9EB-C8B9-4625-812C-0B958CB25F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103" y="2425500"/>
            <a:ext cx="4236294" cy="3051010"/>
          </a:xfrm>
        </p:spPr>
      </p:pic>
      <p:pic>
        <p:nvPicPr>
          <p:cNvPr id="11" name="Obrázok 10">
            <a:extLst>
              <a:ext uri="{FF2B5EF4-FFF2-40B4-BE49-F238E27FC236}">
                <a16:creationId xmlns:a16="http://schemas.microsoft.com/office/drawing/2014/main" id="{2060E2EC-5780-4F57-928D-8AA88619C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425" y="1546061"/>
            <a:ext cx="7390472" cy="4809887"/>
          </a:xfrm>
          <a:prstGeom prst="rect">
            <a:avLst/>
          </a:prstGeom>
        </p:spPr>
      </p:pic>
      <mc:AlternateContent xmlns:mc="http://schemas.openxmlformats.org/markup-compatibility/2006" xmlns:p14="http://schemas.microsoft.com/office/powerpoint/2010/main">
        <mc:Choice Requires="p14">
          <p:contentPart p14:bwMode="auto" r:id="rId5">
            <p14:nvContentPartPr>
              <p14:cNvPr id="13" name="Písanie rukou 12">
                <a:extLst>
                  <a:ext uri="{FF2B5EF4-FFF2-40B4-BE49-F238E27FC236}">
                    <a16:creationId xmlns:a16="http://schemas.microsoft.com/office/drawing/2014/main" id="{6D9DC463-0DE5-4E01-AE21-8A4D5AECC0B3}"/>
                  </a:ext>
                </a:extLst>
              </p14:cNvPr>
              <p14:cNvContentPartPr/>
              <p14:nvPr/>
            </p14:nvContentPartPr>
            <p14:xfrm>
              <a:off x="8571515" y="1526951"/>
              <a:ext cx="1252440" cy="345960"/>
            </p14:xfrm>
          </p:contentPart>
        </mc:Choice>
        <mc:Fallback xmlns="">
          <p:pic>
            <p:nvPicPr>
              <p:cNvPr id="13" name="Písanie rukou 12">
                <a:extLst>
                  <a:ext uri="{FF2B5EF4-FFF2-40B4-BE49-F238E27FC236}">
                    <a16:creationId xmlns:a16="http://schemas.microsoft.com/office/drawing/2014/main" id="{6D9DC463-0DE5-4E01-AE21-8A4D5AECC0B3}"/>
                  </a:ext>
                </a:extLst>
              </p:cNvPr>
              <p:cNvPicPr/>
              <p:nvPr/>
            </p:nvPicPr>
            <p:blipFill>
              <a:blip r:embed="rId6"/>
              <a:stretch>
                <a:fillRect/>
              </a:stretch>
            </p:blipFill>
            <p:spPr>
              <a:xfrm>
                <a:off x="8553875" y="1508951"/>
                <a:ext cx="1288080" cy="381600"/>
              </a:xfrm>
              <a:prstGeom prst="rect">
                <a:avLst/>
              </a:prstGeom>
            </p:spPr>
          </p:pic>
        </mc:Fallback>
      </mc:AlternateContent>
    </p:spTree>
    <p:extLst>
      <p:ext uri="{BB962C8B-B14F-4D97-AF65-F5344CB8AC3E}">
        <p14:creationId xmlns:p14="http://schemas.microsoft.com/office/powerpoint/2010/main" val="549753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672C7A-E7B4-4EBF-915D-B032AECF3EEE}"/>
              </a:ext>
            </a:extLst>
          </p:cNvPr>
          <p:cNvSpPr>
            <a:spLocks noGrp="1"/>
          </p:cNvSpPr>
          <p:nvPr>
            <p:ph type="title"/>
          </p:nvPr>
        </p:nvSpPr>
        <p:spPr/>
        <p:txBody>
          <a:bodyPr/>
          <a:lstStyle/>
          <a:p>
            <a:r>
              <a:rPr lang="en-US" dirty="0"/>
              <a:t>4 Recognition Module – Complex Architecture</a:t>
            </a:r>
          </a:p>
        </p:txBody>
      </p:sp>
      <p:cxnSp>
        <p:nvCxnSpPr>
          <p:cNvPr id="12" name="Spojnica: zalomená 11">
            <a:extLst>
              <a:ext uri="{FF2B5EF4-FFF2-40B4-BE49-F238E27FC236}">
                <a16:creationId xmlns:a16="http://schemas.microsoft.com/office/drawing/2014/main" id="{C639AF9D-8881-480D-83D6-07654B5EF17F}"/>
              </a:ext>
            </a:extLst>
          </p:cNvPr>
          <p:cNvCxnSpPr>
            <a:cxnSpLocks/>
            <a:stCxn id="8" idx="2"/>
            <a:endCxn id="15" idx="0"/>
          </p:cNvCxnSpPr>
          <p:nvPr/>
        </p:nvCxnSpPr>
        <p:spPr>
          <a:xfrm rot="5400000" flipH="1" flipV="1">
            <a:off x="1932955" y="1765437"/>
            <a:ext cx="4237794" cy="4088296"/>
          </a:xfrm>
          <a:prstGeom prst="bentConnector5">
            <a:avLst>
              <a:gd name="adj1" fmla="val -5394"/>
              <a:gd name="adj2" fmla="val 50000"/>
              <a:gd name="adj3" fmla="val 10539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Obrázok 7">
            <a:extLst>
              <a:ext uri="{FF2B5EF4-FFF2-40B4-BE49-F238E27FC236}">
                <a16:creationId xmlns:a16="http://schemas.microsoft.com/office/drawing/2014/main" id="{83731F2A-3584-4F63-BE94-44A02C51B812}"/>
              </a:ext>
            </a:extLst>
          </p:cNvPr>
          <p:cNvPicPr>
            <a:picLocks noChangeAspect="1"/>
          </p:cNvPicPr>
          <p:nvPr/>
        </p:nvPicPr>
        <p:blipFill rotWithShape="1">
          <a:blip r:embed="rId3">
            <a:extLst>
              <a:ext uri="{28A0092B-C50C-407E-A947-70E740481C1C}">
                <a14:useLocalDpi xmlns:a14="http://schemas.microsoft.com/office/drawing/2010/main" val="0"/>
              </a:ext>
            </a:extLst>
          </a:blip>
          <a:srcRect b="66275"/>
          <a:stretch/>
        </p:blipFill>
        <p:spPr>
          <a:xfrm>
            <a:off x="17598" y="1353090"/>
            <a:ext cx="3980212" cy="4575392"/>
          </a:xfrm>
          <a:prstGeom prst="rect">
            <a:avLst/>
          </a:prstGeom>
        </p:spPr>
      </p:pic>
      <p:pic>
        <p:nvPicPr>
          <p:cNvPr id="14" name="Obrázok 13">
            <a:extLst>
              <a:ext uri="{FF2B5EF4-FFF2-40B4-BE49-F238E27FC236}">
                <a16:creationId xmlns:a16="http://schemas.microsoft.com/office/drawing/2014/main" id="{31322BC1-A972-401F-B98E-C03D99C9D760}"/>
              </a:ext>
            </a:extLst>
          </p:cNvPr>
          <p:cNvPicPr>
            <a:picLocks noChangeAspect="1"/>
          </p:cNvPicPr>
          <p:nvPr/>
        </p:nvPicPr>
        <p:blipFill rotWithShape="1">
          <a:blip r:embed="rId3">
            <a:extLst>
              <a:ext uri="{28A0092B-C50C-407E-A947-70E740481C1C}">
                <a14:useLocalDpi xmlns:a14="http://schemas.microsoft.com/office/drawing/2010/main" val="0"/>
              </a:ext>
            </a:extLst>
          </a:blip>
          <a:srcRect l="6796" t="72500" r="6751"/>
          <a:stretch/>
        </p:blipFill>
        <p:spPr>
          <a:xfrm>
            <a:off x="8194190" y="1943069"/>
            <a:ext cx="3754418" cy="4070627"/>
          </a:xfrm>
          <a:prstGeom prst="rect">
            <a:avLst/>
          </a:prstGeom>
        </p:spPr>
      </p:pic>
      <p:pic>
        <p:nvPicPr>
          <p:cNvPr id="15" name="Obrázok 14">
            <a:extLst>
              <a:ext uri="{FF2B5EF4-FFF2-40B4-BE49-F238E27FC236}">
                <a16:creationId xmlns:a16="http://schemas.microsoft.com/office/drawing/2014/main" id="{9971FDED-93A4-498E-82FA-668C1A30CD4A}"/>
              </a:ext>
            </a:extLst>
          </p:cNvPr>
          <p:cNvPicPr>
            <a:picLocks noChangeAspect="1"/>
          </p:cNvPicPr>
          <p:nvPr/>
        </p:nvPicPr>
        <p:blipFill rotWithShape="1">
          <a:blip r:embed="rId3">
            <a:extLst>
              <a:ext uri="{28A0092B-C50C-407E-A947-70E740481C1C}">
                <a14:useLocalDpi xmlns:a14="http://schemas.microsoft.com/office/drawing/2010/main" val="0"/>
              </a:ext>
            </a:extLst>
          </a:blip>
          <a:srcRect t="35921" b="30353"/>
          <a:stretch/>
        </p:blipFill>
        <p:spPr>
          <a:xfrm>
            <a:off x="4105894" y="1690688"/>
            <a:ext cx="3980212" cy="4575390"/>
          </a:xfrm>
          <a:prstGeom prst="rect">
            <a:avLst/>
          </a:prstGeom>
        </p:spPr>
      </p:pic>
      <p:cxnSp>
        <p:nvCxnSpPr>
          <p:cNvPr id="22" name="Spojnica: zalomená 21">
            <a:extLst>
              <a:ext uri="{FF2B5EF4-FFF2-40B4-BE49-F238E27FC236}">
                <a16:creationId xmlns:a16="http://schemas.microsoft.com/office/drawing/2014/main" id="{EEEFCEA1-EB29-41ED-8E94-49B4D5E1AB85}"/>
              </a:ext>
            </a:extLst>
          </p:cNvPr>
          <p:cNvCxnSpPr>
            <a:cxnSpLocks/>
            <a:stCxn id="15" idx="2"/>
            <a:endCxn id="14" idx="0"/>
          </p:cNvCxnSpPr>
          <p:nvPr/>
        </p:nvCxnSpPr>
        <p:spPr>
          <a:xfrm rot="5400000" flipH="1" flipV="1">
            <a:off x="5922194" y="2116874"/>
            <a:ext cx="4323009" cy="3975399"/>
          </a:xfrm>
          <a:prstGeom prst="bentConnector5">
            <a:avLst>
              <a:gd name="adj1" fmla="val -5288"/>
              <a:gd name="adj2" fmla="val 51420"/>
              <a:gd name="adj3" fmla="val 11175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05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0672C7A-E7B4-4EBF-915D-B032AECF3EEE}"/>
              </a:ext>
            </a:extLst>
          </p:cNvPr>
          <p:cNvSpPr>
            <a:spLocks noGrp="1"/>
          </p:cNvSpPr>
          <p:nvPr>
            <p:ph type="title"/>
          </p:nvPr>
        </p:nvSpPr>
        <p:spPr/>
        <p:txBody>
          <a:bodyPr/>
          <a:lstStyle/>
          <a:p>
            <a:r>
              <a:rPr lang="en-US" dirty="0"/>
              <a:t>4 Recognition Module – Complex Architecture</a:t>
            </a:r>
          </a:p>
        </p:txBody>
      </p:sp>
      <p:pic>
        <p:nvPicPr>
          <p:cNvPr id="7" name="Zástupný objekt pre obsah 6">
            <a:extLst>
              <a:ext uri="{FF2B5EF4-FFF2-40B4-BE49-F238E27FC236}">
                <a16:creationId xmlns:a16="http://schemas.microsoft.com/office/drawing/2014/main" id="{0434347E-8BFC-4B6D-AE3E-65EEA85503F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788" t="5891" r="7357" b="5107"/>
          <a:stretch/>
        </p:blipFill>
        <p:spPr>
          <a:xfrm>
            <a:off x="129209" y="1929177"/>
            <a:ext cx="3948056" cy="2999646"/>
          </a:xfrm>
        </p:spPr>
      </p:pic>
      <p:pic>
        <p:nvPicPr>
          <p:cNvPr id="12" name="Obrázok 11">
            <a:extLst>
              <a:ext uri="{FF2B5EF4-FFF2-40B4-BE49-F238E27FC236}">
                <a16:creationId xmlns:a16="http://schemas.microsoft.com/office/drawing/2014/main" id="{6D839390-B3F2-4320-998F-B24456D2C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974" y="1690688"/>
            <a:ext cx="6115050" cy="2143125"/>
          </a:xfrm>
          <a:prstGeom prst="rect">
            <a:avLst/>
          </a:prstGeom>
        </p:spPr>
      </p:pic>
      <p:sp>
        <p:nvSpPr>
          <p:cNvPr id="13" name="BlokTextu 12">
            <a:extLst>
              <a:ext uri="{FF2B5EF4-FFF2-40B4-BE49-F238E27FC236}">
                <a16:creationId xmlns:a16="http://schemas.microsoft.com/office/drawing/2014/main" id="{B7E969CF-5CB2-4D7C-92B7-0F15D7B227E4}"/>
              </a:ext>
            </a:extLst>
          </p:cNvPr>
          <p:cNvSpPr txBox="1"/>
          <p:nvPr/>
        </p:nvSpPr>
        <p:spPr>
          <a:xfrm>
            <a:off x="6090690" y="4021609"/>
            <a:ext cx="4227617" cy="584775"/>
          </a:xfrm>
          <a:prstGeom prst="rect">
            <a:avLst/>
          </a:prstGeom>
          <a:noFill/>
        </p:spPr>
        <p:txBody>
          <a:bodyPr wrap="square" rtlCol="0">
            <a:spAutoFit/>
          </a:bodyPr>
          <a:lstStyle/>
          <a:p>
            <a:r>
              <a:rPr lang="en-US" sz="3200" b="1" dirty="0"/>
              <a:t>Prediction: RJ33CA395</a:t>
            </a:r>
            <a:r>
              <a:rPr lang="en-US" sz="3200" b="1" dirty="0">
                <a:solidFill>
                  <a:srgbClr val="FF0000"/>
                </a:solidFill>
              </a:rPr>
              <a:t>L</a:t>
            </a:r>
          </a:p>
        </p:txBody>
      </p:sp>
    </p:spTree>
    <p:extLst>
      <p:ext uri="{BB962C8B-B14F-4D97-AF65-F5344CB8AC3E}">
        <p14:creationId xmlns:p14="http://schemas.microsoft.com/office/powerpoint/2010/main" val="47284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352AC21-B898-410C-BB9D-7745A83729ED}"/>
              </a:ext>
            </a:extLst>
          </p:cNvPr>
          <p:cNvSpPr>
            <a:spLocks noGrp="1"/>
          </p:cNvSpPr>
          <p:nvPr>
            <p:ph type="title"/>
          </p:nvPr>
        </p:nvSpPr>
        <p:spPr>
          <a:xfrm>
            <a:off x="2199714" y="2612170"/>
            <a:ext cx="7792572" cy="1633660"/>
          </a:xfrm>
        </p:spPr>
        <p:txBody>
          <a:bodyPr>
            <a:normAutofit/>
          </a:bodyPr>
          <a:lstStyle/>
          <a:p>
            <a:r>
              <a:rPr lang="en-US" sz="8000" dirty="0"/>
              <a:t>5 Real-Time Demo</a:t>
            </a:r>
          </a:p>
        </p:txBody>
      </p:sp>
    </p:spTree>
    <p:extLst>
      <p:ext uri="{BB962C8B-B14F-4D97-AF65-F5344CB8AC3E}">
        <p14:creationId xmlns:p14="http://schemas.microsoft.com/office/powerpoint/2010/main" val="3680280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34A39D-E7F3-4F29-B7BF-50F43D9AC227}"/>
              </a:ext>
            </a:extLst>
          </p:cNvPr>
          <p:cNvSpPr>
            <a:spLocks noGrp="1"/>
          </p:cNvSpPr>
          <p:nvPr>
            <p:ph type="title"/>
          </p:nvPr>
        </p:nvSpPr>
        <p:spPr/>
        <p:txBody>
          <a:bodyPr/>
          <a:lstStyle/>
          <a:p>
            <a:r>
              <a:rPr lang="en-US" dirty="0"/>
              <a:t>1 Our Goals</a:t>
            </a:r>
          </a:p>
        </p:txBody>
      </p:sp>
      <p:sp>
        <p:nvSpPr>
          <p:cNvPr id="3" name="Zástupný objekt pre obsah 2">
            <a:extLst>
              <a:ext uri="{FF2B5EF4-FFF2-40B4-BE49-F238E27FC236}">
                <a16:creationId xmlns:a16="http://schemas.microsoft.com/office/drawing/2014/main" id="{0CDC7D37-C469-46F5-B659-40DAB734D18A}"/>
              </a:ext>
            </a:extLst>
          </p:cNvPr>
          <p:cNvSpPr>
            <a:spLocks noGrp="1"/>
          </p:cNvSpPr>
          <p:nvPr>
            <p:ph idx="1"/>
          </p:nvPr>
        </p:nvSpPr>
        <p:spPr/>
        <p:txBody>
          <a:bodyPr/>
          <a:lstStyle/>
          <a:p>
            <a:pPr marL="514350" indent="-514350">
              <a:buFont typeface="+mj-lt"/>
              <a:buAutoNum type="arabicPeriod"/>
            </a:pPr>
            <a:r>
              <a:rPr lang="en-US" dirty="0"/>
              <a:t>Create a practical solution</a:t>
            </a:r>
          </a:p>
          <a:p>
            <a:pPr marL="514350" indent="-514350">
              <a:buFont typeface="+mj-lt"/>
              <a:buAutoNum type="arabicPeriod"/>
            </a:pPr>
            <a:r>
              <a:rPr lang="en-US" dirty="0"/>
              <a:t>Experiment with various approaches</a:t>
            </a:r>
          </a:p>
          <a:p>
            <a:pPr marL="514350" indent="-514350">
              <a:buFont typeface="+mj-lt"/>
              <a:buAutoNum type="arabicPeriod"/>
            </a:pPr>
            <a:r>
              <a:rPr lang="en-US" dirty="0"/>
              <a:t>Compare model architectures</a:t>
            </a:r>
          </a:p>
          <a:p>
            <a:pPr marL="514350" indent="-514350">
              <a:buFont typeface="+mj-lt"/>
              <a:buAutoNum type="arabicPeriod"/>
            </a:pPr>
            <a:r>
              <a:rPr lang="en-US" dirty="0"/>
              <a:t>Gain experience</a:t>
            </a:r>
          </a:p>
        </p:txBody>
      </p:sp>
    </p:spTree>
    <p:extLst>
      <p:ext uri="{BB962C8B-B14F-4D97-AF65-F5344CB8AC3E}">
        <p14:creationId xmlns:p14="http://schemas.microsoft.com/office/powerpoint/2010/main" val="840085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CB129DD-93D7-40FF-AA8A-BD89EDCD3B42}"/>
              </a:ext>
            </a:extLst>
          </p:cNvPr>
          <p:cNvSpPr>
            <a:spLocks noGrp="1"/>
          </p:cNvSpPr>
          <p:nvPr>
            <p:ph type="title"/>
          </p:nvPr>
        </p:nvSpPr>
        <p:spPr/>
        <p:txBody>
          <a:bodyPr/>
          <a:lstStyle/>
          <a:p>
            <a:r>
              <a:rPr lang="en-US" dirty="0"/>
              <a:t>6 Conclusion</a:t>
            </a:r>
          </a:p>
        </p:txBody>
      </p:sp>
      <p:sp>
        <p:nvSpPr>
          <p:cNvPr id="3" name="Zástupný objekt pre obsah 2">
            <a:extLst>
              <a:ext uri="{FF2B5EF4-FFF2-40B4-BE49-F238E27FC236}">
                <a16:creationId xmlns:a16="http://schemas.microsoft.com/office/drawing/2014/main" id="{9E780118-A256-4062-BB6E-EE2CF4CC74D5}"/>
              </a:ext>
            </a:extLst>
          </p:cNvPr>
          <p:cNvSpPr>
            <a:spLocks noGrp="1"/>
          </p:cNvSpPr>
          <p:nvPr>
            <p:ph idx="1"/>
          </p:nvPr>
        </p:nvSpPr>
        <p:spPr/>
        <p:txBody>
          <a:bodyPr/>
          <a:lstStyle/>
          <a:p>
            <a:r>
              <a:rPr lang="en-US" dirty="0"/>
              <a:t>Practical implementation</a:t>
            </a:r>
          </a:p>
          <a:p>
            <a:r>
              <a:rPr lang="en-US" dirty="0"/>
              <a:t>Use-case for each</a:t>
            </a:r>
          </a:p>
          <a:p>
            <a:r>
              <a:rPr lang="en-US" dirty="0"/>
              <a:t>Difficult to debug</a:t>
            </a:r>
          </a:p>
          <a:p>
            <a:r>
              <a:rPr lang="en-US" dirty="0"/>
              <a:t>Inventing wheel</a:t>
            </a:r>
          </a:p>
        </p:txBody>
      </p:sp>
    </p:spTree>
    <p:extLst>
      <p:ext uri="{BB962C8B-B14F-4D97-AF65-F5344CB8AC3E}">
        <p14:creationId xmlns:p14="http://schemas.microsoft.com/office/powerpoint/2010/main" val="294964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650BABC-C6CE-46FE-BD88-E1E4CAE921D2}"/>
              </a:ext>
            </a:extLst>
          </p:cNvPr>
          <p:cNvSpPr>
            <a:spLocks noGrp="1"/>
          </p:cNvSpPr>
          <p:nvPr>
            <p:ph type="title"/>
          </p:nvPr>
        </p:nvSpPr>
        <p:spPr/>
        <p:txBody>
          <a:bodyPr>
            <a:normAutofit/>
          </a:bodyPr>
          <a:lstStyle/>
          <a:p>
            <a:pPr algn="ctr"/>
            <a:r>
              <a:rPr lang="en-US" sz="6000" dirty="0"/>
              <a:t>Thank you for your attention!</a:t>
            </a:r>
          </a:p>
        </p:txBody>
      </p:sp>
      <p:sp>
        <p:nvSpPr>
          <p:cNvPr id="3" name="Zástupný objekt pre obsah 2">
            <a:extLst>
              <a:ext uri="{FF2B5EF4-FFF2-40B4-BE49-F238E27FC236}">
                <a16:creationId xmlns:a16="http://schemas.microsoft.com/office/drawing/2014/main" id="{0C052558-2824-46C9-8B57-09FD5DB176E0}"/>
              </a:ext>
            </a:extLst>
          </p:cNvPr>
          <p:cNvSpPr>
            <a:spLocks noGrp="1"/>
          </p:cNvSpPr>
          <p:nvPr>
            <p:ph idx="1"/>
          </p:nvPr>
        </p:nvSpPr>
        <p:spPr>
          <a:xfrm>
            <a:off x="838200" y="2146851"/>
            <a:ext cx="10515600" cy="4030111"/>
          </a:xfrm>
        </p:spPr>
        <p:txBody>
          <a:bodyPr>
            <a:normAutofit/>
          </a:bodyPr>
          <a:lstStyle/>
          <a:p>
            <a:pPr marL="0" indent="0">
              <a:buNone/>
            </a:pPr>
            <a:r>
              <a:rPr lang="en-US" b="1" dirty="0"/>
              <a:t>Sources:</a:t>
            </a:r>
          </a:p>
          <a:p>
            <a:pPr marL="514350" indent="-514350">
              <a:buFont typeface="+mj-lt"/>
              <a:buAutoNum type="arabicParenR"/>
            </a:pPr>
            <a:r>
              <a:rPr lang="en-US" sz="2000" dirty="0">
                <a:hlinkClick r:id="rId3"/>
              </a:rPr>
              <a:t>https://github.com/tensorflow/models/blob/master/research/object_detection/g3doc/tf2_detection_zoo.md</a:t>
            </a:r>
            <a:endParaRPr lang="en-US" sz="2000" dirty="0"/>
          </a:p>
          <a:p>
            <a:pPr marL="514350" indent="-514350">
              <a:buFont typeface="+mj-lt"/>
              <a:buAutoNum type="arabicParenR"/>
            </a:pPr>
            <a:r>
              <a:rPr lang="en-US" sz="2000" dirty="0">
                <a:hlinkClick r:id="rId4"/>
              </a:rPr>
              <a:t>https://my.oschina.net/u/4067628/blog/3234607</a:t>
            </a:r>
            <a:endParaRPr lang="en-US" sz="2000" dirty="0"/>
          </a:p>
          <a:p>
            <a:pPr marL="514350" indent="-514350">
              <a:buFont typeface="+mj-lt"/>
              <a:buAutoNum type="arabicParenR"/>
            </a:pPr>
            <a:r>
              <a:rPr lang="en-US" sz="2000" dirty="0">
                <a:hlinkClick r:id="rId5"/>
              </a:rPr>
              <a:t>https://github.com/nicknochnack</a:t>
            </a:r>
            <a:endParaRPr lang="en-US" sz="2000" dirty="0"/>
          </a:p>
          <a:p>
            <a:pPr marL="514350" indent="-514350">
              <a:buFont typeface="+mj-lt"/>
              <a:buAutoNum type="arabicParenR"/>
            </a:pPr>
            <a:endParaRPr lang="en-US" sz="2000" dirty="0"/>
          </a:p>
          <a:p>
            <a:pPr marL="514350" indent="-514350">
              <a:buFont typeface="+mj-lt"/>
              <a:buAutoNum type="arabicParenR"/>
            </a:pPr>
            <a:endParaRPr lang="en-US" sz="2000" dirty="0"/>
          </a:p>
        </p:txBody>
      </p:sp>
    </p:spTree>
    <p:extLst>
      <p:ext uri="{BB962C8B-B14F-4D97-AF65-F5344CB8AC3E}">
        <p14:creationId xmlns:p14="http://schemas.microsoft.com/office/powerpoint/2010/main" val="3666030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591CDEC-C235-4D34-9925-109335B89587}"/>
              </a:ext>
            </a:extLst>
          </p:cNvPr>
          <p:cNvSpPr>
            <a:spLocks noGrp="1"/>
          </p:cNvSpPr>
          <p:nvPr>
            <p:ph type="title"/>
          </p:nvPr>
        </p:nvSpPr>
        <p:spPr/>
        <p:txBody>
          <a:bodyPr/>
          <a:lstStyle/>
          <a:p>
            <a:r>
              <a:rPr lang="en-US" dirty="0"/>
              <a:t>2 Project Outline</a:t>
            </a:r>
          </a:p>
        </p:txBody>
      </p:sp>
      <p:pic>
        <p:nvPicPr>
          <p:cNvPr id="6" name="Zástupný objekt pre obsah 5">
            <a:extLst>
              <a:ext uri="{FF2B5EF4-FFF2-40B4-BE49-F238E27FC236}">
                <a16:creationId xmlns:a16="http://schemas.microsoft.com/office/drawing/2014/main" id="{763774F4-42B3-4884-90A7-4EBAB9A4F7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3492" y="1471037"/>
            <a:ext cx="10365016" cy="5386963"/>
          </a:xfrm>
        </p:spPr>
      </p:pic>
    </p:spTree>
    <p:extLst>
      <p:ext uri="{BB962C8B-B14F-4D97-AF65-F5344CB8AC3E}">
        <p14:creationId xmlns:p14="http://schemas.microsoft.com/office/powerpoint/2010/main" val="85631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59FC49-7DFF-4F54-B89C-5DC68F7455F9}"/>
              </a:ext>
            </a:extLst>
          </p:cNvPr>
          <p:cNvSpPr>
            <a:spLocks noGrp="1"/>
          </p:cNvSpPr>
          <p:nvPr>
            <p:ph type="title"/>
          </p:nvPr>
        </p:nvSpPr>
        <p:spPr/>
        <p:txBody>
          <a:bodyPr/>
          <a:lstStyle/>
          <a:p>
            <a:r>
              <a:rPr lang="en-US" dirty="0"/>
              <a:t>3 Detection Module – Characteristics</a:t>
            </a:r>
          </a:p>
        </p:txBody>
      </p:sp>
      <p:sp>
        <p:nvSpPr>
          <p:cNvPr id="3" name="Zástupný objekt pre obsah 2">
            <a:extLst>
              <a:ext uri="{FF2B5EF4-FFF2-40B4-BE49-F238E27FC236}">
                <a16:creationId xmlns:a16="http://schemas.microsoft.com/office/drawing/2014/main" id="{DF532CCE-82C9-4A68-BD21-773924BE7E7F}"/>
              </a:ext>
            </a:extLst>
          </p:cNvPr>
          <p:cNvSpPr>
            <a:spLocks noGrp="1"/>
          </p:cNvSpPr>
          <p:nvPr>
            <p:ph idx="1"/>
          </p:nvPr>
        </p:nvSpPr>
        <p:spPr/>
        <p:txBody>
          <a:bodyPr/>
          <a:lstStyle/>
          <a:p>
            <a:r>
              <a:rPr lang="en-US" dirty="0"/>
              <a:t>Pre-trained detection model</a:t>
            </a:r>
          </a:p>
          <a:p>
            <a:pPr lvl="1"/>
            <a:r>
              <a:rPr lang="en-US" dirty="0"/>
              <a:t>Easy comparison</a:t>
            </a:r>
          </a:p>
          <a:p>
            <a:pPr lvl="1"/>
            <a:r>
              <a:rPr lang="en-US" dirty="0"/>
              <a:t>Speed essential</a:t>
            </a:r>
          </a:p>
          <a:p>
            <a:r>
              <a:rPr lang="en-US" dirty="0"/>
              <a:t>Simple LP dataset</a:t>
            </a:r>
          </a:p>
          <a:p>
            <a:r>
              <a:rPr lang="en-US" dirty="0"/>
              <a:t>SSD MobileNet v2</a:t>
            </a:r>
          </a:p>
        </p:txBody>
      </p:sp>
      <p:pic>
        <p:nvPicPr>
          <p:cNvPr id="8" name="Obrázok 7">
            <a:extLst>
              <a:ext uri="{FF2B5EF4-FFF2-40B4-BE49-F238E27FC236}">
                <a16:creationId xmlns:a16="http://schemas.microsoft.com/office/drawing/2014/main" id="{C78ABE66-C7C4-41DF-A76A-30ECB5DB8320}"/>
              </a:ext>
            </a:extLst>
          </p:cNvPr>
          <p:cNvPicPr>
            <a:picLocks noChangeAspect="1"/>
          </p:cNvPicPr>
          <p:nvPr/>
        </p:nvPicPr>
        <p:blipFill>
          <a:blip r:embed="rId3"/>
          <a:stretch>
            <a:fillRect/>
          </a:stretch>
        </p:blipFill>
        <p:spPr>
          <a:xfrm>
            <a:off x="5445594" y="1355464"/>
            <a:ext cx="6617197" cy="5404729"/>
          </a:xfrm>
          <a:prstGeom prst="rect">
            <a:avLst/>
          </a:prstGeom>
        </p:spPr>
      </p:pic>
    </p:spTree>
    <p:extLst>
      <p:ext uri="{BB962C8B-B14F-4D97-AF65-F5344CB8AC3E}">
        <p14:creationId xmlns:p14="http://schemas.microsoft.com/office/powerpoint/2010/main" val="140440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59FC49-7DFF-4F54-B89C-5DC68F7455F9}"/>
              </a:ext>
            </a:extLst>
          </p:cNvPr>
          <p:cNvSpPr>
            <a:spLocks noGrp="1"/>
          </p:cNvSpPr>
          <p:nvPr>
            <p:ph type="title"/>
          </p:nvPr>
        </p:nvSpPr>
        <p:spPr/>
        <p:txBody>
          <a:bodyPr/>
          <a:lstStyle/>
          <a:p>
            <a:r>
              <a:rPr lang="en-US" dirty="0"/>
              <a:t>3 Detection Module – MobileNet v2 SSD</a:t>
            </a:r>
          </a:p>
        </p:txBody>
      </p:sp>
      <p:pic>
        <p:nvPicPr>
          <p:cNvPr id="6" name="Zástupný objekt pre obsah 5">
            <a:extLst>
              <a:ext uri="{FF2B5EF4-FFF2-40B4-BE49-F238E27FC236}">
                <a16:creationId xmlns:a16="http://schemas.microsoft.com/office/drawing/2014/main" id="{8D9EEA0C-AF64-494C-8A5F-F08D63BE09D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3406" b="16612"/>
          <a:stretch/>
        </p:blipFill>
        <p:spPr>
          <a:xfrm>
            <a:off x="3232868" y="1463040"/>
            <a:ext cx="5726264" cy="4927821"/>
          </a:xfrm>
        </p:spPr>
      </p:pic>
    </p:spTree>
    <p:extLst>
      <p:ext uri="{BB962C8B-B14F-4D97-AF65-F5344CB8AC3E}">
        <p14:creationId xmlns:p14="http://schemas.microsoft.com/office/powerpoint/2010/main" val="217243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59FC49-7DFF-4F54-B89C-5DC68F7455F9}"/>
              </a:ext>
            </a:extLst>
          </p:cNvPr>
          <p:cNvSpPr>
            <a:spLocks noGrp="1"/>
          </p:cNvSpPr>
          <p:nvPr>
            <p:ph type="title"/>
          </p:nvPr>
        </p:nvSpPr>
        <p:spPr/>
        <p:txBody>
          <a:bodyPr/>
          <a:lstStyle/>
          <a:p>
            <a:r>
              <a:rPr lang="en-US" dirty="0"/>
              <a:t>3 Detection Module – Results – Success</a:t>
            </a:r>
          </a:p>
        </p:txBody>
      </p:sp>
      <p:pic>
        <p:nvPicPr>
          <p:cNvPr id="6" name="Zástupný objekt pre obsah 5">
            <a:extLst>
              <a:ext uri="{FF2B5EF4-FFF2-40B4-BE49-F238E27FC236}">
                <a16:creationId xmlns:a16="http://schemas.microsoft.com/office/drawing/2014/main" id="{FCF54AA5-2303-4744-9A12-95EC5890600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0017" t="3533" r="1636" b="13149"/>
          <a:stretch/>
        </p:blipFill>
        <p:spPr>
          <a:xfrm>
            <a:off x="2481430" y="1367959"/>
            <a:ext cx="7229140" cy="5206172"/>
          </a:xfrm>
        </p:spPr>
      </p:pic>
    </p:spTree>
    <p:extLst>
      <p:ext uri="{BB962C8B-B14F-4D97-AF65-F5344CB8AC3E}">
        <p14:creationId xmlns:p14="http://schemas.microsoft.com/office/powerpoint/2010/main" val="68152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59FC49-7DFF-4F54-B89C-5DC68F7455F9}"/>
              </a:ext>
            </a:extLst>
          </p:cNvPr>
          <p:cNvSpPr>
            <a:spLocks noGrp="1"/>
          </p:cNvSpPr>
          <p:nvPr>
            <p:ph type="title"/>
          </p:nvPr>
        </p:nvSpPr>
        <p:spPr/>
        <p:txBody>
          <a:bodyPr/>
          <a:lstStyle/>
          <a:p>
            <a:r>
              <a:rPr lang="en-US" dirty="0"/>
              <a:t>3 Detection Module – Results – Success</a:t>
            </a:r>
          </a:p>
        </p:txBody>
      </p:sp>
      <p:pic>
        <p:nvPicPr>
          <p:cNvPr id="7" name="Zástupný objekt pre obsah 6">
            <a:extLst>
              <a:ext uri="{FF2B5EF4-FFF2-40B4-BE49-F238E27FC236}">
                <a16:creationId xmlns:a16="http://schemas.microsoft.com/office/drawing/2014/main" id="{96ABFBB0-9DE8-47D2-AEFE-620369E73A1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8960" t="3842" r="1806" b="10713"/>
          <a:stretch/>
        </p:blipFill>
        <p:spPr>
          <a:xfrm>
            <a:off x="1889760" y="1487980"/>
            <a:ext cx="8412480" cy="5004895"/>
          </a:xfrm>
        </p:spPr>
      </p:pic>
    </p:spTree>
    <p:extLst>
      <p:ext uri="{BB962C8B-B14F-4D97-AF65-F5344CB8AC3E}">
        <p14:creationId xmlns:p14="http://schemas.microsoft.com/office/powerpoint/2010/main" val="390488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59FC49-7DFF-4F54-B89C-5DC68F7455F9}"/>
              </a:ext>
            </a:extLst>
          </p:cNvPr>
          <p:cNvSpPr>
            <a:spLocks noGrp="1"/>
          </p:cNvSpPr>
          <p:nvPr>
            <p:ph type="title"/>
          </p:nvPr>
        </p:nvSpPr>
        <p:spPr/>
        <p:txBody>
          <a:bodyPr/>
          <a:lstStyle/>
          <a:p>
            <a:r>
              <a:rPr lang="en-US" dirty="0"/>
              <a:t>3 Detection Module – Results – Success</a:t>
            </a:r>
          </a:p>
        </p:txBody>
      </p:sp>
      <p:pic>
        <p:nvPicPr>
          <p:cNvPr id="6" name="Zástupný objekt pre obsah 5">
            <a:extLst>
              <a:ext uri="{FF2B5EF4-FFF2-40B4-BE49-F238E27FC236}">
                <a16:creationId xmlns:a16="http://schemas.microsoft.com/office/drawing/2014/main" id="{64E8DD12-8F81-4094-9A8B-9D73243040A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638" t="4432" r="1580" b="15790"/>
          <a:stretch/>
        </p:blipFill>
        <p:spPr>
          <a:xfrm>
            <a:off x="1687054" y="1690688"/>
            <a:ext cx="8817891" cy="4711851"/>
          </a:xfrm>
        </p:spPr>
      </p:pic>
    </p:spTree>
    <p:extLst>
      <p:ext uri="{BB962C8B-B14F-4D97-AF65-F5344CB8AC3E}">
        <p14:creationId xmlns:p14="http://schemas.microsoft.com/office/powerpoint/2010/main" val="263408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59FC49-7DFF-4F54-B89C-5DC68F7455F9}"/>
              </a:ext>
            </a:extLst>
          </p:cNvPr>
          <p:cNvSpPr>
            <a:spLocks noGrp="1"/>
          </p:cNvSpPr>
          <p:nvPr>
            <p:ph type="title"/>
          </p:nvPr>
        </p:nvSpPr>
        <p:spPr/>
        <p:txBody>
          <a:bodyPr/>
          <a:lstStyle/>
          <a:p>
            <a:r>
              <a:rPr lang="en-US" dirty="0"/>
              <a:t>3 Detection Module – Results – Failure</a:t>
            </a:r>
          </a:p>
        </p:txBody>
      </p:sp>
      <p:pic>
        <p:nvPicPr>
          <p:cNvPr id="6" name="Zástupný objekt pre obsah 5">
            <a:extLst>
              <a:ext uri="{FF2B5EF4-FFF2-40B4-BE49-F238E27FC236}">
                <a16:creationId xmlns:a16="http://schemas.microsoft.com/office/drawing/2014/main" id="{F3372D62-7C92-4973-AB9B-F50505FAAB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0042" t="3006" r="1778" b="9306"/>
          <a:stretch/>
        </p:blipFill>
        <p:spPr>
          <a:xfrm>
            <a:off x="2425849" y="1467050"/>
            <a:ext cx="7340302" cy="5025825"/>
          </a:xfrm>
        </p:spPr>
      </p:pic>
    </p:spTree>
    <p:extLst>
      <p:ext uri="{BB962C8B-B14F-4D97-AF65-F5344CB8AC3E}">
        <p14:creationId xmlns:p14="http://schemas.microsoft.com/office/powerpoint/2010/main" val="1319783934"/>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1343</Words>
  <Application>Microsoft Office PowerPoint</Application>
  <PresentationFormat>Širokouhlá</PresentationFormat>
  <Paragraphs>104</Paragraphs>
  <Slides>21</Slides>
  <Notes>21</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21</vt:i4>
      </vt:variant>
    </vt:vector>
  </HeadingPairs>
  <TitlesOfParts>
    <vt:vector size="25" baseType="lpstr">
      <vt:lpstr>Arial</vt:lpstr>
      <vt:lpstr>Calibri</vt:lpstr>
      <vt:lpstr>Calibri Light</vt:lpstr>
      <vt:lpstr>Motív Office</vt:lpstr>
      <vt:lpstr>License plate detection and recognition system</vt:lpstr>
      <vt:lpstr>1 Our Goals</vt:lpstr>
      <vt:lpstr>2 Project Outline</vt:lpstr>
      <vt:lpstr>3 Detection Module – Characteristics</vt:lpstr>
      <vt:lpstr>3 Detection Module – MobileNet v2 SSD</vt:lpstr>
      <vt:lpstr>3 Detection Module – Results – Success</vt:lpstr>
      <vt:lpstr>3 Detection Module – Results – Success</vt:lpstr>
      <vt:lpstr>3 Detection Module – Results – Success</vt:lpstr>
      <vt:lpstr>3 Detection Module – Results – Failure</vt:lpstr>
      <vt:lpstr>3 Detection Module – Results – Failure</vt:lpstr>
      <vt:lpstr>4 Recognition Module – Characteristics</vt:lpstr>
      <vt:lpstr>4 Recognition Module – Data Preparation</vt:lpstr>
      <vt:lpstr>4 Recognition Module – Simple Architecture</vt:lpstr>
      <vt:lpstr>4 Recognition Module – Simple Architecture</vt:lpstr>
      <vt:lpstr>4 Recognition Module – LeNet Architecture</vt:lpstr>
      <vt:lpstr>4 Recognition Module – LeNet Architecture</vt:lpstr>
      <vt:lpstr>4 Recognition Module – Complex Architecture</vt:lpstr>
      <vt:lpstr>4 Recognition Module – Complex Architecture</vt:lpstr>
      <vt:lpstr>5 Real-Time Demo</vt:lpstr>
      <vt:lpstr>6 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Prezentácia programu PowerPoint</dc:title>
  <dc:creator>filodami@outlook.com</dc:creator>
  <cp:lastModifiedBy>Damián Filo</cp:lastModifiedBy>
  <cp:revision>5</cp:revision>
  <dcterms:created xsi:type="dcterms:W3CDTF">2022-04-04T03:45:17Z</dcterms:created>
  <dcterms:modified xsi:type="dcterms:W3CDTF">2024-08-01T16:41:46Z</dcterms:modified>
</cp:coreProperties>
</file>