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304" r:id="rId5"/>
    <p:sldId id="306" r:id="rId6"/>
    <p:sldId id="307" r:id="rId7"/>
    <p:sldId id="308" r:id="rId8"/>
    <p:sldId id="296" r:id="rId9"/>
    <p:sldId id="305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D44E-0361-4729-8AF8-9747ED47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A1D678-9D04-4FF6-87B2-1C0755315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703E5-A6E7-4645-84DF-9D127909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A7D97-7F68-4F1E-B72D-E4B5024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A24-6CC5-4B37-AED5-D0A97143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4AC7-FEF7-4F8F-A41E-FAEFE054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55F4C-C163-420F-BB4D-5BB6E203D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37CC4-F9D3-4C1E-8BD3-53D58342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CD45-1A56-40F8-9CC1-9F107921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9BBF2-536D-4C06-86AC-D84CCD47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5D10D-1C03-473E-B307-0E6646362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52B90-498F-4F5F-8DB4-99D120AA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39434-6BDE-4366-A65F-A5C926DA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9889D-8CE8-404C-8E3A-470D19C6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E7136-3738-46AD-AC4D-932D2E7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0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FE2EF-23A0-4902-AD35-A18ED389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A8183-4E63-4AAA-AA12-1275E7FD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64B8D-1182-435A-95C1-1913EE7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F2181-E966-431E-9006-7AC47C75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30A4-4267-4BDA-8A7A-DE6E00D3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1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09540-E68D-4AD9-A7D4-E0B9EC0C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3410-C571-4CF2-8B15-AA8E8724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C44A5-CEF6-41C2-AF96-742F6D63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0240C-D8C6-4E68-9EB0-5A5E6631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4D732-B949-4126-B8B2-214B763D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34C1-B645-4ABB-949C-789D2703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00385-F6B0-4F75-BC76-AF96BE83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D8AEC-B1FA-4BA8-9522-E7BB952F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64BF2-A14E-493B-87E3-3F0243F6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DB97C-0A7E-4B82-B51B-2A6FD66A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F1FE0-8B6F-4C0C-871B-3799CF6E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3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2A63-92F9-4A4F-BB92-BF690005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DBE544-189F-43CF-838F-4A489DCF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4AE93-4472-43FC-B6CD-577542A97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55D1D0-5164-42EF-859B-8C385D2D3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22A86-A031-48E6-9FC6-DBFF41164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5C17F-943D-4921-AC13-136D378C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77DF9-2BA3-4999-B712-293FBD4E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6E99C5-76C0-4687-B54E-CB79489C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9CC41-C2E9-4D38-9D7A-54A8587B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FD88B8-C60C-47E7-A6FE-F76E8DB2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FB90D-2C67-4399-80A3-AA037637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E7125-EF63-4447-8951-7F39EC2E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26B78-AA6C-4C44-9A5A-F820C3B3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18E35-48DA-4B1A-A9CE-E960CE75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416E2-030E-4B9B-9401-2DE1B4F9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7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FA8A-C9D6-4D50-85CD-B8859225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4732D-1F99-4DE0-B595-46CE6576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B1A50-EB21-4760-BD85-A676A216B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54206-1415-40DD-AD1B-CE90FEBD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D44D7B-046F-4A97-9797-0A69A8D9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CB188-5503-4199-9625-79C80141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51D43-6737-4EB3-B08B-7CEF9016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D3C475-2060-4029-9023-E93D49B0E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3485B-D3F9-4CEB-9807-0803AE7C3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428F6-F5FC-4F7C-8575-BE017B0B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BF66F-54F2-469F-BD5A-58542871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65B78-7B9C-4D97-B90E-0C2E9F43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6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9DFBF-3EA1-47C6-9030-9AD9F4D6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1C907-77EB-48B8-B621-43DF5312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5D6A9-A8AF-447B-9598-5E98AD55C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028-5848-488E-B9A8-E6B1B7160955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E0F84-B385-42AE-A2BB-F99D0C321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68C6B-3237-45A2-9710-45ACA7BCC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1D27-770D-4BDB-84E0-F06C2C6F0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887506" y="889843"/>
            <a:ext cx="104169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카카오 엔터프라이즈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온라인 교육</a:t>
            </a:r>
            <a:endParaRPr lang="en-US" altLang="ko-KR" sz="11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주차 과제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전북대학교 이강민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r"/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Concurrency Pipeline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</a:t>
            </a: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Context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 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24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3523129" y="2967335"/>
            <a:ext cx="514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감사합니다</a:t>
            </a:r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36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BF1B01-94C1-491E-B947-FDD2D93405CD}"/>
              </a:ext>
            </a:extLst>
          </p:cNvPr>
          <p:cNvSpPr/>
          <p:nvPr/>
        </p:nvSpPr>
        <p:spPr>
          <a:xfrm>
            <a:off x="5085212" y="4226011"/>
            <a:ext cx="5698601" cy="1458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1201269" y="1667453"/>
            <a:ext cx="200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6C9D3-5E19-4A25-B91A-E4151C80AC7A}"/>
              </a:ext>
            </a:extLst>
          </p:cNvPr>
          <p:cNvSpPr txBox="1"/>
          <p:nvPr/>
        </p:nvSpPr>
        <p:spPr>
          <a:xfrm>
            <a:off x="5485674" y="4539517"/>
            <a:ext cx="529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Pipeline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요약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411DDC-87E9-41A5-9991-73D65919699C}"/>
              </a:ext>
            </a:extLst>
          </p:cNvPr>
          <p:cNvSpPr/>
          <p:nvPr/>
        </p:nvSpPr>
        <p:spPr>
          <a:xfrm>
            <a:off x="0" y="1765160"/>
            <a:ext cx="1129553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1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2603157" y="2967335"/>
            <a:ext cx="698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Pipeline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Pipeline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363362" y="2014901"/>
            <a:ext cx="9465276" cy="1032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공식적인 정의는 아니나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함수에서 실행되며 채널들의 각 단계들을 모아 놓은 것이다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.’</a:t>
            </a: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정의가 있다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9CF0D-EAB2-4F8F-B0A3-DC1F91118FF3}"/>
              </a:ext>
            </a:extLst>
          </p:cNvPr>
          <p:cNvSpPr txBox="1"/>
          <p:nvPr/>
        </p:nvSpPr>
        <p:spPr>
          <a:xfrm>
            <a:off x="2559728" y="1292423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파이프라인의 정의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408F96-930B-45B9-B9EA-4670AF779058}"/>
              </a:ext>
            </a:extLst>
          </p:cNvPr>
          <p:cNvSpPr/>
          <p:nvPr/>
        </p:nvSpPr>
        <p:spPr>
          <a:xfrm>
            <a:off x="1363362" y="3799728"/>
            <a:ext cx="9465276" cy="11915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Char char="-"/>
            </a:pP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Upstream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inbound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outbound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채널을 통해 값을 받는다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데이터에 어떤 함수를 연산 시키는데 보통 새 값을 생성하는 함수이다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outbound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채널을 통해 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downstream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값을 보낸다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0B19F-DBF5-4589-9323-FF4F0F034333}"/>
              </a:ext>
            </a:extLst>
          </p:cNvPr>
          <p:cNvSpPr txBox="1"/>
          <p:nvPr/>
        </p:nvSpPr>
        <p:spPr>
          <a:xfrm>
            <a:off x="2559728" y="3116684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 기본 규칙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A3A93-2E57-426A-A085-504162313996}"/>
              </a:ext>
            </a:extLst>
          </p:cNvPr>
          <p:cNvSpPr/>
          <p:nvPr/>
        </p:nvSpPr>
        <p:spPr>
          <a:xfrm>
            <a:off x="1688400" y="5565577"/>
            <a:ext cx="1742660" cy="810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Producer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CEA31E-0577-4405-A1FD-F1F09AFA1722}"/>
              </a:ext>
            </a:extLst>
          </p:cNvPr>
          <p:cNvSpPr/>
          <p:nvPr/>
        </p:nvSpPr>
        <p:spPr>
          <a:xfrm>
            <a:off x="8760942" y="5565577"/>
            <a:ext cx="1742660" cy="810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Sink</a:t>
            </a: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Destination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8EA3F2-0764-4BA7-B807-585BDA559A75}"/>
              </a:ext>
            </a:extLst>
          </p:cNvPr>
          <p:cNvSpPr/>
          <p:nvPr/>
        </p:nvSpPr>
        <p:spPr>
          <a:xfrm>
            <a:off x="6446481" y="5724121"/>
            <a:ext cx="1742660" cy="5139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E8470C-CA8E-4CBE-A518-833A489A280A}"/>
              </a:ext>
            </a:extLst>
          </p:cNvPr>
          <p:cNvSpPr/>
          <p:nvPr/>
        </p:nvSpPr>
        <p:spPr>
          <a:xfrm>
            <a:off x="4132021" y="5713859"/>
            <a:ext cx="1742660" cy="5139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PIPE</a:t>
            </a:r>
          </a:p>
        </p:txBody>
      </p:sp>
      <p:sp>
        <p:nvSpPr>
          <p:cNvPr id="2" name="화살표: 톱니 모양의 오른쪽 1">
            <a:extLst>
              <a:ext uri="{FF2B5EF4-FFF2-40B4-BE49-F238E27FC236}">
                <a16:creationId xmlns:a16="http://schemas.microsoft.com/office/drawing/2014/main" id="{26B6568B-D9E6-47C2-9E0B-26DC5A8AF765}"/>
              </a:ext>
            </a:extLst>
          </p:cNvPr>
          <p:cNvSpPr/>
          <p:nvPr/>
        </p:nvSpPr>
        <p:spPr>
          <a:xfrm>
            <a:off x="3552381" y="5283812"/>
            <a:ext cx="5087239" cy="1374038"/>
          </a:xfrm>
          <a:prstGeom prst="notchedRightArrow">
            <a:avLst>
              <a:gd name="adj1" fmla="val 50000"/>
              <a:gd name="adj2" fmla="val 548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2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Pipeline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3863546" y="4856955"/>
            <a:ext cx="4464908" cy="1032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gen: list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채널로 값을 전달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algn="ctr"/>
            <a:r>
              <a:rPr lang="en-US" altLang="ko-KR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전달받은 값을 제곱함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main: </a:t>
            </a:r>
            <a:r>
              <a:rPr lang="ko-KR" altLang="en-US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제곱된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값을 출력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9CF0D-EAB2-4F8F-B0A3-DC1F91118FF3}"/>
              </a:ext>
            </a:extLst>
          </p:cNvPr>
          <p:cNvSpPr txBox="1"/>
          <p:nvPr/>
        </p:nvSpPr>
        <p:spPr>
          <a:xfrm>
            <a:off x="2559728" y="1161102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 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01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80A65-721A-4DA5-8EA4-BCDCCBC5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73" y="1987838"/>
            <a:ext cx="3399726" cy="2522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7DD6F3-9620-46AB-AAB0-6E13A47A8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327" y="1987836"/>
            <a:ext cx="3343150" cy="2522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AD6C4-474E-49BB-8A44-6AA3A8A7A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056" y="1987836"/>
            <a:ext cx="3275666" cy="2522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4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Pipeline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363362" y="2386639"/>
            <a:ext cx="9465276" cy="1032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Fan-out: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함수가 같은 채널에서 읽어오는 것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Fan-in: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 인풋을 읽고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입력이 닫힐 때 단일 채널이 닫히는 것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408F96-930B-45B9-B9EA-4670AF779058}"/>
              </a:ext>
            </a:extLst>
          </p:cNvPr>
          <p:cNvSpPr/>
          <p:nvPr/>
        </p:nvSpPr>
        <p:spPr>
          <a:xfrm>
            <a:off x="1363362" y="4743920"/>
            <a:ext cx="9465276" cy="11915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 이전 단계에서 에러가 발생하여 채널이 닫힌다면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연쇄적으로 해당 파이프라인을 사용하고 있던 모든 채널이 </a:t>
            </a:r>
            <a:r>
              <a:rPr lang="ko-KR" altLang="en-US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패닉상태가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된다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87A236-2E1B-40F1-9EE0-EE88006DC47B}"/>
              </a:ext>
            </a:extLst>
          </p:cNvPr>
          <p:cNvSpPr txBox="1"/>
          <p:nvPr/>
        </p:nvSpPr>
        <p:spPr>
          <a:xfrm>
            <a:off x="2559728" y="1431786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Fan-in</a:t>
            </a:r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Fan-out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FCC86-BCCB-4840-9C39-5B3DC9CCEA07}"/>
              </a:ext>
            </a:extLst>
          </p:cNvPr>
          <p:cNvSpPr txBox="1"/>
          <p:nvPr/>
        </p:nvSpPr>
        <p:spPr>
          <a:xfrm>
            <a:off x="2559728" y="3789067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파이프라인에서 에러가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04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 Pipeline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408F96-930B-45B9-B9EA-4670AF779058}"/>
              </a:ext>
            </a:extLst>
          </p:cNvPr>
          <p:cNvSpPr/>
          <p:nvPr/>
        </p:nvSpPr>
        <p:spPr>
          <a:xfrm>
            <a:off x="1363362" y="2866768"/>
            <a:ext cx="9465276" cy="1087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Stopping short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방식 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수신 단계에서 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range loop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사용하도록 허가해주고 모든 값이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전달되었을 때 </a:t>
            </a:r>
            <a:r>
              <a:rPr lang="ko-KR" altLang="en-US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고루틴을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종료하도록 보장한다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FCC86-BCCB-4840-9C39-5B3DC9CCEA07}"/>
              </a:ext>
            </a:extLst>
          </p:cNvPr>
          <p:cNvSpPr txBox="1"/>
          <p:nvPr/>
        </p:nvSpPr>
        <p:spPr>
          <a:xfrm>
            <a:off x="2559728" y="2144001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패닉 상태를 해결하기 위해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C76DE7-76AF-4CC4-911E-C51B59AD4B33}"/>
              </a:ext>
            </a:extLst>
          </p:cNvPr>
          <p:cNvSpPr/>
          <p:nvPr/>
        </p:nvSpPr>
        <p:spPr>
          <a:xfrm>
            <a:off x="1363362" y="4092155"/>
            <a:ext cx="9465276" cy="1087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Explicit cancellation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 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outbound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채널이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정상적으로 연산을 마쳤을 때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채널을 닫는다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채널이 열린 한 어떤 값도 들어올 수 있다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738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5B78A-6356-4752-A7A8-BA8B441B96FE}"/>
              </a:ext>
            </a:extLst>
          </p:cNvPr>
          <p:cNvSpPr txBox="1"/>
          <p:nvPr/>
        </p:nvSpPr>
        <p:spPr>
          <a:xfrm>
            <a:off x="1824681" y="2551837"/>
            <a:ext cx="8542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Context </a:t>
            </a:r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</a:t>
            </a:r>
            <a:endParaRPr lang="en-US" altLang="ko-KR" sz="5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5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정리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7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9ABF3-55F3-4D95-B314-001475BE3F58}"/>
              </a:ext>
            </a:extLst>
          </p:cNvPr>
          <p:cNvSpPr txBox="1"/>
          <p:nvPr/>
        </p:nvSpPr>
        <p:spPr>
          <a:xfrm>
            <a:off x="374429" y="364855"/>
            <a:ext cx="707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Golang Context </a:t>
            </a:r>
            <a:r>
              <a:rPr lang="ko-KR" altLang="en-US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D0450-BDBF-48C2-ADE5-9A246D7D304F}"/>
              </a:ext>
            </a:extLst>
          </p:cNvPr>
          <p:cNvSpPr/>
          <p:nvPr/>
        </p:nvSpPr>
        <p:spPr>
          <a:xfrm>
            <a:off x="0" y="275210"/>
            <a:ext cx="213064" cy="8256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C0DF3-0292-41D3-8DB4-723FA727E9C4}"/>
              </a:ext>
            </a:extLst>
          </p:cNvPr>
          <p:cNvSpPr/>
          <p:nvPr/>
        </p:nvSpPr>
        <p:spPr>
          <a:xfrm>
            <a:off x="1363362" y="2014901"/>
            <a:ext cx="9465276" cy="1032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맥락 상 유지해야할 값을 </a:t>
            </a:r>
            <a:r>
              <a:rPr lang="en-US" altLang="ko-KR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 </a:t>
            </a:r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안에 </a:t>
            </a:r>
            <a:r>
              <a:rPr lang="ko-KR" altLang="en-US" sz="2000" dirty="0" err="1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저장해놓고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필요할 때마다 꺼내 쓰는 방식의 변수</a:t>
            </a:r>
            <a:endParaRPr lang="en-US" altLang="ko-KR" sz="2000" dirty="0">
              <a:solidFill>
                <a:sysClr val="windowText" lastClr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9CF0D-EAB2-4F8F-B0A3-DC1F91118FF3}"/>
              </a:ext>
            </a:extLst>
          </p:cNvPr>
          <p:cNvSpPr txBox="1"/>
          <p:nvPr/>
        </p:nvSpPr>
        <p:spPr>
          <a:xfrm>
            <a:off x="2559728" y="1292423"/>
            <a:ext cx="7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</a:t>
            </a:r>
            <a:r>
              <a:rPr lang="ko-KR" altLang="en-US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란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지갑, 미용사, 주머니, 벨로 우즈, 돈, 화장품, 보물, 세련 된, 블랙, 사파이어">
            <a:extLst>
              <a:ext uri="{FF2B5EF4-FFF2-40B4-BE49-F238E27FC236}">
                <a16:creationId xmlns:a16="http://schemas.microsoft.com/office/drawing/2014/main" id="{A029B185-9AAB-4775-B7C8-4AA95ADE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57" y="3429000"/>
            <a:ext cx="4394886" cy="292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2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237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이강민</dc:creator>
  <cp:lastModifiedBy>이강민</cp:lastModifiedBy>
  <cp:revision>81</cp:revision>
  <dcterms:created xsi:type="dcterms:W3CDTF">2019-03-20T11:44:00Z</dcterms:created>
  <dcterms:modified xsi:type="dcterms:W3CDTF">2020-06-14T23:04:05Z</dcterms:modified>
</cp:coreProperties>
</file>